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7" r:id="rId2"/>
    <p:sldId id="258" r:id="rId3"/>
    <p:sldId id="259" r:id="rId4"/>
    <p:sldId id="260" r:id="rId5"/>
    <p:sldId id="272" r:id="rId6"/>
    <p:sldId id="273" r:id="rId7"/>
    <p:sldId id="284" r:id="rId8"/>
    <p:sldId id="283" r:id="rId9"/>
    <p:sldId id="287" r:id="rId10"/>
    <p:sldId id="288" r:id="rId11"/>
    <p:sldId id="289" r:id="rId12"/>
    <p:sldId id="274" r:id="rId13"/>
    <p:sldId id="285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78" r:id="rId23"/>
    <p:sldId id="279" r:id="rId24"/>
    <p:sldId id="276" r:id="rId25"/>
    <p:sldId id="286" r:id="rId26"/>
    <p:sldId id="281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file:///D:\NFRI\Research\Breeder\LS%20pebble\110128-Compression\LS_Total.xlsx" TargetMode="External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Maximum</a:t>
            </a:r>
            <a:r>
              <a:rPr lang="en-US" baseline="0"/>
              <a:t> Temperatures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STARFIRE, 1981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Sheet1!$A$4:$A$12</c:f>
              <c:strCache>
                <c:ptCount val="9"/>
                <c:pt idx="0">
                  <c:v>Li2O</c:v>
                </c:pt>
                <c:pt idx="1">
                  <c:v>LiAlO2</c:v>
                </c:pt>
                <c:pt idx="2">
                  <c:v>Li2SiO3</c:v>
                </c:pt>
                <c:pt idx="3">
                  <c:v>Li2Si</c:v>
                </c:pt>
                <c:pt idx="4">
                  <c:v>LiAl</c:v>
                </c:pt>
                <c:pt idx="5">
                  <c:v>Li7Pb2</c:v>
                </c:pt>
                <c:pt idx="6">
                  <c:v>Li2TiO3</c:v>
                </c:pt>
                <c:pt idx="7">
                  <c:v>Li2ZrO3</c:v>
                </c:pt>
                <c:pt idx="8">
                  <c:v>Li4SiO4</c:v>
                </c:pt>
              </c:strCache>
            </c:strRef>
          </c:cat>
          <c:val>
            <c:numRef>
              <c:f>Sheet1!$F$4:$F$12</c:f>
              <c:numCache>
                <c:formatCode>General</c:formatCode>
                <c:ptCount val="9"/>
                <c:pt idx="0">
                  <c:v>910</c:v>
                </c:pt>
                <c:pt idx="1">
                  <c:v>850</c:v>
                </c:pt>
                <c:pt idx="2">
                  <c:v>610</c:v>
                </c:pt>
                <c:pt idx="3">
                  <c:v>420</c:v>
                </c:pt>
                <c:pt idx="4">
                  <c:v>380</c:v>
                </c:pt>
                <c:pt idx="5">
                  <c:v>390</c:v>
                </c:pt>
              </c:numCache>
            </c:numRef>
          </c:val>
        </c:ser>
        <c:ser>
          <c:idx val="1"/>
          <c:order val="1"/>
          <c:tx>
            <c:strRef>
              <c:f>Sheet1!$B$1</c:f>
              <c:strCache>
                <c:ptCount val="1"/>
                <c:pt idx="0">
                  <c:v>Clemmer, 1980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Sheet1!$H$4:$H$12</c:f>
              <c:numCache>
                <c:formatCode>General</c:formatCode>
                <c:ptCount val="9"/>
                <c:pt idx="0">
                  <c:v>910</c:v>
                </c:pt>
                <c:pt idx="1">
                  <c:v>850</c:v>
                </c:pt>
                <c:pt idx="2">
                  <c:v>610</c:v>
                </c:pt>
                <c:pt idx="3">
                  <c:v>350</c:v>
                </c:pt>
                <c:pt idx="4">
                  <c:v>310</c:v>
                </c:pt>
                <c:pt idx="5">
                  <c:v>330</c:v>
                </c:pt>
                <c:pt idx="6">
                  <c:v>820</c:v>
                </c:pt>
                <c:pt idx="7">
                  <c:v>860</c:v>
                </c:pt>
              </c:numCache>
            </c:numRef>
          </c:val>
        </c:ser>
        <c:ser>
          <c:idx val="2"/>
          <c:order val="2"/>
          <c:tx>
            <c:strRef>
              <c:f>Sheet1!$C$1</c:f>
              <c:strCache>
                <c:ptCount val="1"/>
                <c:pt idx="0">
                  <c:v>Johnson et al., 1988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Sheet1!$J$4:$J$12</c:f>
              <c:numCache>
                <c:formatCode>General</c:formatCode>
                <c:ptCount val="9"/>
                <c:pt idx="0">
                  <c:v>800</c:v>
                </c:pt>
                <c:pt idx="1">
                  <c:v>832</c:v>
                </c:pt>
                <c:pt idx="2">
                  <c:v>800</c:v>
                </c:pt>
                <c:pt idx="7">
                  <c:v>981</c:v>
                </c:pt>
                <c:pt idx="8">
                  <c:v>666</c:v>
                </c:pt>
              </c:numCache>
            </c:numRef>
          </c:val>
        </c:ser>
        <c:ser>
          <c:idx val="3"/>
          <c:order val="3"/>
          <c:tx>
            <c:strRef>
              <c:f>Sheet1!$D$1</c:f>
              <c:strCache>
                <c:ptCount val="1"/>
                <c:pt idx="0">
                  <c:v>Johnson &amp; Clemmer, 1981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Sheet1!$K$4:$K$12</c:f>
              <c:numCache>
                <c:formatCode>General</c:formatCode>
                <c:ptCount val="9"/>
                <c:pt idx="0">
                  <c:v>750</c:v>
                </c:pt>
                <c:pt idx="1">
                  <c:v>855</c:v>
                </c:pt>
                <c:pt idx="6">
                  <c:v>820</c:v>
                </c:pt>
                <c:pt idx="7">
                  <c:v>860</c:v>
                </c:pt>
                <c:pt idx="8">
                  <c:v>670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72688768"/>
        <c:axId val="2072689856"/>
      </c:barChart>
      <c:catAx>
        <c:axId val="2072688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2689856"/>
        <c:crosses val="autoZero"/>
        <c:auto val="1"/>
        <c:lblAlgn val="ctr"/>
        <c:lblOffset val="100"/>
        <c:noMultiLvlLbl val="0"/>
      </c:catAx>
      <c:valAx>
        <c:axId val="2072689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Temperature (C)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2688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smoothMarker"/>
        <c:varyColors val="0"/>
        <c:ser>
          <c:idx val="1"/>
          <c:order val="1"/>
          <c:tx>
            <c:v>No.1</c:v>
          </c:tx>
          <c:marker>
            <c:symbol val="none"/>
          </c:marker>
          <c:xVal>
            <c:numRef>
              <c:f>No.1!$E$3:$E$555</c:f>
              <c:numCache>
                <c:formatCode>General</c:formatCode>
                <c:ptCount val="553"/>
                <c:pt idx="0">
                  <c:v>0</c:v>
                </c:pt>
                <c:pt idx="1">
                  <c:v>1.7000000000000348E-4</c:v>
                </c:pt>
                <c:pt idx="2">
                  <c:v>3.4000000000000696E-4</c:v>
                </c:pt>
                <c:pt idx="3">
                  <c:v>5.0000000000000044E-4</c:v>
                </c:pt>
                <c:pt idx="4">
                  <c:v>6.7000000000000393E-4</c:v>
                </c:pt>
                <c:pt idx="5">
                  <c:v>8.2999999999999741E-4</c:v>
                </c:pt>
                <c:pt idx="6">
                  <c:v>9.9000000000001864E-4</c:v>
                </c:pt>
                <c:pt idx="7">
                  <c:v>1.1600000000000221E-3</c:v>
                </c:pt>
                <c:pt idx="8">
                  <c:v>1.3299999999999979E-3</c:v>
                </c:pt>
                <c:pt idx="9">
                  <c:v>1.5000000000000013E-3</c:v>
                </c:pt>
                <c:pt idx="10">
                  <c:v>1.6700000000000048E-3</c:v>
                </c:pt>
                <c:pt idx="11">
                  <c:v>1.8400000000000083E-3</c:v>
                </c:pt>
                <c:pt idx="12">
                  <c:v>2.0000000000000018E-3</c:v>
                </c:pt>
                <c:pt idx="13">
                  <c:v>2.1800000000000153E-3</c:v>
                </c:pt>
                <c:pt idx="14">
                  <c:v>2.3400000000000087E-3</c:v>
                </c:pt>
                <c:pt idx="15">
                  <c:v>2.5100000000000122E-3</c:v>
                </c:pt>
                <c:pt idx="16">
                  <c:v>2.6800000000000157E-3</c:v>
                </c:pt>
                <c:pt idx="17">
                  <c:v>2.8400000000000092E-3</c:v>
                </c:pt>
                <c:pt idx="18">
                  <c:v>3.0100000000000127E-3</c:v>
                </c:pt>
                <c:pt idx="19">
                  <c:v>3.1700000000000061E-3</c:v>
                </c:pt>
                <c:pt idx="20">
                  <c:v>3.3400000000000096E-3</c:v>
                </c:pt>
                <c:pt idx="21">
                  <c:v>3.5100000000000131E-3</c:v>
                </c:pt>
                <c:pt idx="22">
                  <c:v>3.6800000000000166E-3</c:v>
                </c:pt>
                <c:pt idx="23">
                  <c:v>3.8500000000000201E-3</c:v>
                </c:pt>
                <c:pt idx="24">
                  <c:v>4.0100000000000136E-3</c:v>
                </c:pt>
                <c:pt idx="25">
                  <c:v>4.180000000000017E-3</c:v>
                </c:pt>
                <c:pt idx="26">
                  <c:v>4.3400000000000105E-3</c:v>
                </c:pt>
                <c:pt idx="27">
                  <c:v>4.520000000000024E-3</c:v>
                </c:pt>
                <c:pt idx="28">
                  <c:v>4.6800000000000175E-3</c:v>
                </c:pt>
                <c:pt idx="29">
                  <c:v>4.840000000000011E-3</c:v>
                </c:pt>
                <c:pt idx="30">
                  <c:v>4.9900000000000222E-3</c:v>
                </c:pt>
                <c:pt idx="31">
                  <c:v>5.0100000000000144E-3</c:v>
                </c:pt>
                <c:pt idx="32">
                  <c:v>5.1700000000000079E-3</c:v>
                </c:pt>
                <c:pt idx="33">
                  <c:v>5.3500000000000214E-3</c:v>
                </c:pt>
                <c:pt idx="34">
                  <c:v>5.5100000000000149E-3</c:v>
                </c:pt>
                <c:pt idx="35">
                  <c:v>5.6800000000000184E-3</c:v>
                </c:pt>
                <c:pt idx="36">
                  <c:v>5.8500000000000218E-3</c:v>
                </c:pt>
                <c:pt idx="37">
                  <c:v>6.0100000000000153E-3</c:v>
                </c:pt>
                <c:pt idx="38">
                  <c:v>6.1800000000000188E-3</c:v>
                </c:pt>
                <c:pt idx="39">
                  <c:v>6.3500000000000223E-3</c:v>
                </c:pt>
                <c:pt idx="40">
                  <c:v>6.519999999999998E-3</c:v>
                </c:pt>
                <c:pt idx="41">
                  <c:v>6.6800000000000193E-3</c:v>
                </c:pt>
                <c:pt idx="42">
                  <c:v>6.8500000000000227E-3</c:v>
                </c:pt>
                <c:pt idx="43">
                  <c:v>7.0100000000000162E-3</c:v>
                </c:pt>
                <c:pt idx="44">
                  <c:v>7.1700000000000097E-3</c:v>
                </c:pt>
                <c:pt idx="45">
                  <c:v>7.3500000000000232E-3</c:v>
                </c:pt>
                <c:pt idx="46">
                  <c:v>7.5100000000000167E-3</c:v>
                </c:pt>
                <c:pt idx="47">
                  <c:v>7.5300000000000089E-3</c:v>
                </c:pt>
                <c:pt idx="48">
                  <c:v>7.6900000000000024E-3</c:v>
                </c:pt>
                <c:pt idx="49">
                  <c:v>7.8500000000000236E-3</c:v>
                </c:pt>
                <c:pt idx="50">
                  <c:v>8.0199999999999994E-3</c:v>
                </c:pt>
                <c:pt idx="51">
                  <c:v>8.1800000000000206E-3</c:v>
                </c:pt>
                <c:pt idx="52">
                  <c:v>8.3500000000000241E-3</c:v>
                </c:pt>
                <c:pt idx="53">
                  <c:v>8.5100000000000176E-3</c:v>
                </c:pt>
                <c:pt idx="54">
                  <c:v>8.680000000000021E-3</c:v>
                </c:pt>
                <c:pt idx="55">
                  <c:v>8.8400000000000145E-3</c:v>
                </c:pt>
                <c:pt idx="56">
                  <c:v>9.010000000000018E-3</c:v>
                </c:pt>
                <c:pt idx="57">
                  <c:v>9.1700000000000115E-3</c:v>
                </c:pt>
                <c:pt idx="58">
                  <c:v>9.340000000000015E-3</c:v>
                </c:pt>
                <c:pt idx="59">
                  <c:v>9.5100000000000184E-3</c:v>
                </c:pt>
                <c:pt idx="60">
                  <c:v>9.6800000000000219E-3</c:v>
                </c:pt>
                <c:pt idx="61">
                  <c:v>9.7800000000000109E-3</c:v>
                </c:pt>
                <c:pt idx="62">
                  <c:v>9.8499999999999976E-3</c:v>
                </c:pt>
                <c:pt idx="63">
                  <c:v>1.0010000000000019E-2</c:v>
                </c:pt>
                <c:pt idx="64">
                  <c:v>1.0180000000000022E-2</c:v>
                </c:pt>
                <c:pt idx="65">
                  <c:v>1.0340000000000016E-2</c:v>
                </c:pt>
                <c:pt idx="66">
                  <c:v>1.0510000000000019E-2</c:v>
                </c:pt>
                <c:pt idx="67">
                  <c:v>1.0680000000000023E-2</c:v>
                </c:pt>
                <c:pt idx="68">
                  <c:v>1.0849999999999999E-2</c:v>
                </c:pt>
                <c:pt idx="69">
                  <c:v>1.101000000000002E-2</c:v>
                </c:pt>
                <c:pt idx="70">
                  <c:v>1.1170000000000013E-2</c:v>
                </c:pt>
                <c:pt idx="71">
                  <c:v>1.1340000000000017E-2</c:v>
                </c:pt>
                <c:pt idx="72">
                  <c:v>1.151000000000002E-2</c:v>
                </c:pt>
                <c:pt idx="73">
                  <c:v>1.1680000000000024E-2</c:v>
                </c:pt>
                <c:pt idx="74">
                  <c:v>1.1849999999999999E-2</c:v>
                </c:pt>
                <c:pt idx="75">
                  <c:v>1.2010000000000021E-2</c:v>
                </c:pt>
                <c:pt idx="76">
                  <c:v>1.2060000000000015E-2</c:v>
                </c:pt>
                <c:pt idx="77">
                  <c:v>1.2180000000000024E-2</c:v>
                </c:pt>
                <c:pt idx="78">
                  <c:v>1.2340000000000018E-2</c:v>
                </c:pt>
                <c:pt idx="79">
                  <c:v>1.2510000000000021E-2</c:v>
                </c:pt>
                <c:pt idx="80">
                  <c:v>1.2670000000000015E-2</c:v>
                </c:pt>
                <c:pt idx="81">
                  <c:v>1.2840000000000018E-2</c:v>
                </c:pt>
                <c:pt idx="82">
                  <c:v>1.3000000000000012E-2</c:v>
                </c:pt>
                <c:pt idx="83">
                  <c:v>1.3160000000000005E-2</c:v>
                </c:pt>
                <c:pt idx="84">
                  <c:v>1.3340000000000019E-2</c:v>
                </c:pt>
                <c:pt idx="85">
                  <c:v>1.3500000000000012E-2</c:v>
                </c:pt>
                <c:pt idx="86">
                  <c:v>1.3670000000000015E-2</c:v>
                </c:pt>
                <c:pt idx="87">
                  <c:v>1.3840000000000019E-2</c:v>
                </c:pt>
                <c:pt idx="88">
                  <c:v>1.3900000000000023E-2</c:v>
                </c:pt>
                <c:pt idx="89">
                  <c:v>1.4000000000000012E-2</c:v>
                </c:pt>
                <c:pt idx="90">
                  <c:v>1.4170000000000016E-2</c:v>
                </c:pt>
                <c:pt idx="91">
                  <c:v>1.4340000000000019E-2</c:v>
                </c:pt>
                <c:pt idx="92">
                  <c:v>1.4510000000000023E-2</c:v>
                </c:pt>
                <c:pt idx="93">
                  <c:v>1.4670000000000016E-2</c:v>
                </c:pt>
                <c:pt idx="94">
                  <c:v>1.484000000000002E-2</c:v>
                </c:pt>
                <c:pt idx="95">
                  <c:v>1.5000000000000013E-2</c:v>
                </c:pt>
                <c:pt idx="96">
                  <c:v>1.5160000000000007E-2</c:v>
                </c:pt>
                <c:pt idx="97">
                  <c:v>1.533000000000001E-2</c:v>
                </c:pt>
                <c:pt idx="98">
                  <c:v>1.5500000000000014E-2</c:v>
                </c:pt>
                <c:pt idx="99">
                  <c:v>1.5670000000000017E-2</c:v>
                </c:pt>
                <c:pt idx="100">
                  <c:v>1.5820000000000001E-2</c:v>
                </c:pt>
                <c:pt idx="101">
                  <c:v>1.5840000000000021E-2</c:v>
                </c:pt>
                <c:pt idx="102">
                  <c:v>1.6010000000000024E-2</c:v>
                </c:pt>
                <c:pt idx="103">
                  <c:v>1.6170000000000018E-2</c:v>
                </c:pt>
                <c:pt idx="104">
                  <c:v>1.6340000000000021E-2</c:v>
                </c:pt>
                <c:pt idx="105">
                  <c:v>1.6509999999999997E-2</c:v>
                </c:pt>
                <c:pt idx="106">
                  <c:v>1.6670000000000018E-2</c:v>
                </c:pt>
                <c:pt idx="107">
                  <c:v>1.6840000000000022E-2</c:v>
                </c:pt>
                <c:pt idx="108">
                  <c:v>1.7000000000000015E-2</c:v>
                </c:pt>
                <c:pt idx="109">
                  <c:v>1.7170000000000019E-2</c:v>
                </c:pt>
                <c:pt idx="110">
                  <c:v>1.7340000000000022E-2</c:v>
                </c:pt>
                <c:pt idx="111">
                  <c:v>1.7500000000000016E-2</c:v>
                </c:pt>
                <c:pt idx="112">
                  <c:v>1.7670000000000019E-2</c:v>
                </c:pt>
                <c:pt idx="113">
                  <c:v>1.7740000000000006E-2</c:v>
                </c:pt>
                <c:pt idx="114">
                  <c:v>1.7840000000000023E-2</c:v>
                </c:pt>
                <c:pt idx="115">
                  <c:v>1.8009999999999998E-2</c:v>
                </c:pt>
                <c:pt idx="116">
                  <c:v>1.8170000000000019E-2</c:v>
                </c:pt>
                <c:pt idx="117">
                  <c:v>1.8340000000000023E-2</c:v>
                </c:pt>
                <c:pt idx="118">
                  <c:v>1.8509999999999999E-2</c:v>
                </c:pt>
                <c:pt idx="119">
                  <c:v>1.867000000000002E-2</c:v>
                </c:pt>
                <c:pt idx="120">
                  <c:v>1.8840000000000023E-2</c:v>
                </c:pt>
                <c:pt idx="121">
                  <c:v>1.9009999999999999E-2</c:v>
                </c:pt>
                <c:pt idx="122">
                  <c:v>1.917000000000002E-2</c:v>
                </c:pt>
                <c:pt idx="123">
                  <c:v>1.9340000000000024E-2</c:v>
                </c:pt>
                <c:pt idx="124">
                  <c:v>1.9479999999999997E-2</c:v>
                </c:pt>
                <c:pt idx="125">
                  <c:v>1.9500000000000017E-2</c:v>
                </c:pt>
                <c:pt idx="126">
                  <c:v>1.9670000000000021E-2</c:v>
                </c:pt>
                <c:pt idx="127">
                  <c:v>1.9839999999999997E-2</c:v>
                </c:pt>
                <c:pt idx="128">
                  <c:v>2.001E-2</c:v>
                </c:pt>
                <c:pt idx="129">
                  <c:v>2.0180000000000003E-2</c:v>
                </c:pt>
                <c:pt idx="130">
                  <c:v>2.0339999999999997E-2</c:v>
                </c:pt>
                <c:pt idx="131">
                  <c:v>2.051E-2</c:v>
                </c:pt>
                <c:pt idx="132">
                  <c:v>2.0670000000000022E-2</c:v>
                </c:pt>
                <c:pt idx="133">
                  <c:v>2.0839999999999997E-2</c:v>
                </c:pt>
                <c:pt idx="134">
                  <c:v>2.1000000000000019E-2</c:v>
                </c:pt>
                <c:pt idx="135">
                  <c:v>2.1170000000000022E-2</c:v>
                </c:pt>
                <c:pt idx="136">
                  <c:v>2.1210000000000007E-2</c:v>
                </c:pt>
                <c:pt idx="137">
                  <c:v>2.1339999999999998E-2</c:v>
                </c:pt>
                <c:pt idx="138">
                  <c:v>2.1500000000000019E-2</c:v>
                </c:pt>
                <c:pt idx="139">
                  <c:v>2.1670000000000023E-2</c:v>
                </c:pt>
                <c:pt idx="140">
                  <c:v>2.1839999999999998E-2</c:v>
                </c:pt>
                <c:pt idx="141">
                  <c:v>2.2010000000000002E-2</c:v>
                </c:pt>
                <c:pt idx="142">
                  <c:v>2.2180000000000005E-2</c:v>
                </c:pt>
                <c:pt idx="143">
                  <c:v>2.2339999999999999E-2</c:v>
                </c:pt>
                <c:pt idx="144">
                  <c:v>2.2510000000000002E-2</c:v>
                </c:pt>
                <c:pt idx="145">
                  <c:v>2.2670000000000023E-2</c:v>
                </c:pt>
                <c:pt idx="146">
                  <c:v>2.2790000000000005E-2</c:v>
                </c:pt>
                <c:pt idx="147">
                  <c:v>2.2839999999999999E-2</c:v>
                </c:pt>
                <c:pt idx="148">
                  <c:v>2.300000000000002E-2</c:v>
                </c:pt>
                <c:pt idx="149">
                  <c:v>2.3170000000000024E-2</c:v>
                </c:pt>
                <c:pt idx="150">
                  <c:v>2.334E-2</c:v>
                </c:pt>
                <c:pt idx="151">
                  <c:v>2.3500000000000021E-2</c:v>
                </c:pt>
                <c:pt idx="152">
                  <c:v>2.3669999999999997E-2</c:v>
                </c:pt>
                <c:pt idx="153">
                  <c:v>2.384E-2</c:v>
                </c:pt>
                <c:pt idx="154">
                  <c:v>2.3940000000000017E-2</c:v>
                </c:pt>
                <c:pt idx="155">
                  <c:v>2.4010000000000004E-2</c:v>
                </c:pt>
                <c:pt idx="156">
                  <c:v>2.4169999999999997E-2</c:v>
                </c:pt>
                <c:pt idx="157">
                  <c:v>2.4340000000000001E-2</c:v>
                </c:pt>
                <c:pt idx="158">
                  <c:v>2.4510000000000004E-2</c:v>
                </c:pt>
                <c:pt idx="159">
                  <c:v>2.4669999999999997E-2</c:v>
                </c:pt>
                <c:pt idx="160">
                  <c:v>2.4840000000000001E-2</c:v>
                </c:pt>
                <c:pt idx="161">
                  <c:v>2.5000000000000022E-2</c:v>
                </c:pt>
                <c:pt idx="162">
                  <c:v>2.5100000000000011E-2</c:v>
                </c:pt>
                <c:pt idx="163">
                  <c:v>2.5169999999999998E-2</c:v>
                </c:pt>
                <c:pt idx="164">
                  <c:v>2.5340000000000001E-2</c:v>
                </c:pt>
                <c:pt idx="165">
                  <c:v>2.5500000000000023E-2</c:v>
                </c:pt>
                <c:pt idx="166">
                  <c:v>2.5669999999999998E-2</c:v>
                </c:pt>
                <c:pt idx="167">
                  <c:v>2.5840000000000002E-2</c:v>
                </c:pt>
                <c:pt idx="168">
                  <c:v>2.6010000000000005E-2</c:v>
                </c:pt>
                <c:pt idx="169">
                  <c:v>2.6180000000000009E-2</c:v>
                </c:pt>
                <c:pt idx="170">
                  <c:v>2.6279999999999998E-2</c:v>
                </c:pt>
                <c:pt idx="171">
                  <c:v>2.6340000000000002E-2</c:v>
                </c:pt>
                <c:pt idx="172">
                  <c:v>2.6510000000000006E-2</c:v>
                </c:pt>
                <c:pt idx="173">
                  <c:v>2.6669999999999999E-2</c:v>
                </c:pt>
                <c:pt idx="174">
                  <c:v>2.6840000000000003E-2</c:v>
                </c:pt>
                <c:pt idx="175">
                  <c:v>2.7000000000000024E-2</c:v>
                </c:pt>
                <c:pt idx="176">
                  <c:v>2.717E-2</c:v>
                </c:pt>
                <c:pt idx="177">
                  <c:v>2.7340000000000003E-2</c:v>
                </c:pt>
                <c:pt idx="178">
                  <c:v>2.7400000000000008E-2</c:v>
                </c:pt>
                <c:pt idx="179">
                  <c:v>2.7499999999999997E-2</c:v>
                </c:pt>
                <c:pt idx="180">
                  <c:v>2.768000000000001E-2</c:v>
                </c:pt>
                <c:pt idx="181">
                  <c:v>2.7840000000000004E-2</c:v>
                </c:pt>
                <c:pt idx="182">
                  <c:v>2.8010000000000007E-2</c:v>
                </c:pt>
                <c:pt idx="183">
                  <c:v>2.8170000000000001E-2</c:v>
                </c:pt>
                <c:pt idx="184">
                  <c:v>2.8340000000000004E-2</c:v>
                </c:pt>
                <c:pt idx="185">
                  <c:v>2.8510000000000008E-2</c:v>
                </c:pt>
                <c:pt idx="186">
                  <c:v>2.8580000000000022E-2</c:v>
                </c:pt>
                <c:pt idx="187">
                  <c:v>2.8670000000000001E-2</c:v>
                </c:pt>
                <c:pt idx="188">
                  <c:v>2.8840000000000005E-2</c:v>
                </c:pt>
                <c:pt idx="189">
                  <c:v>2.8999999999999998E-2</c:v>
                </c:pt>
                <c:pt idx="190">
                  <c:v>2.9160000000000019E-2</c:v>
                </c:pt>
                <c:pt idx="191">
                  <c:v>2.9330000000000023E-2</c:v>
                </c:pt>
                <c:pt idx="192">
                  <c:v>2.9490000000000016E-2</c:v>
                </c:pt>
                <c:pt idx="193">
                  <c:v>2.9560000000000003E-2</c:v>
                </c:pt>
                <c:pt idx="194">
                  <c:v>2.9670000000000002E-2</c:v>
                </c:pt>
                <c:pt idx="195">
                  <c:v>2.9830000000000023E-2</c:v>
                </c:pt>
                <c:pt idx="196">
                  <c:v>0.03</c:v>
                </c:pt>
                <c:pt idx="197">
                  <c:v>3.0170000000000002E-2</c:v>
                </c:pt>
                <c:pt idx="198">
                  <c:v>3.0330000000000024E-2</c:v>
                </c:pt>
                <c:pt idx="199">
                  <c:v>3.0499999999999999E-2</c:v>
                </c:pt>
                <c:pt idx="200">
                  <c:v>3.0670000000000003E-2</c:v>
                </c:pt>
                <c:pt idx="201">
                  <c:v>3.0780000000000002E-2</c:v>
                </c:pt>
                <c:pt idx="202">
                  <c:v>3.0840000000000006E-2</c:v>
                </c:pt>
                <c:pt idx="203">
                  <c:v>3.1E-2</c:v>
                </c:pt>
                <c:pt idx="204">
                  <c:v>3.1160000000000021E-2</c:v>
                </c:pt>
                <c:pt idx="205">
                  <c:v>3.1329999999999997E-2</c:v>
                </c:pt>
                <c:pt idx="206">
                  <c:v>3.15E-2</c:v>
                </c:pt>
                <c:pt idx="207">
                  <c:v>3.1670000000000004E-2</c:v>
                </c:pt>
                <c:pt idx="208">
                  <c:v>3.1829999999999997E-2</c:v>
                </c:pt>
                <c:pt idx="209">
                  <c:v>3.1850000000000017E-2</c:v>
                </c:pt>
                <c:pt idx="210">
                  <c:v>3.2010000000000011E-2</c:v>
                </c:pt>
                <c:pt idx="211">
                  <c:v>3.2170000000000004E-2</c:v>
                </c:pt>
                <c:pt idx="212">
                  <c:v>3.2329999999999998E-2</c:v>
                </c:pt>
                <c:pt idx="213">
                  <c:v>3.2500000000000001E-2</c:v>
                </c:pt>
                <c:pt idx="214">
                  <c:v>3.2670000000000005E-2</c:v>
                </c:pt>
                <c:pt idx="215">
                  <c:v>3.2829999999999998E-2</c:v>
                </c:pt>
                <c:pt idx="216">
                  <c:v>3.3000000000000002E-2</c:v>
                </c:pt>
                <c:pt idx="217">
                  <c:v>3.3030000000000004E-2</c:v>
                </c:pt>
                <c:pt idx="218">
                  <c:v>3.3160000000000023E-2</c:v>
                </c:pt>
                <c:pt idx="219">
                  <c:v>3.3329999999999999E-2</c:v>
                </c:pt>
                <c:pt idx="220">
                  <c:v>3.3500000000000002E-2</c:v>
                </c:pt>
                <c:pt idx="221">
                  <c:v>3.3670000000000005E-2</c:v>
                </c:pt>
                <c:pt idx="222">
                  <c:v>3.3829999999999999E-2</c:v>
                </c:pt>
                <c:pt idx="223">
                  <c:v>3.398000000000001E-2</c:v>
                </c:pt>
                <c:pt idx="224">
                  <c:v>3.4000000000000002E-2</c:v>
                </c:pt>
                <c:pt idx="225">
                  <c:v>3.4170000000000006E-2</c:v>
                </c:pt>
                <c:pt idx="226">
                  <c:v>3.4329999999999999E-2</c:v>
                </c:pt>
                <c:pt idx="227">
                  <c:v>3.4510000000000013E-2</c:v>
                </c:pt>
                <c:pt idx="228">
                  <c:v>3.4670000000000006E-2</c:v>
                </c:pt>
                <c:pt idx="229">
                  <c:v>3.484000000000001E-2</c:v>
                </c:pt>
                <c:pt idx="230">
                  <c:v>3.5000000000000003E-2</c:v>
                </c:pt>
                <c:pt idx="231">
                  <c:v>3.5049999999999998E-2</c:v>
                </c:pt>
                <c:pt idx="232">
                  <c:v>3.5170000000000007E-2</c:v>
                </c:pt>
                <c:pt idx="233">
                  <c:v>3.533E-2</c:v>
                </c:pt>
                <c:pt idx="234">
                  <c:v>3.5500000000000004E-2</c:v>
                </c:pt>
                <c:pt idx="235">
                  <c:v>3.5670000000000007E-2</c:v>
                </c:pt>
                <c:pt idx="236">
                  <c:v>3.5840000000000011E-2</c:v>
                </c:pt>
                <c:pt idx="237">
                  <c:v>3.6000000000000004E-2</c:v>
                </c:pt>
                <c:pt idx="238">
                  <c:v>3.6080000000000001E-2</c:v>
                </c:pt>
                <c:pt idx="239">
                  <c:v>3.6170000000000008E-2</c:v>
                </c:pt>
                <c:pt idx="240">
                  <c:v>3.6330000000000001E-2</c:v>
                </c:pt>
                <c:pt idx="241">
                  <c:v>3.6510000000000015E-2</c:v>
                </c:pt>
                <c:pt idx="242">
                  <c:v>3.6670000000000008E-2</c:v>
                </c:pt>
                <c:pt idx="243">
                  <c:v>3.6840000000000012E-2</c:v>
                </c:pt>
                <c:pt idx="244">
                  <c:v>3.7000000000000005E-2</c:v>
                </c:pt>
                <c:pt idx="245">
                  <c:v>3.7159999999999999E-2</c:v>
                </c:pt>
                <c:pt idx="246">
                  <c:v>3.7190000000000001E-2</c:v>
                </c:pt>
                <c:pt idx="247">
                  <c:v>3.7330000000000002E-2</c:v>
                </c:pt>
                <c:pt idx="248">
                  <c:v>3.7500000000000006E-2</c:v>
                </c:pt>
                <c:pt idx="249">
                  <c:v>3.7670000000000009E-2</c:v>
                </c:pt>
                <c:pt idx="250">
                  <c:v>3.7830000000000003E-2</c:v>
                </c:pt>
                <c:pt idx="251">
                  <c:v>3.8010000000000016E-2</c:v>
                </c:pt>
                <c:pt idx="252">
                  <c:v>3.8170000000000009E-2</c:v>
                </c:pt>
                <c:pt idx="253">
                  <c:v>3.8300000000000001E-2</c:v>
                </c:pt>
                <c:pt idx="254">
                  <c:v>3.8330000000000003E-2</c:v>
                </c:pt>
                <c:pt idx="255">
                  <c:v>3.8510000000000016E-2</c:v>
                </c:pt>
                <c:pt idx="256">
                  <c:v>3.867000000000001E-2</c:v>
                </c:pt>
                <c:pt idx="257">
                  <c:v>3.8840000000000013E-2</c:v>
                </c:pt>
                <c:pt idx="258">
                  <c:v>3.9000000000000007E-2</c:v>
                </c:pt>
                <c:pt idx="259">
                  <c:v>3.917000000000001E-2</c:v>
                </c:pt>
                <c:pt idx="260">
                  <c:v>3.9280000000000009E-2</c:v>
                </c:pt>
                <c:pt idx="261">
                  <c:v>3.9330000000000004E-2</c:v>
                </c:pt>
                <c:pt idx="262">
                  <c:v>3.9500000000000007E-2</c:v>
                </c:pt>
                <c:pt idx="263">
                  <c:v>3.9670000000000011E-2</c:v>
                </c:pt>
                <c:pt idx="264">
                  <c:v>3.9840000000000014E-2</c:v>
                </c:pt>
                <c:pt idx="265">
                  <c:v>4.0010000000000018E-2</c:v>
                </c:pt>
                <c:pt idx="266">
                  <c:v>4.0170000000000011E-2</c:v>
                </c:pt>
                <c:pt idx="267">
                  <c:v>4.0260000000000018E-2</c:v>
                </c:pt>
                <c:pt idx="268">
                  <c:v>4.0340000000000015E-2</c:v>
                </c:pt>
                <c:pt idx="269">
                  <c:v>4.0510000000000018E-2</c:v>
                </c:pt>
                <c:pt idx="270">
                  <c:v>4.0670000000000012E-2</c:v>
                </c:pt>
                <c:pt idx="271">
                  <c:v>4.0840000000000015E-2</c:v>
                </c:pt>
                <c:pt idx="272">
                  <c:v>4.1000000000000009E-2</c:v>
                </c:pt>
                <c:pt idx="273">
                  <c:v>4.1170000000000012E-2</c:v>
                </c:pt>
                <c:pt idx="274">
                  <c:v>4.1290000000000021E-2</c:v>
                </c:pt>
                <c:pt idx="275">
                  <c:v>4.1340000000000016E-2</c:v>
                </c:pt>
                <c:pt idx="276">
                  <c:v>4.1500000000000009E-2</c:v>
                </c:pt>
                <c:pt idx="277">
                  <c:v>4.1670000000000013E-2</c:v>
                </c:pt>
                <c:pt idx="278">
                  <c:v>4.1840000000000016E-2</c:v>
                </c:pt>
                <c:pt idx="279">
                  <c:v>4.201000000000002E-2</c:v>
                </c:pt>
                <c:pt idx="280">
                  <c:v>4.2180000000000023E-2</c:v>
                </c:pt>
                <c:pt idx="281">
                  <c:v>4.2349999999999999E-2</c:v>
                </c:pt>
                <c:pt idx="282">
                  <c:v>4.2370000000000019E-2</c:v>
                </c:pt>
                <c:pt idx="283">
                  <c:v>4.251000000000002E-2</c:v>
                </c:pt>
                <c:pt idx="284">
                  <c:v>4.2680000000000023E-2</c:v>
                </c:pt>
                <c:pt idx="285">
                  <c:v>4.2840000000000017E-2</c:v>
                </c:pt>
                <c:pt idx="286">
                  <c:v>4.300000000000001E-2</c:v>
                </c:pt>
                <c:pt idx="287">
                  <c:v>4.3170000000000014E-2</c:v>
                </c:pt>
                <c:pt idx="288">
                  <c:v>4.3340000000000017E-2</c:v>
                </c:pt>
                <c:pt idx="289">
                  <c:v>4.3450000000000016E-2</c:v>
                </c:pt>
                <c:pt idx="290">
                  <c:v>4.3500000000000011E-2</c:v>
                </c:pt>
                <c:pt idx="291">
                  <c:v>4.3679999999999997E-2</c:v>
                </c:pt>
                <c:pt idx="292">
                  <c:v>4.3840000000000018E-2</c:v>
                </c:pt>
                <c:pt idx="293">
                  <c:v>4.4010000000000021E-2</c:v>
                </c:pt>
                <c:pt idx="294">
                  <c:v>4.4170000000000015E-2</c:v>
                </c:pt>
                <c:pt idx="295">
                  <c:v>4.4340000000000018E-2</c:v>
                </c:pt>
                <c:pt idx="296">
                  <c:v>4.4500000000000012E-2</c:v>
                </c:pt>
                <c:pt idx="297">
                  <c:v>4.4530000000000014E-2</c:v>
                </c:pt>
                <c:pt idx="298">
                  <c:v>4.4670000000000015E-2</c:v>
                </c:pt>
                <c:pt idx="299">
                  <c:v>4.4840000000000019E-2</c:v>
                </c:pt>
                <c:pt idx="300">
                  <c:v>4.5000000000000012E-2</c:v>
                </c:pt>
                <c:pt idx="301">
                  <c:v>4.5170000000000016E-2</c:v>
                </c:pt>
                <c:pt idx="302">
                  <c:v>4.5340000000000019E-2</c:v>
                </c:pt>
                <c:pt idx="303">
                  <c:v>4.546E-2</c:v>
                </c:pt>
                <c:pt idx="304">
                  <c:v>4.5500000000000013E-2</c:v>
                </c:pt>
                <c:pt idx="305">
                  <c:v>4.5670000000000016E-2</c:v>
                </c:pt>
                <c:pt idx="306">
                  <c:v>4.584000000000002E-2</c:v>
                </c:pt>
                <c:pt idx="307">
                  <c:v>4.6010000000000023E-2</c:v>
                </c:pt>
                <c:pt idx="308">
                  <c:v>4.6170000000000017E-2</c:v>
                </c:pt>
                <c:pt idx="309">
                  <c:v>4.634000000000002E-2</c:v>
                </c:pt>
                <c:pt idx="310">
                  <c:v>4.6500000000000014E-2</c:v>
                </c:pt>
                <c:pt idx="311">
                  <c:v>4.6670000000000017E-2</c:v>
                </c:pt>
                <c:pt idx="312">
                  <c:v>4.6820000000000001E-2</c:v>
                </c:pt>
                <c:pt idx="313">
                  <c:v>4.6840000000000021E-2</c:v>
                </c:pt>
                <c:pt idx="314">
                  <c:v>4.7000000000000014E-2</c:v>
                </c:pt>
                <c:pt idx="315">
                  <c:v>4.7170000000000017E-2</c:v>
                </c:pt>
                <c:pt idx="316">
                  <c:v>4.7330000000000011E-2</c:v>
                </c:pt>
                <c:pt idx="317">
                  <c:v>4.7500000000000014E-2</c:v>
                </c:pt>
                <c:pt idx="318">
                  <c:v>4.7670000000000018E-2</c:v>
                </c:pt>
                <c:pt idx="319">
                  <c:v>4.7840000000000021E-2</c:v>
                </c:pt>
                <c:pt idx="320">
                  <c:v>4.7890000000000016E-2</c:v>
                </c:pt>
                <c:pt idx="321">
                  <c:v>4.8009999999999997E-2</c:v>
                </c:pt>
                <c:pt idx="322">
                  <c:v>4.8170000000000018E-2</c:v>
                </c:pt>
                <c:pt idx="323">
                  <c:v>4.8340000000000022E-2</c:v>
                </c:pt>
                <c:pt idx="324">
                  <c:v>4.8500000000000015E-2</c:v>
                </c:pt>
                <c:pt idx="325">
                  <c:v>4.8670000000000019E-2</c:v>
                </c:pt>
                <c:pt idx="326">
                  <c:v>4.8840000000000022E-2</c:v>
                </c:pt>
                <c:pt idx="327">
                  <c:v>4.9000000000000016E-2</c:v>
                </c:pt>
                <c:pt idx="328">
                  <c:v>4.9170000000000019E-2</c:v>
                </c:pt>
                <c:pt idx="329">
                  <c:v>4.9170000000000019E-2</c:v>
                </c:pt>
                <c:pt idx="330">
                  <c:v>4.9340000000000023E-2</c:v>
                </c:pt>
                <c:pt idx="331">
                  <c:v>4.9500000000000016E-2</c:v>
                </c:pt>
                <c:pt idx="332">
                  <c:v>4.967000000000002E-2</c:v>
                </c:pt>
                <c:pt idx="333">
                  <c:v>4.9840000000000023E-2</c:v>
                </c:pt>
                <c:pt idx="334">
                  <c:v>5.0009999999999999E-2</c:v>
                </c:pt>
                <c:pt idx="335">
                  <c:v>5.017000000000002E-2</c:v>
                </c:pt>
                <c:pt idx="336">
                  <c:v>5.0340000000000024E-2</c:v>
                </c:pt>
                <c:pt idx="337">
                  <c:v>5.0340000000000024E-2</c:v>
                </c:pt>
                <c:pt idx="338">
                  <c:v>5.0509999999999999E-2</c:v>
                </c:pt>
                <c:pt idx="339">
                  <c:v>5.0670000000000021E-2</c:v>
                </c:pt>
                <c:pt idx="340">
                  <c:v>5.0840000000000024E-2</c:v>
                </c:pt>
                <c:pt idx="341">
                  <c:v>5.1000000000000018E-2</c:v>
                </c:pt>
                <c:pt idx="342">
                  <c:v>5.1170000000000021E-2</c:v>
                </c:pt>
                <c:pt idx="343">
                  <c:v>5.1339999999999997E-2</c:v>
                </c:pt>
                <c:pt idx="344">
                  <c:v>5.1500000000000018E-2</c:v>
                </c:pt>
                <c:pt idx="345">
                  <c:v>5.1660000000000011E-2</c:v>
                </c:pt>
                <c:pt idx="346">
                  <c:v>5.1680000000000004E-2</c:v>
                </c:pt>
                <c:pt idx="347">
                  <c:v>5.1839999999999997E-2</c:v>
                </c:pt>
                <c:pt idx="348">
                  <c:v>5.2010000000000001E-2</c:v>
                </c:pt>
                <c:pt idx="349">
                  <c:v>5.2170000000000022E-2</c:v>
                </c:pt>
                <c:pt idx="350">
                  <c:v>5.2339999999999998E-2</c:v>
                </c:pt>
                <c:pt idx="351">
                  <c:v>5.2500000000000019E-2</c:v>
                </c:pt>
                <c:pt idx="352">
                  <c:v>5.2670000000000022E-2</c:v>
                </c:pt>
                <c:pt idx="353">
                  <c:v>5.2839999999999998E-2</c:v>
                </c:pt>
                <c:pt idx="354">
                  <c:v>5.3000000000000019E-2</c:v>
                </c:pt>
                <c:pt idx="355">
                  <c:v>5.3170000000000023E-2</c:v>
                </c:pt>
                <c:pt idx="356">
                  <c:v>5.3339999999999999E-2</c:v>
                </c:pt>
                <c:pt idx="357">
                  <c:v>5.350000000000002E-2</c:v>
                </c:pt>
                <c:pt idx="358">
                  <c:v>5.3680000000000005E-2</c:v>
                </c:pt>
                <c:pt idx="359">
                  <c:v>5.3839999999999999E-2</c:v>
                </c:pt>
                <c:pt idx="360">
                  <c:v>5.4010000000000002E-2</c:v>
                </c:pt>
                <c:pt idx="361">
                  <c:v>5.4170000000000024E-2</c:v>
                </c:pt>
                <c:pt idx="362">
                  <c:v>5.4339999999999999E-2</c:v>
                </c:pt>
                <c:pt idx="363">
                  <c:v>5.4430000000000006E-2</c:v>
                </c:pt>
                <c:pt idx="364">
                  <c:v>5.4510000000000003E-2</c:v>
                </c:pt>
                <c:pt idx="365">
                  <c:v>5.4670000000000024E-2</c:v>
                </c:pt>
                <c:pt idx="366">
                  <c:v>5.484E-2</c:v>
                </c:pt>
                <c:pt idx="367">
                  <c:v>5.5000000000000021E-2</c:v>
                </c:pt>
                <c:pt idx="368">
                  <c:v>5.5169999999999997E-2</c:v>
                </c:pt>
                <c:pt idx="369">
                  <c:v>5.534E-2</c:v>
                </c:pt>
                <c:pt idx="370">
                  <c:v>5.5500000000000022E-2</c:v>
                </c:pt>
                <c:pt idx="371">
                  <c:v>5.5669999999999997E-2</c:v>
                </c:pt>
                <c:pt idx="372">
                  <c:v>5.5840000000000001E-2</c:v>
                </c:pt>
                <c:pt idx="373">
                  <c:v>5.6010000000000004E-2</c:v>
                </c:pt>
                <c:pt idx="374">
                  <c:v>5.6180000000000008E-2</c:v>
                </c:pt>
                <c:pt idx="375">
                  <c:v>5.6350000000000011E-2</c:v>
                </c:pt>
                <c:pt idx="376">
                  <c:v>5.6510000000000005E-2</c:v>
                </c:pt>
                <c:pt idx="377">
                  <c:v>5.6680000000000008E-2</c:v>
                </c:pt>
                <c:pt idx="378">
                  <c:v>5.6680000000000008E-2</c:v>
                </c:pt>
                <c:pt idx="379">
                  <c:v>5.6840000000000002E-2</c:v>
                </c:pt>
                <c:pt idx="380">
                  <c:v>5.7000000000000023E-2</c:v>
                </c:pt>
                <c:pt idx="381">
                  <c:v>5.7169999999999999E-2</c:v>
                </c:pt>
                <c:pt idx="382">
                  <c:v>5.733000000000002E-2</c:v>
                </c:pt>
                <c:pt idx="383">
                  <c:v>5.7510000000000006E-2</c:v>
                </c:pt>
                <c:pt idx="384">
                  <c:v>5.7669999999999999E-2</c:v>
                </c:pt>
                <c:pt idx="385">
                  <c:v>5.7850000000000013E-2</c:v>
                </c:pt>
                <c:pt idx="386">
                  <c:v>5.7990000000000014E-2</c:v>
                </c:pt>
                <c:pt idx="387">
                  <c:v>5.8010000000000006E-2</c:v>
                </c:pt>
                <c:pt idx="388">
                  <c:v>5.8169999999999999E-2</c:v>
                </c:pt>
                <c:pt idx="389">
                  <c:v>5.8340000000000003E-2</c:v>
                </c:pt>
                <c:pt idx="390">
                  <c:v>5.8500000000000024E-2</c:v>
                </c:pt>
                <c:pt idx="391">
                  <c:v>5.867E-2</c:v>
                </c:pt>
                <c:pt idx="392">
                  <c:v>5.8840000000000003E-2</c:v>
                </c:pt>
                <c:pt idx="393">
                  <c:v>5.8999999999999997E-2</c:v>
                </c:pt>
                <c:pt idx="394">
                  <c:v>5.917E-2</c:v>
                </c:pt>
                <c:pt idx="395">
                  <c:v>5.9260000000000007E-2</c:v>
                </c:pt>
                <c:pt idx="396">
                  <c:v>5.9330000000000022E-2</c:v>
                </c:pt>
                <c:pt idx="397">
                  <c:v>5.9510000000000007E-2</c:v>
                </c:pt>
                <c:pt idx="398">
                  <c:v>5.9670000000000001E-2</c:v>
                </c:pt>
                <c:pt idx="399">
                  <c:v>5.9850000000000014E-2</c:v>
                </c:pt>
                <c:pt idx="400">
                  <c:v>6.0010000000000008E-2</c:v>
                </c:pt>
                <c:pt idx="401">
                  <c:v>6.0170000000000001E-2</c:v>
                </c:pt>
                <c:pt idx="402">
                  <c:v>6.0340000000000005E-2</c:v>
                </c:pt>
                <c:pt idx="403">
                  <c:v>6.0389999999999999E-2</c:v>
                </c:pt>
                <c:pt idx="404">
                  <c:v>6.0499999999999998E-2</c:v>
                </c:pt>
                <c:pt idx="405">
                  <c:v>6.0670000000000002E-2</c:v>
                </c:pt>
                <c:pt idx="406">
                  <c:v>6.0840000000000005E-2</c:v>
                </c:pt>
                <c:pt idx="407">
                  <c:v>6.0999999999999999E-2</c:v>
                </c:pt>
                <c:pt idx="408">
                  <c:v>6.1170000000000002E-2</c:v>
                </c:pt>
                <c:pt idx="409">
                  <c:v>6.1330000000000023E-2</c:v>
                </c:pt>
                <c:pt idx="410">
                  <c:v>6.1510000000000009E-2</c:v>
                </c:pt>
                <c:pt idx="411">
                  <c:v>6.1550000000000021E-2</c:v>
                </c:pt>
                <c:pt idx="412">
                  <c:v>6.1670000000000003E-2</c:v>
                </c:pt>
                <c:pt idx="413">
                  <c:v>6.1840000000000006E-2</c:v>
                </c:pt>
                <c:pt idx="414">
                  <c:v>6.2E-2</c:v>
                </c:pt>
                <c:pt idx="415">
                  <c:v>6.2160000000000021E-2</c:v>
                </c:pt>
                <c:pt idx="416">
                  <c:v>6.2340000000000007E-2</c:v>
                </c:pt>
                <c:pt idx="417">
                  <c:v>6.25E-2</c:v>
                </c:pt>
                <c:pt idx="418">
                  <c:v>6.2670000000000003E-2</c:v>
                </c:pt>
                <c:pt idx="419">
                  <c:v>6.2829999999999997E-2</c:v>
                </c:pt>
                <c:pt idx="420">
                  <c:v>6.2990000000000018E-2</c:v>
                </c:pt>
                <c:pt idx="421">
                  <c:v>6.2990000000000018E-2</c:v>
                </c:pt>
                <c:pt idx="422">
                  <c:v>6.3160000000000022E-2</c:v>
                </c:pt>
                <c:pt idx="423">
                  <c:v>6.3329999999999997E-2</c:v>
                </c:pt>
                <c:pt idx="424">
                  <c:v>6.3500000000000001E-2</c:v>
                </c:pt>
                <c:pt idx="425">
                  <c:v>6.3670000000000004E-2</c:v>
                </c:pt>
                <c:pt idx="426">
                  <c:v>6.3840000000000008E-2</c:v>
                </c:pt>
                <c:pt idx="427">
                  <c:v>6.4000000000000001E-2</c:v>
                </c:pt>
                <c:pt idx="428">
                  <c:v>6.4170000000000005E-2</c:v>
                </c:pt>
                <c:pt idx="429">
                  <c:v>6.4290000000000014E-2</c:v>
                </c:pt>
                <c:pt idx="430">
                  <c:v>6.4340000000000008E-2</c:v>
                </c:pt>
                <c:pt idx="431">
                  <c:v>6.4500000000000002E-2</c:v>
                </c:pt>
                <c:pt idx="432">
                  <c:v>6.4670000000000005E-2</c:v>
                </c:pt>
                <c:pt idx="433">
                  <c:v>6.4829999999999999E-2</c:v>
                </c:pt>
                <c:pt idx="434">
                  <c:v>6.5000000000000002E-2</c:v>
                </c:pt>
                <c:pt idx="435">
                  <c:v>6.5170000000000006E-2</c:v>
                </c:pt>
                <c:pt idx="436">
                  <c:v>6.5329999999999999E-2</c:v>
                </c:pt>
                <c:pt idx="437">
                  <c:v>6.549000000000002E-2</c:v>
                </c:pt>
                <c:pt idx="438">
                  <c:v>6.5500000000000003E-2</c:v>
                </c:pt>
                <c:pt idx="439">
                  <c:v>6.5670000000000006E-2</c:v>
                </c:pt>
                <c:pt idx="440">
                  <c:v>6.584000000000001E-2</c:v>
                </c:pt>
                <c:pt idx="441">
                  <c:v>6.6010000000000013E-2</c:v>
                </c:pt>
                <c:pt idx="442">
                  <c:v>6.6170000000000007E-2</c:v>
                </c:pt>
                <c:pt idx="443">
                  <c:v>6.634000000000001E-2</c:v>
                </c:pt>
                <c:pt idx="444">
                  <c:v>6.6500000000000004E-2</c:v>
                </c:pt>
                <c:pt idx="445">
                  <c:v>6.6670000000000007E-2</c:v>
                </c:pt>
                <c:pt idx="446">
                  <c:v>6.6830000000000001E-2</c:v>
                </c:pt>
                <c:pt idx="447">
                  <c:v>6.694E-2</c:v>
                </c:pt>
                <c:pt idx="448">
                  <c:v>6.7000000000000004E-2</c:v>
                </c:pt>
                <c:pt idx="449">
                  <c:v>6.7159999999999997E-2</c:v>
                </c:pt>
                <c:pt idx="450">
                  <c:v>6.7330000000000001E-2</c:v>
                </c:pt>
                <c:pt idx="451">
                  <c:v>6.7500000000000004E-2</c:v>
                </c:pt>
                <c:pt idx="452">
                  <c:v>6.7670000000000008E-2</c:v>
                </c:pt>
                <c:pt idx="453">
                  <c:v>6.7840000000000011E-2</c:v>
                </c:pt>
                <c:pt idx="454">
                  <c:v>6.8010000000000015E-2</c:v>
                </c:pt>
                <c:pt idx="455">
                  <c:v>6.8170000000000008E-2</c:v>
                </c:pt>
                <c:pt idx="456">
                  <c:v>6.8260000000000015E-2</c:v>
                </c:pt>
                <c:pt idx="457">
                  <c:v>6.8340000000000012E-2</c:v>
                </c:pt>
                <c:pt idx="458">
                  <c:v>6.8500000000000005E-2</c:v>
                </c:pt>
                <c:pt idx="459">
                  <c:v>6.8670000000000009E-2</c:v>
                </c:pt>
                <c:pt idx="460">
                  <c:v>6.8840000000000012E-2</c:v>
                </c:pt>
                <c:pt idx="461">
                  <c:v>6.9000000000000006E-2</c:v>
                </c:pt>
                <c:pt idx="462">
                  <c:v>6.9170000000000009E-2</c:v>
                </c:pt>
                <c:pt idx="463">
                  <c:v>6.9330000000000003E-2</c:v>
                </c:pt>
                <c:pt idx="464">
                  <c:v>6.9500000000000006E-2</c:v>
                </c:pt>
                <c:pt idx="465">
                  <c:v>6.9530000000000008E-2</c:v>
                </c:pt>
                <c:pt idx="466">
                  <c:v>6.967000000000001E-2</c:v>
                </c:pt>
                <c:pt idx="467">
                  <c:v>6.9840000000000013E-2</c:v>
                </c:pt>
                <c:pt idx="468">
                  <c:v>7.0010000000000017E-2</c:v>
                </c:pt>
                <c:pt idx="469">
                  <c:v>7.017000000000001E-2</c:v>
                </c:pt>
                <c:pt idx="470">
                  <c:v>7.0340000000000014E-2</c:v>
                </c:pt>
                <c:pt idx="471">
                  <c:v>7.0510000000000017E-2</c:v>
                </c:pt>
                <c:pt idx="472">
                  <c:v>7.0670000000000011E-2</c:v>
                </c:pt>
                <c:pt idx="473">
                  <c:v>7.0800000000000002E-2</c:v>
                </c:pt>
                <c:pt idx="474">
                  <c:v>7.0840000000000014E-2</c:v>
                </c:pt>
                <c:pt idx="475">
                  <c:v>7.1000000000000008E-2</c:v>
                </c:pt>
                <c:pt idx="476">
                  <c:v>7.1170000000000011E-2</c:v>
                </c:pt>
                <c:pt idx="477">
                  <c:v>7.1330000000000005E-2</c:v>
                </c:pt>
                <c:pt idx="478">
                  <c:v>7.1500000000000008E-2</c:v>
                </c:pt>
                <c:pt idx="479">
                  <c:v>7.1670000000000011E-2</c:v>
                </c:pt>
                <c:pt idx="480">
                  <c:v>7.1840000000000015E-2</c:v>
                </c:pt>
                <c:pt idx="481">
                  <c:v>7.1920000000000012E-2</c:v>
                </c:pt>
                <c:pt idx="482">
                  <c:v>7.2010000000000018E-2</c:v>
                </c:pt>
                <c:pt idx="483">
                  <c:v>7.2170000000000012E-2</c:v>
                </c:pt>
                <c:pt idx="484">
                  <c:v>7.2340000000000015E-2</c:v>
                </c:pt>
                <c:pt idx="485">
                  <c:v>7.2510000000000019E-2</c:v>
                </c:pt>
                <c:pt idx="486">
                  <c:v>7.2670000000000012E-2</c:v>
                </c:pt>
                <c:pt idx="487">
                  <c:v>7.2830000000000006E-2</c:v>
                </c:pt>
                <c:pt idx="488">
                  <c:v>7.3000000000000009E-2</c:v>
                </c:pt>
                <c:pt idx="489">
                  <c:v>7.3170000000000013E-2</c:v>
                </c:pt>
                <c:pt idx="490">
                  <c:v>7.3320000000000024E-2</c:v>
                </c:pt>
                <c:pt idx="491">
                  <c:v>7.3340000000000016E-2</c:v>
                </c:pt>
                <c:pt idx="492">
                  <c:v>7.350000000000001E-2</c:v>
                </c:pt>
                <c:pt idx="493">
                  <c:v>7.3670000000000013E-2</c:v>
                </c:pt>
                <c:pt idx="494">
                  <c:v>7.3840000000000017E-2</c:v>
                </c:pt>
                <c:pt idx="495">
                  <c:v>7.401000000000002E-2</c:v>
                </c:pt>
                <c:pt idx="496">
                  <c:v>7.4170000000000014E-2</c:v>
                </c:pt>
                <c:pt idx="497">
                  <c:v>7.4349999999999999E-2</c:v>
                </c:pt>
                <c:pt idx="498">
                  <c:v>7.4510000000000021E-2</c:v>
                </c:pt>
                <c:pt idx="499">
                  <c:v>7.4670000000000014E-2</c:v>
                </c:pt>
                <c:pt idx="500">
                  <c:v>7.4740000000000001E-2</c:v>
                </c:pt>
                <c:pt idx="501">
                  <c:v>7.4840000000000018E-2</c:v>
                </c:pt>
                <c:pt idx="502">
                  <c:v>7.5000000000000011E-2</c:v>
                </c:pt>
                <c:pt idx="503">
                  <c:v>7.5170000000000015E-2</c:v>
                </c:pt>
                <c:pt idx="504">
                  <c:v>7.5340000000000018E-2</c:v>
                </c:pt>
                <c:pt idx="505">
                  <c:v>7.5500000000000012E-2</c:v>
                </c:pt>
                <c:pt idx="506">
                  <c:v>7.5670000000000015E-2</c:v>
                </c:pt>
                <c:pt idx="507">
                  <c:v>7.5840000000000019E-2</c:v>
                </c:pt>
                <c:pt idx="508">
                  <c:v>7.6010000000000022E-2</c:v>
                </c:pt>
                <c:pt idx="509">
                  <c:v>7.6100000000000001E-2</c:v>
                </c:pt>
                <c:pt idx="510">
                  <c:v>7.6170000000000015E-2</c:v>
                </c:pt>
                <c:pt idx="511">
                  <c:v>7.6260000000000022E-2</c:v>
                </c:pt>
                <c:pt idx="512">
                  <c:v>7.6280000000000014E-2</c:v>
                </c:pt>
                <c:pt idx="513">
                  <c:v>7.6300000000000007E-2</c:v>
                </c:pt>
                <c:pt idx="514">
                  <c:v>7.6319999999999999E-2</c:v>
                </c:pt>
                <c:pt idx="515">
                  <c:v>7.6350000000000001E-2</c:v>
                </c:pt>
                <c:pt idx="516">
                  <c:v>7.6370000000000021E-2</c:v>
                </c:pt>
                <c:pt idx="517">
                  <c:v>7.6390000000000013E-2</c:v>
                </c:pt>
                <c:pt idx="518">
                  <c:v>7.6410000000000006E-2</c:v>
                </c:pt>
                <c:pt idx="519">
                  <c:v>7.6429999999999998E-2</c:v>
                </c:pt>
                <c:pt idx="520">
                  <c:v>7.6450000000000018E-2</c:v>
                </c:pt>
                <c:pt idx="521">
                  <c:v>7.646E-2</c:v>
                </c:pt>
                <c:pt idx="522">
                  <c:v>7.648000000000002E-2</c:v>
                </c:pt>
                <c:pt idx="523">
                  <c:v>7.6490000000000002E-2</c:v>
                </c:pt>
                <c:pt idx="524">
                  <c:v>7.6510000000000022E-2</c:v>
                </c:pt>
                <c:pt idx="525">
                  <c:v>7.6520000000000005E-2</c:v>
                </c:pt>
                <c:pt idx="526">
                  <c:v>7.6539999999999997E-2</c:v>
                </c:pt>
                <c:pt idx="527">
                  <c:v>7.6550000000000007E-2</c:v>
                </c:pt>
                <c:pt idx="528">
                  <c:v>7.6569999999999999E-2</c:v>
                </c:pt>
                <c:pt idx="529">
                  <c:v>7.6590000000000019E-2</c:v>
                </c:pt>
                <c:pt idx="530">
                  <c:v>7.6610000000000011E-2</c:v>
                </c:pt>
                <c:pt idx="531">
                  <c:v>7.6620000000000021E-2</c:v>
                </c:pt>
                <c:pt idx="532">
                  <c:v>7.6640000000000014E-2</c:v>
                </c:pt>
                <c:pt idx="533">
                  <c:v>7.6650000000000024E-2</c:v>
                </c:pt>
                <c:pt idx="534">
                  <c:v>7.6670000000000016E-2</c:v>
                </c:pt>
                <c:pt idx="535">
                  <c:v>7.6679999999999998E-2</c:v>
                </c:pt>
                <c:pt idx="536">
                  <c:v>7.6700000000000018E-2</c:v>
                </c:pt>
                <c:pt idx="537">
                  <c:v>7.671E-2</c:v>
                </c:pt>
                <c:pt idx="538">
                  <c:v>7.672000000000001E-2</c:v>
                </c:pt>
                <c:pt idx="539">
                  <c:v>7.673000000000002E-2</c:v>
                </c:pt>
                <c:pt idx="540">
                  <c:v>7.6750000000000013E-2</c:v>
                </c:pt>
                <c:pt idx="541">
                  <c:v>7.6760000000000023E-2</c:v>
                </c:pt>
                <c:pt idx="542">
                  <c:v>7.6770000000000005E-2</c:v>
                </c:pt>
                <c:pt idx="543">
                  <c:v>7.6789999999999997E-2</c:v>
                </c:pt>
                <c:pt idx="544">
                  <c:v>7.6800000000000007E-2</c:v>
                </c:pt>
                <c:pt idx="545">
                  <c:v>7.6810000000000017E-2</c:v>
                </c:pt>
                <c:pt idx="546">
                  <c:v>7.6830000000000009E-2</c:v>
                </c:pt>
                <c:pt idx="547">
                  <c:v>7.6840000000000019E-2</c:v>
                </c:pt>
                <c:pt idx="548">
                  <c:v>7.6850000000000002E-2</c:v>
                </c:pt>
                <c:pt idx="549">
                  <c:v>7.6870000000000022E-2</c:v>
                </c:pt>
                <c:pt idx="550">
                  <c:v>7.6880000000000004E-2</c:v>
                </c:pt>
                <c:pt idx="551">
                  <c:v>7.6890000000000014E-2</c:v>
                </c:pt>
                <c:pt idx="552">
                  <c:v>7.6900000000000024E-2</c:v>
                </c:pt>
              </c:numCache>
            </c:numRef>
          </c:xVal>
          <c:yVal>
            <c:numRef>
              <c:f>No.1!$F$3:$F$555</c:f>
              <c:numCache>
                <c:formatCode>General</c:formatCode>
                <c:ptCount val="553"/>
                <c:pt idx="0">
                  <c:v>0</c:v>
                </c:pt>
                <c:pt idx="1">
                  <c:v>2.0570000000000088E-2</c:v>
                </c:pt>
                <c:pt idx="2">
                  <c:v>6.0350000000000015E-2</c:v>
                </c:pt>
                <c:pt idx="3">
                  <c:v>0.11375000000000002</c:v>
                </c:pt>
                <c:pt idx="4">
                  <c:v>0.16935</c:v>
                </c:pt>
                <c:pt idx="5">
                  <c:v>0.23033000000000003</c:v>
                </c:pt>
                <c:pt idx="6">
                  <c:v>0.28976999999999997</c:v>
                </c:pt>
                <c:pt idx="7">
                  <c:v>0.34510000000000007</c:v>
                </c:pt>
                <c:pt idx="8">
                  <c:v>0.37059000000000009</c:v>
                </c:pt>
                <c:pt idx="9">
                  <c:v>0.39229000000000014</c:v>
                </c:pt>
                <c:pt idx="10">
                  <c:v>0.46685999999999994</c:v>
                </c:pt>
                <c:pt idx="11">
                  <c:v>0.5460600000000001</c:v>
                </c:pt>
                <c:pt idx="12">
                  <c:v>0.60919000000000001</c:v>
                </c:pt>
                <c:pt idx="13">
                  <c:v>0.68689000000000011</c:v>
                </c:pt>
                <c:pt idx="14">
                  <c:v>0.75966999999999996</c:v>
                </c:pt>
                <c:pt idx="15">
                  <c:v>0.63137999999999994</c:v>
                </c:pt>
                <c:pt idx="16">
                  <c:v>0.6730600000000001</c:v>
                </c:pt>
                <c:pt idx="17">
                  <c:v>0.73766999999999994</c:v>
                </c:pt>
                <c:pt idx="18">
                  <c:v>0.81406999999999996</c:v>
                </c:pt>
                <c:pt idx="19">
                  <c:v>0.89351999999999998</c:v>
                </c:pt>
                <c:pt idx="20">
                  <c:v>0.97394999999999998</c:v>
                </c:pt>
                <c:pt idx="21">
                  <c:v>1.0297300000000003</c:v>
                </c:pt>
                <c:pt idx="22">
                  <c:v>1.09999</c:v>
                </c:pt>
                <c:pt idx="23">
                  <c:v>1.1636799999999998</c:v>
                </c:pt>
                <c:pt idx="24">
                  <c:v>1.2153800000000001</c:v>
                </c:pt>
                <c:pt idx="25">
                  <c:v>1.2875099999999997</c:v>
                </c:pt>
                <c:pt idx="26">
                  <c:v>1.3595600000000001</c:v>
                </c:pt>
                <c:pt idx="27">
                  <c:v>1.4120900000000001</c:v>
                </c:pt>
                <c:pt idx="28">
                  <c:v>1.4899499999999999</c:v>
                </c:pt>
                <c:pt idx="29">
                  <c:v>1.5505999999999998</c:v>
                </c:pt>
                <c:pt idx="30">
                  <c:v>1.6188699999999998</c:v>
                </c:pt>
                <c:pt idx="31">
                  <c:v>1.6406399999999999</c:v>
                </c:pt>
                <c:pt idx="32">
                  <c:v>1.7238599999999997</c:v>
                </c:pt>
                <c:pt idx="33">
                  <c:v>1.8161999999999998</c:v>
                </c:pt>
                <c:pt idx="34">
                  <c:v>1.88985</c:v>
                </c:pt>
                <c:pt idx="35">
                  <c:v>1.9790700000000001</c:v>
                </c:pt>
                <c:pt idx="36">
                  <c:v>2.0631200000000001</c:v>
                </c:pt>
                <c:pt idx="37">
                  <c:v>2.1261199999999998</c:v>
                </c:pt>
                <c:pt idx="38">
                  <c:v>2.1998699999999998</c:v>
                </c:pt>
                <c:pt idx="39">
                  <c:v>2.2701199999999999</c:v>
                </c:pt>
                <c:pt idx="40">
                  <c:v>2.35981</c:v>
                </c:pt>
                <c:pt idx="41">
                  <c:v>2.4398299999999997</c:v>
                </c:pt>
                <c:pt idx="42">
                  <c:v>2.5187999999999997</c:v>
                </c:pt>
                <c:pt idx="43">
                  <c:v>2.5967699999999998</c:v>
                </c:pt>
                <c:pt idx="44">
                  <c:v>2.6893500000000001</c:v>
                </c:pt>
                <c:pt idx="45">
                  <c:v>2.8052600000000001</c:v>
                </c:pt>
                <c:pt idx="46">
                  <c:v>2.9169800000000001</c:v>
                </c:pt>
                <c:pt idx="47">
                  <c:v>2.9243700000000001</c:v>
                </c:pt>
                <c:pt idx="48">
                  <c:v>3.0211600000000001</c:v>
                </c:pt>
                <c:pt idx="49">
                  <c:v>3.1173899999999999</c:v>
                </c:pt>
                <c:pt idx="50">
                  <c:v>3.1986300000000001</c:v>
                </c:pt>
                <c:pt idx="51">
                  <c:v>3.2859199999999995</c:v>
                </c:pt>
                <c:pt idx="52">
                  <c:v>3.3639300000000003</c:v>
                </c:pt>
                <c:pt idx="53">
                  <c:v>3.4256199999999999</c:v>
                </c:pt>
                <c:pt idx="54">
                  <c:v>3.5152499999999995</c:v>
                </c:pt>
                <c:pt idx="55">
                  <c:v>3.5930199999999997</c:v>
                </c:pt>
                <c:pt idx="56">
                  <c:v>3.6919099999999996</c:v>
                </c:pt>
                <c:pt idx="57">
                  <c:v>3.8056199999999998</c:v>
                </c:pt>
                <c:pt idx="58">
                  <c:v>3.9102900000000003</c:v>
                </c:pt>
                <c:pt idx="59">
                  <c:v>4.0148800000000007</c:v>
                </c:pt>
                <c:pt idx="60">
                  <c:v>4.08094</c:v>
                </c:pt>
                <c:pt idx="61">
                  <c:v>4.1257800000000007</c:v>
                </c:pt>
                <c:pt idx="62">
                  <c:v>4.1795200000000001</c:v>
                </c:pt>
                <c:pt idx="63">
                  <c:v>4.2472400000000006</c:v>
                </c:pt>
                <c:pt idx="64">
                  <c:v>4.3455900000000005</c:v>
                </c:pt>
                <c:pt idx="65">
                  <c:v>4.4406100000000004</c:v>
                </c:pt>
                <c:pt idx="66">
                  <c:v>4.53674</c:v>
                </c:pt>
                <c:pt idx="67">
                  <c:v>4.641</c:v>
                </c:pt>
                <c:pt idx="68">
                  <c:v>4.718</c:v>
                </c:pt>
                <c:pt idx="69">
                  <c:v>4.8026</c:v>
                </c:pt>
                <c:pt idx="70">
                  <c:v>4.9028700000000001</c:v>
                </c:pt>
                <c:pt idx="71">
                  <c:v>5.0007900000000003</c:v>
                </c:pt>
                <c:pt idx="72">
                  <c:v>5.1084700000000005</c:v>
                </c:pt>
                <c:pt idx="73">
                  <c:v>5.1694800000000001</c:v>
                </c:pt>
                <c:pt idx="74">
                  <c:v>5.2784500000000003</c:v>
                </c:pt>
                <c:pt idx="75">
                  <c:v>5.3806800000000008</c:v>
                </c:pt>
                <c:pt idx="76">
                  <c:v>5.3811400000000003</c:v>
                </c:pt>
                <c:pt idx="77">
                  <c:v>5.4868800000000002</c:v>
                </c:pt>
                <c:pt idx="78">
                  <c:v>5.5856000000000003</c:v>
                </c:pt>
                <c:pt idx="79">
                  <c:v>5.6944700000000008</c:v>
                </c:pt>
                <c:pt idx="80">
                  <c:v>5.8023700000000007</c:v>
                </c:pt>
                <c:pt idx="81">
                  <c:v>5.9052600000000002</c:v>
                </c:pt>
                <c:pt idx="82">
                  <c:v>6.0103400000000002</c:v>
                </c:pt>
                <c:pt idx="83">
                  <c:v>6.1409200000000004</c:v>
                </c:pt>
                <c:pt idx="84">
                  <c:v>6.2728700000000002</c:v>
                </c:pt>
                <c:pt idx="85">
                  <c:v>6.4076200000000005</c:v>
                </c:pt>
                <c:pt idx="86">
                  <c:v>6.5233300000000005</c:v>
                </c:pt>
                <c:pt idx="87">
                  <c:v>6.6270800000000003</c:v>
                </c:pt>
                <c:pt idx="88">
                  <c:v>6.6304500000000006</c:v>
                </c:pt>
                <c:pt idx="89">
                  <c:v>6.7257899999999999</c:v>
                </c:pt>
                <c:pt idx="90">
                  <c:v>6.8226800000000001</c:v>
                </c:pt>
                <c:pt idx="91">
                  <c:v>6.8913200000000003</c:v>
                </c:pt>
                <c:pt idx="92">
                  <c:v>6.9724300000000001</c:v>
                </c:pt>
                <c:pt idx="93">
                  <c:v>7.0840400000000008</c:v>
                </c:pt>
                <c:pt idx="94">
                  <c:v>7.1646600000000005</c:v>
                </c:pt>
                <c:pt idx="95">
                  <c:v>7.2786100000000005</c:v>
                </c:pt>
                <c:pt idx="96">
                  <c:v>7.3915900000000008</c:v>
                </c:pt>
                <c:pt idx="97">
                  <c:v>7.5197700000000012</c:v>
                </c:pt>
                <c:pt idx="98">
                  <c:v>7.6519100000000009</c:v>
                </c:pt>
                <c:pt idx="99">
                  <c:v>7.7626500000000007</c:v>
                </c:pt>
                <c:pt idx="100">
                  <c:v>7.8693100000000005</c:v>
                </c:pt>
                <c:pt idx="101">
                  <c:v>7.88537</c:v>
                </c:pt>
                <c:pt idx="102">
                  <c:v>7.9675899999999995</c:v>
                </c:pt>
                <c:pt idx="103">
                  <c:v>8.0810200000000005</c:v>
                </c:pt>
                <c:pt idx="104">
                  <c:v>8.1691300000000009</c:v>
                </c:pt>
                <c:pt idx="105">
                  <c:v>8.2678700000000003</c:v>
                </c:pt>
                <c:pt idx="106">
                  <c:v>8.3814000000000011</c:v>
                </c:pt>
                <c:pt idx="107">
                  <c:v>8.4810999999999996</c:v>
                </c:pt>
                <c:pt idx="108">
                  <c:v>8.6022200000000009</c:v>
                </c:pt>
                <c:pt idx="109">
                  <c:v>8.7287499999999998</c:v>
                </c:pt>
                <c:pt idx="110">
                  <c:v>8.8804499999999997</c:v>
                </c:pt>
                <c:pt idx="111">
                  <c:v>8.9973600000000005</c:v>
                </c:pt>
                <c:pt idx="112">
                  <c:v>9.10806</c:v>
                </c:pt>
                <c:pt idx="113">
                  <c:v>9.1782199999999996</c:v>
                </c:pt>
                <c:pt idx="114">
                  <c:v>9.2366900000000012</c:v>
                </c:pt>
                <c:pt idx="115">
                  <c:v>9.3356700000000004</c:v>
                </c:pt>
                <c:pt idx="116">
                  <c:v>9.4442000000000004</c:v>
                </c:pt>
                <c:pt idx="117">
                  <c:v>9.5492600000000003</c:v>
                </c:pt>
                <c:pt idx="118">
                  <c:v>9.6492100000000001</c:v>
                </c:pt>
                <c:pt idx="119">
                  <c:v>9.7559900000000006</c:v>
                </c:pt>
                <c:pt idx="120">
                  <c:v>9.8631200000000003</c:v>
                </c:pt>
                <c:pt idx="121">
                  <c:v>9.9792100000000001</c:v>
                </c:pt>
                <c:pt idx="122">
                  <c:v>10.12007</c:v>
                </c:pt>
                <c:pt idx="123">
                  <c:v>10.24733</c:v>
                </c:pt>
                <c:pt idx="124">
                  <c:v>10.35704</c:v>
                </c:pt>
                <c:pt idx="125">
                  <c:v>10.39362</c:v>
                </c:pt>
                <c:pt idx="126">
                  <c:v>10.50971</c:v>
                </c:pt>
                <c:pt idx="127">
                  <c:v>10.62987</c:v>
                </c:pt>
                <c:pt idx="128">
                  <c:v>10.736130000000001</c:v>
                </c:pt>
                <c:pt idx="129">
                  <c:v>10.845130000000001</c:v>
                </c:pt>
                <c:pt idx="130">
                  <c:v>10.951320000000001</c:v>
                </c:pt>
                <c:pt idx="131">
                  <c:v>11.03745</c:v>
                </c:pt>
                <c:pt idx="132">
                  <c:v>11.155940000000001</c:v>
                </c:pt>
                <c:pt idx="133">
                  <c:v>11.25933</c:v>
                </c:pt>
                <c:pt idx="134">
                  <c:v>11.39841</c:v>
                </c:pt>
                <c:pt idx="135">
                  <c:v>11.539620000000001</c:v>
                </c:pt>
                <c:pt idx="136">
                  <c:v>11.569660000000001</c:v>
                </c:pt>
                <c:pt idx="137">
                  <c:v>11.684850000000001</c:v>
                </c:pt>
                <c:pt idx="138">
                  <c:v>11.839700000000001</c:v>
                </c:pt>
                <c:pt idx="139">
                  <c:v>11.9763</c:v>
                </c:pt>
                <c:pt idx="140">
                  <c:v>12.124040000000001</c:v>
                </c:pt>
                <c:pt idx="141">
                  <c:v>12.24067</c:v>
                </c:pt>
                <c:pt idx="142">
                  <c:v>12.38372</c:v>
                </c:pt>
                <c:pt idx="143">
                  <c:v>12.518040000000001</c:v>
                </c:pt>
                <c:pt idx="144">
                  <c:v>12.657630000000001</c:v>
                </c:pt>
                <c:pt idx="145">
                  <c:v>12.80663</c:v>
                </c:pt>
                <c:pt idx="146">
                  <c:v>12.91418</c:v>
                </c:pt>
                <c:pt idx="147">
                  <c:v>12.958820000000001</c:v>
                </c:pt>
                <c:pt idx="148">
                  <c:v>13.11448</c:v>
                </c:pt>
                <c:pt idx="149">
                  <c:v>13.286760000000001</c:v>
                </c:pt>
                <c:pt idx="150">
                  <c:v>13.46308</c:v>
                </c:pt>
                <c:pt idx="151">
                  <c:v>13.65654</c:v>
                </c:pt>
                <c:pt idx="152">
                  <c:v>13.85042</c:v>
                </c:pt>
                <c:pt idx="153">
                  <c:v>14.011050000000001</c:v>
                </c:pt>
                <c:pt idx="154">
                  <c:v>14.10868</c:v>
                </c:pt>
                <c:pt idx="155">
                  <c:v>14.178290000000001</c:v>
                </c:pt>
                <c:pt idx="156">
                  <c:v>14.313190000000001</c:v>
                </c:pt>
                <c:pt idx="157">
                  <c:v>14.478440000000001</c:v>
                </c:pt>
                <c:pt idx="158">
                  <c:v>14.63494</c:v>
                </c:pt>
                <c:pt idx="159">
                  <c:v>14.81012</c:v>
                </c:pt>
                <c:pt idx="160">
                  <c:v>14.98911</c:v>
                </c:pt>
                <c:pt idx="161">
                  <c:v>15.16156</c:v>
                </c:pt>
                <c:pt idx="162">
                  <c:v>15.285570000000002</c:v>
                </c:pt>
                <c:pt idx="163">
                  <c:v>15.376340000000001</c:v>
                </c:pt>
                <c:pt idx="164">
                  <c:v>15.565630000000001</c:v>
                </c:pt>
                <c:pt idx="165">
                  <c:v>15.784319999999999</c:v>
                </c:pt>
                <c:pt idx="166">
                  <c:v>15.96468</c:v>
                </c:pt>
                <c:pt idx="167">
                  <c:v>16.155469999999998</c:v>
                </c:pt>
                <c:pt idx="168">
                  <c:v>16.337579999999999</c:v>
                </c:pt>
                <c:pt idx="169">
                  <c:v>16.496409999999997</c:v>
                </c:pt>
                <c:pt idx="170">
                  <c:v>16.586009999999998</c:v>
                </c:pt>
                <c:pt idx="171">
                  <c:v>16.676749999999998</c:v>
                </c:pt>
                <c:pt idx="172">
                  <c:v>16.82067</c:v>
                </c:pt>
                <c:pt idx="173">
                  <c:v>16.999359999999999</c:v>
                </c:pt>
                <c:pt idx="174">
                  <c:v>17.17239</c:v>
                </c:pt>
                <c:pt idx="175">
                  <c:v>17.367369999999998</c:v>
                </c:pt>
                <c:pt idx="176">
                  <c:v>17.5517</c:v>
                </c:pt>
                <c:pt idx="177">
                  <c:v>17.765829999999998</c:v>
                </c:pt>
                <c:pt idx="178">
                  <c:v>17.849409999999999</c:v>
                </c:pt>
                <c:pt idx="179">
                  <c:v>17.995509999999999</c:v>
                </c:pt>
                <c:pt idx="180">
                  <c:v>18.211019999999998</c:v>
                </c:pt>
                <c:pt idx="181">
                  <c:v>18.399189999999997</c:v>
                </c:pt>
                <c:pt idx="182">
                  <c:v>18.56738</c:v>
                </c:pt>
                <c:pt idx="183">
                  <c:v>18.735399999999998</c:v>
                </c:pt>
                <c:pt idx="184">
                  <c:v>18.90709</c:v>
                </c:pt>
                <c:pt idx="185">
                  <c:v>19.086069999999999</c:v>
                </c:pt>
                <c:pt idx="186">
                  <c:v>19.145849999999999</c:v>
                </c:pt>
                <c:pt idx="187">
                  <c:v>19.260289999999998</c:v>
                </c:pt>
                <c:pt idx="188">
                  <c:v>19.44847</c:v>
                </c:pt>
                <c:pt idx="189">
                  <c:v>19.625879999999999</c:v>
                </c:pt>
                <c:pt idx="190">
                  <c:v>19.84564</c:v>
                </c:pt>
                <c:pt idx="191">
                  <c:v>20.039469999999998</c:v>
                </c:pt>
                <c:pt idx="192">
                  <c:v>20.257249999999999</c:v>
                </c:pt>
                <c:pt idx="193">
                  <c:v>20.324679999999997</c:v>
                </c:pt>
                <c:pt idx="194">
                  <c:v>20.45946</c:v>
                </c:pt>
                <c:pt idx="195">
                  <c:v>20.6403</c:v>
                </c:pt>
                <c:pt idx="196">
                  <c:v>20.818189999999998</c:v>
                </c:pt>
                <c:pt idx="197">
                  <c:v>20.966889999999999</c:v>
                </c:pt>
                <c:pt idx="198">
                  <c:v>21.14077</c:v>
                </c:pt>
                <c:pt idx="199">
                  <c:v>21.279069999999997</c:v>
                </c:pt>
                <c:pt idx="200">
                  <c:v>21.46677</c:v>
                </c:pt>
                <c:pt idx="201">
                  <c:v>21.56306</c:v>
                </c:pt>
                <c:pt idx="202">
                  <c:v>21.631969999999999</c:v>
                </c:pt>
                <c:pt idx="203">
                  <c:v>21.803599999999999</c:v>
                </c:pt>
                <c:pt idx="204">
                  <c:v>22.020949999999999</c:v>
                </c:pt>
                <c:pt idx="205">
                  <c:v>22.227089999999997</c:v>
                </c:pt>
                <c:pt idx="206">
                  <c:v>22.472349999999999</c:v>
                </c:pt>
                <c:pt idx="207">
                  <c:v>22.657919999999997</c:v>
                </c:pt>
                <c:pt idx="208">
                  <c:v>22.856999999999999</c:v>
                </c:pt>
                <c:pt idx="209">
                  <c:v>22.863529999999997</c:v>
                </c:pt>
                <c:pt idx="210">
                  <c:v>23.038709999999998</c:v>
                </c:pt>
                <c:pt idx="211">
                  <c:v>23.206719999999997</c:v>
                </c:pt>
                <c:pt idx="212">
                  <c:v>23.387689999999999</c:v>
                </c:pt>
                <c:pt idx="213">
                  <c:v>23.546019999999999</c:v>
                </c:pt>
                <c:pt idx="214">
                  <c:v>23.746979999999997</c:v>
                </c:pt>
                <c:pt idx="215">
                  <c:v>23.921489999999999</c:v>
                </c:pt>
                <c:pt idx="216">
                  <c:v>24.119979999999998</c:v>
                </c:pt>
                <c:pt idx="217">
                  <c:v>24.153009999999998</c:v>
                </c:pt>
                <c:pt idx="218">
                  <c:v>24.335719999999998</c:v>
                </c:pt>
                <c:pt idx="219">
                  <c:v>24.550619999999999</c:v>
                </c:pt>
                <c:pt idx="220">
                  <c:v>24.790099999999999</c:v>
                </c:pt>
                <c:pt idx="221">
                  <c:v>25.021739999999998</c:v>
                </c:pt>
                <c:pt idx="222">
                  <c:v>25.197279999999999</c:v>
                </c:pt>
                <c:pt idx="223">
                  <c:v>25.338549999999998</c:v>
                </c:pt>
                <c:pt idx="224">
                  <c:v>25.382429999999999</c:v>
                </c:pt>
                <c:pt idx="225">
                  <c:v>25.556379999999997</c:v>
                </c:pt>
                <c:pt idx="226">
                  <c:v>25.724879999999999</c:v>
                </c:pt>
                <c:pt idx="227">
                  <c:v>25.90475</c:v>
                </c:pt>
                <c:pt idx="228">
                  <c:v>26.074179999999998</c:v>
                </c:pt>
                <c:pt idx="229">
                  <c:v>26.28811</c:v>
                </c:pt>
                <c:pt idx="230">
                  <c:v>26.464079999999999</c:v>
                </c:pt>
                <c:pt idx="231">
                  <c:v>26.52759</c:v>
                </c:pt>
                <c:pt idx="232">
                  <c:v>26.68939</c:v>
                </c:pt>
                <c:pt idx="233">
                  <c:v>26.902009999999997</c:v>
                </c:pt>
                <c:pt idx="234">
                  <c:v>27.13382</c:v>
                </c:pt>
                <c:pt idx="235">
                  <c:v>27.348209999999998</c:v>
                </c:pt>
                <c:pt idx="236">
                  <c:v>27.543709999999997</c:v>
                </c:pt>
                <c:pt idx="237">
                  <c:v>27.734939999999998</c:v>
                </c:pt>
                <c:pt idx="238">
                  <c:v>27.797089999999997</c:v>
                </c:pt>
                <c:pt idx="239">
                  <c:v>27.899459999999998</c:v>
                </c:pt>
                <c:pt idx="240">
                  <c:v>28.095949999999998</c:v>
                </c:pt>
                <c:pt idx="241">
                  <c:v>28.261319999999998</c:v>
                </c:pt>
                <c:pt idx="242">
                  <c:v>28.44746</c:v>
                </c:pt>
                <c:pt idx="243">
                  <c:v>28.624609999999997</c:v>
                </c:pt>
                <c:pt idx="244">
                  <c:v>28.82077</c:v>
                </c:pt>
                <c:pt idx="245">
                  <c:v>29.036299999999997</c:v>
                </c:pt>
                <c:pt idx="246">
                  <c:v>29.071529999999999</c:v>
                </c:pt>
                <c:pt idx="247">
                  <c:v>29.25262</c:v>
                </c:pt>
                <c:pt idx="248">
                  <c:v>29.490819999999999</c:v>
                </c:pt>
                <c:pt idx="249">
                  <c:v>29.690369999999998</c:v>
                </c:pt>
                <c:pt idx="250">
                  <c:v>29.893039999999999</c:v>
                </c:pt>
                <c:pt idx="251">
                  <c:v>30.091259999999998</c:v>
                </c:pt>
                <c:pt idx="252">
                  <c:v>30.287049999999997</c:v>
                </c:pt>
                <c:pt idx="253">
                  <c:v>30.419459999999997</c:v>
                </c:pt>
                <c:pt idx="254">
                  <c:v>30.45345</c:v>
                </c:pt>
                <c:pt idx="255">
                  <c:v>30.652839999999998</c:v>
                </c:pt>
                <c:pt idx="256">
                  <c:v>30.815639999999998</c:v>
                </c:pt>
                <c:pt idx="257">
                  <c:v>30.99915</c:v>
                </c:pt>
                <c:pt idx="258">
                  <c:v>31.20654</c:v>
                </c:pt>
                <c:pt idx="259">
                  <c:v>31.423120000000001</c:v>
                </c:pt>
                <c:pt idx="260">
                  <c:v>31.595359999999996</c:v>
                </c:pt>
                <c:pt idx="261">
                  <c:v>31.662089999999996</c:v>
                </c:pt>
                <c:pt idx="262">
                  <c:v>31.894209999999998</c:v>
                </c:pt>
                <c:pt idx="263">
                  <c:v>32.119240000000005</c:v>
                </c:pt>
                <c:pt idx="264">
                  <c:v>32.327620000000003</c:v>
                </c:pt>
                <c:pt idx="265">
                  <c:v>32.510150000000003</c:v>
                </c:pt>
                <c:pt idx="266">
                  <c:v>32.687070000000006</c:v>
                </c:pt>
                <c:pt idx="267">
                  <c:v>32.81015</c:v>
                </c:pt>
                <c:pt idx="268">
                  <c:v>32.873390000000001</c:v>
                </c:pt>
                <c:pt idx="269">
                  <c:v>33.04918</c:v>
                </c:pt>
                <c:pt idx="270">
                  <c:v>33.228110000000001</c:v>
                </c:pt>
                <c:pt idx="271">
                  <c:v>33.465580000000003</c:v>
                </c:pt>
                <c:pt idx="272">
                  <c:v>33.656829999999999</c:v>
                </c:pt>
                <c:pt idx="273">
                  <c:v>33.910130000000002</c:v>
                </c:pt>
                <c:pt idx="274">
                  <c:v>34.040690000000005</c:v>
                </c:pt>
                <c:pt idx="275">
                  <c:v>34.104220000000005</c:v>
                </c:pt>
                <c:pt idx="276">
                  <c:v>34.344140000000003</c:v>
                </c:pt>
                <c:pt idx="277">
                  <c:v>34.549410000000002</c:v>
                </c:pt>
                <c:pt idx="278">
                  <c:v>34.75779</c:v>
                </c:pt>
                <c:pt idx="279">
                  <c:v>34.966200000000001</c:v>
                </c:pt>
                <c:pt idx="280">
                  <c:v>35.134750000000004</c:v>
                </c:pt>
                <c:pt idx="281">
                  <c:v>35.327710000000003</c:v>
                </c:pt>
                <c:pt idx="282">
                  <c:v>35.340800000000002</c:v>
                </c:pt>
                <c:pt idx="283">
                  <c:v>35.498980000000003</c:v>
                </c:pt>
                <c:pt idx="284">
                  <c:v>35.694090000000003</c:v>
                </c:pt>
                <c:pt idx="285">
                  <c:v>35.872680000000003</c:v>
                </c:pt>
                <c:pt idx="286">
                  <c:v>36.057369999999999</c:v>
                </c:pt>
                <c:pt idx="287">
                  <c:v>36.271560000000001</c:v>
                </c:pt>
                <c:pt idx="288">
                  <c:v>36.491250000000001</c:v>
                </c:pt>
                <c:pt idx="289">
                  <c:v>36.643950000000004</c:v>
                </c:pt>
                <c:pt idx="290">
                  <c:v>36.708550000000002</c:v>
                </c:pt>
                <c:pt idx="291">
                  <c:v>36.9236</c:v>
                </c:pt>
                <c:pt idx="292">
                  <c:v>37.125040000000006</c:v>
                </c:pt>
                <c:pt idx="293">
                  <c:v>37.297240000000002</c:v>
                </c:pt>
                <c:pt idx="294">
                  <c:v>37.464490000000005</c:v>
                </c:pt>
                <c:pt idx="295">
                  <c:v>37.623440000000002</c:v>
                </c:pt>
                <c:pt idx="296">
                  <c:v>37.790600000000005</c:v>
                </c:pt>
                <c:pt idx="297">
                  <c:v>37.798500000000004</c:v>
                </c:pt>
                <c:pt idx="298">
                  <c:v>37.980969999999999</c:v>
                </c:pt>
                <c:pt idx="299">
                  <c:v>38.150580000000005</c:v>
                </c:pt>
                <c:pt idx="300">
                  <c:v>38.354370000000003</c:v>
                </c:pt>
                <c:pt idx="301">
                  <c:v>38.57367</c:v>
                </c:pt>
                <c:pt idx="302">
                  <c:v>38.815280000000001</c:v>
                </c:pt>
                <c:pt idx="303">
                  <c:v>38.908990000000003</c:v>
                </c:pt>
                <c:pt idx="304">
                  <c:v>39.03884</c:v>
                </c:pt>
                <c:pt idx="305">
                  <c:v>39.244810000000001</c:v>
                </c:pt>
                <c:pt idx="306">
                  <c:v>39.380980000000001</c:v>
                </c:pt>
                <c:pt idx="307">
                  <c:v>39.549340000000001</c:v>
                </c:pt>
                <c:pt idx="308">
                  <c:v>39.679000000000002</c:v>
                </c:pt>
                <c:pt idx="309">
                  <c:v>39.83672</c:v>
                </c:pt>
                <c:pt idx="310">
                  <c:v>39.987490000000001</c:v>
                </c:pt>
                <c:pt idx="311">
                  <c:v>40.141829999999999</c:v>
                </c:pt>
                <c:pt idx="312">
                  <c:v>40.264560000000003</c:v>
                </c:pt>
                <c:pt idx="313">
                  <c:v>40.311500000000002</c:v>
                </c:pt>
                <c:pt idx="314">
                  <c:v>40.482310000000005</c:v>
                </c:pt>
                <c:pt idx="315">
                  <c:v>40.690980000000003</c:v>
                </c:pt>
                <c:pt idx="316">
                  <c:v>40.903120000000001</c:v>
                </c:pt>
                <c:pt idx="317">
                  <c:v>41.136810000000004</c:v>
                </c:pt>
                <c:pt idx="318">
                  <c:v>41.326250000000002</c:v>
                </c:pt>
                <c:pt idx="319">
                  <c:v>41.505009999999999</c:v>
                </c:pt>
                <c:pt idx="320">
                  <c:v>41.574330000000003</c:v>
                </c:pt>
                <c:pt idx="321">
                  <c:v>41.691459999999999</c:v>
                </c:pt>
                <c:pt idx="322">
                  <c:v>41.838720000000002</c:v>
                </c:pt>
                <c:pt idx="323">
                  <c:v>42.011710000000001</c:v>
                </c:pt>
                <c:pt idx="324">
                  <c:v>42.17503</c:v>
                </c:pt>
                <c:pt idx="325">
                  <c:v>42.342870000000005</c:v>
                </c:pt>
                <c:pt idx="326">
                  <c:v>42.503350000000005</c:v>
                </c:pt>
                <c:pt idx="327">
                  <c:v>42.691120000000005</c:v>
                </c:pt>
                <c:pt idx="328">
                  <c:v>42.880560000000003</c:v>
                </c:pt>
                <c:pt idx="329">
                  <c:v>42.881920000000001</c:v>
                </c:pt>
                <c:pt idx="330">
                  <c:v>43.09637</c:v>
                </c:pt>
                <c:pt idx="331">
                  <c:v>43.283660000000005</c:v>
                </c:pt>
                <c:pt idx="332">
                  <c:v>43.47137</c:v>
                </c:pt>
                <c:pt idx="333">
                  <c:v>43.628260000000004</c:v>
                </c:pt>
                <c:pt idx="334">
                  <c:v>43.77769</c:v>
                </c:pt>
                <c:pt idx="335">
                  <c:v>43.936230000000002</c:v>
                </c:pt>
                <c:pt idx="336">
                  <c:v>44.070890000000006</c:v>
                </c:pt>
                <c:pt idx="337">
                  <c:v>44.074090000000005</c:v>
                </c:pt>
                <c:pt idx="338">
                  <c:v>44.234500000000004</c:v>
                </c:pt>
                <c:pt idx="339">
                  <c:v>44.356909999999999</c:v>
                </c:pt>
                <c:pt idx="340">
                  <c:v>44.519940000000005</c:v>
                </c:pt>
                <c:pt idx="341">
                  <c:v>44.658450000000002</c:v>
                </c:pt>
                <c:pt idx="342">
                  <c:v>44.833200000000005</c:v>
                </c:pt>
                <c:pt idx="343">
                  <c:v>45.010000000000005</c:v>
                </c:pt>
                <c:pt idx="344">
                  <c:v>45.167400000000001</c:v>
                </c:pt>
                <c:pt idx="345">
                  <c:v>45.299320000000002</c:v>
                </c:pt>
                <c:pt idx="346">
                  <c:v>45.328150000000001</c:v>
                </c:pt>
                <c:pt idx="347">
                  <c:v>45.4133</c:v>
                </c:pt>
                <c:pt idx="348">
                  <c:v>45.51249</c:v>
                </c:pt>
                <c:pt idx="349">
                  <c:v>45.566770000000005</c:v>
                </c:pt>
                <c:pt idx="350">
                  <c:v>45.652790000000003</c:v>
                </c:pt>
                <c:pt idx="351">
                  <c:v>45.731500000000004</c:v>
                </c:pt>
                <c:pt idx="352">
                  <c:v>45.811990000000002</c:v>
                </c:pt>
                <c:pt idx="353">
                  <c:v>45.918939999999999</c:v>
                </c:pt>
                <c:pt idx="354">
                  <c:v>46.02196</c:v>
                </c:pt>
                <c:pt idx="355">
                  <c:v>46.123510000000003</c:v>
                </c:pt>
                <c:pt idx="356">
                  <c:v>46.22287</c:v>
                </c:pt>
                <c:pt idx="357">
                  <c:v>46.328960000000002</c:v>
                </c:pt>
                <c:pt idx="358">
                  <c:v>46.40446</c:v>
                </c:pt>
                <c:pt idx="359">
                  <c:v>46.470790000000001</c:v>
                </c:pt>
                <c:pt idx="360">
                  <c:v>46.511980000000001</c:v>
                </c:pt>
                <c:pt idx="361">
                  <c:v>46.575090000000003</c:v>
                </c:pt>
                <c:pt idx="362">
                  <c:v>46.610980000000005</c:v>
                </c:pt>
                <c:pt idx="363">
                  <c:v>46.631</c:v>
                </c:pt>
                <c:pt idx="364">
                  <c:v>46.666350000000001</c:v>
                </c:pt>
                <c:pt idx="365">
                  <c:v>46.718850000000003</c:v>
                </c:pt>
                <c:pt idx="366">
                  <c:v>46.774889999999999</c:v>
                </c:pt>
                <c:pt idx="367">
                  <c:v>46.861280000000001</c:v>
                </c:pt>
                <c:pt idx="368">
                  <c:v>46.948770000000003</c:v>
                </c:pt>
                <c:pt idx="369">
                  <c:v>47.076620000000005</c:v>
                </c:pt>
                <c:pt idx="370">
                  <c:v>47.171860000000002</c:v>
                </c:pt>
                <c:pt idx="371">
                  <c:v>47.287490000000005</c:v>
                </c:pt>
                <c:pt idx="372">
                  <c:v>47.367319999999999</c:v>
                </c:pt>
                <c:pt idx="373">
                  <c:v>47.450150000000001</c:v>
                </c:pt>
                <c:pt idx="374">
                  <c:v>47.530450000000002</c:v>
                </c:pt>
                <c:pt idx="375">
                  <c:v>47.60219</c:v>
                </c:pt>
                <c:pt idx="376">
                  <c:v>47.713390000000004</c:v>
                </c:pt>
                <c:pt idx="377">
                  <c:v>47.802550000000004</c:v>
                </c:pt>
                <c:pt idx="378">
                  <c:v>47.802550000000004</c:v>
                </c:pt>
                <c:pt idx="379">
                  <c:v>47.947410000000005</c:v>
                </c:pt>
                <c:pt idx="380">
                  <c:v>48.081330000000001</c:v>
                </c:pt>
                <c:pt idx="381">
                  <c:v>48.257449999999999</c:v>
                </c:pt>
                <c:pt idx="382">
                  <c:v>48.436170000000004</c:v>
                </c:pt>
                <c:pt idx="383">
                  <c:v>48.636450000000004</c:v>
                </c:pt>
                <c:pt idx="384">
                  <c:v>48.82996</c:v>
                </c:pt>
                <c:pt idx="385">
                  <c:v>49.001560000000005</c:v>
                </c:pt>
                <c:pt idx="386">
                  <c:v>49.127890000000001</c:v>
                </c:pt>
                <c:pt idx="387">
                  <c:v>49.157730000000001</c:v>
                </c:pt>
                <c:pt idx="388">
                  <c:v>49.283030000000004</c:v>
                </c:pt>
                <c:pt idx="389">
                  <c:v>49.438940000000002</c:v>
                </c:pt>
                <c:pt idx="390">
                  <c:v>49.603000000000002</c:v>
                </c:pt>
                <c:pt idx="391">
                  <c:v>49.759390000000003</c:v>
                </c:pt>
                <c:pt idx="392">
                  <c:v>49.92915</c:v>
                </c:pt>
                <c:pt idx="393">
                  <c:v>50.09384</c:v>
                </c:pt>
                <c:pt idx="394">
                  <c:v>50.271799999999999</c:v>
                </c:pt>
                <c:pt idx="395">
                  <c:v>50.39105</c:v>
                </c:pt>
                <c:pt idx="396">
                  <c:v>50.48339</c:v>
                </c:pt>
                <c:pt idx="397">
                  <c:v>50.708030000000001</c:v>
                </c:pt>
                <c:pt idx="398">
                  <c:v>50.898830000000004</c:v>
                </c:pt>
                <c:pt idx="399">
                  <c:v>51.08699</c:v>
                </c:pt>
                <c:pt idx="400">
                  <c:v>51.220840000000003</c:v>
                </c:pt>
                <c:pt idx="401">
                  <c:v>51.381869999999999</c:v>
                </c:pt>
                <c:pt idx="402">
                  <c:v>51.513030000000001</c:v>
                </c:pt>
                <c:pt idx="403">
                  <c:v>51.546800000000005</c:v>
                </c:pt>
                <c:pt idx="404">
                  <c:v>51.678160000000005</c:v>
                </c:pt>
                <c:pt idx="405">
                  <c:v>51.836440000000003</c:v>
                </c:pt>
                <c:pt idx="406">
                  <c:v>51.996130000000001</c:v>
                </c:pt>
                <c:pt idx="407">
                  <c:v>52.181190000000001</c:v>
                </c:pt>
                <c:pt idx="408">
                  <c:v>52.351089999999999</c:v>
                </c:pt>
                <c:pt idx="409">
                  <c:v>52.56268</c:v>
                </c:pt>
                <c:pt idx="410">
                  <c:v>52.7423</c:v>
                </c:pt>
                <c:pt idx="411">
                  <c:v>52.802759999999999</c:v>
                </c:pt>
                <c:pt idx="412">
                  <c:v>52.93656</c:v>
                </c:pt>
                <c:pt idx="413">
                  <c:v>53.088930000000005</c:v>
                </c:pt>
                <c:pt idx="414">
                  <c:v>53.230760000000004</c:v>
                </c:pt>
                <c:pt idx="415">
                  <c:v>53.368950000000005</c:v>
                </c:pt>
                <c:pt idx="416">
                  <c:v>53.508780000000002</c:v>
                </c:pt>
                <c:pt idx="417">
                  <c:v>53.671900000000001</c:v>
                </c:pt>
                <c:pt idx="418">
                  <c:v>53.802720000000001</c:v>
                </c:pt>
                <c:pt idx="419">
                  <c:v>53.961559999999999</c:v>
                </c:pt>
                <c:pt idx="420">
                  <c:v>54.096360000000004</c:v>
                </c:pt>
                <c:pt idx="421">
                  <c:v>54.107960000000006</c:v>
                </c:pt>
                <c:pt idx="422">
                  <c:v>54.292380000000001</c:v>
                </c:pt>
                <c:pt idx="423">
                  <c:v>54.477969999999999</c:v>
                </c:pt>
                <c:pt idx="424">
                  <c:v>54.696260000000002</c:v>
                </c:pt>
                <c:pt idx="425">
                  <c:v>54.865459999999999</c:v>
                </c:pt>
                <c:pt idx="426">
                  <c:v>55.030930000000005</c:v>
                </c:pt>
                <c:pt idx="427">
                  <c:v>55.161020000000001</c:v>
                </c:pt>
                <c:pt idx="428">
                  <c:v>55.286349999999999</c:v>
                </c:pt>
                <c:pt idx="429">
                  <c:v>55.404710000000001</c:v>
                </c:pt>
                <c:pt idx="430">
                  <c:v>55.43665</c:v>
                </c:pt>
                <c:pt idx="431">
                  <c:v>55.553519999999999</c:v>
                </c:pt>
                <c:pt idx="432">
                  <c:v>55.717910000000003</c:v>
                </c:pt>
                <c:pt idx="433">
                  <c:v>55.852600000000002</c:v>
                </c:pt>
                <c:pt idx="434">
                  <c:v>56.030110000000001</c:v>
                </c:pt>
                <c:pt idx="435">
                  <c:v>56.196740000000005</c:v>
                </c:pt>
                <c:pt idx="436">
                  <c:v>56.379719999999999</c:v>
                </c:pt>
                <c:pt idx="437">
                  <c:v>56.539630000000002</c:v>
                </c:pt>
                <c:pt idx="438">
                  <c:v>56.557590000000005</c:v>
                </c:pt>
                <c:pt idx="439">
                  <c:v>56.7211</c:v>
                </c:pt>
                <c:pt idx="440">
                  <c:v>56.888620000000003</c:v>
                </c:pt>
                <c:pt idx="441">
                  <c:v>57.02055</c:v>
                </c:pt>
                <c:pt idx="442">
                  <c:v>57.175180000000005</c:v>
                </c:pt>
                <c:pt idx="443">
                  <c:v>57.285510000000002</c:v>
                </c:pt>
                <c:pt idx="444">
                  <c:v>57.444610000000004</c:v>
                </c:pt>
                <c:pt idx="445">
                  <c:v>57.572800000000001</c:v>
                </c:pt>
                <c:pt idx="446">
                  <c:v>57.712500000000006</c:v>
                </c:pt>
                <c:pt idx="447">
                  <c:v>57.781220000000005</c:v>
                </c:pt>
                <c:pt idx="448">
                  <c:v>57.874210000000005</c:v>
                </c:pt>
                <c:pt idx="449">
                  <c:v>58.022330000000004</c:v>
                </c:pt>
                <c:pt idx="450">
                  <c:v>58.237250000000003</c:v>
                </c:pt>
                <c:pt idx="451">
                  <c:v>58.417140000000003</c:v>
                </c:pt>
                <c:pt idx="452">
                  <c:v>58.601600000000005</c:v>
                </c:pt>
                <c:pt idx="453">
                  <c:v>58.752680000000005</c:v>
                </c:pt>
                <c:pt idx="454">
                  <c:v>58.905210000000004</c:v>
                </c:pt>
                <c:pt idx="455">
                  <c:v>59.048549999999999</c:v>
                </c:pt>
                <c:pt idx="456">
                  <c:v>59.111690000000003</c:v>
                </c:pt>
                <c:pt idx="457">
                  <c:v>59.173450000000003</c:v>
                </c:pt>
                <c:pt idx="458">
                  <c:v>59.329350000000005</c:v>
                </c:pt>
                <c:pt idx="459">
                  <c:v>59.461020000000005</c:v>
                </c:pt>
                <c:pt idx="460">
                  <c:v>59.619109999999999</c:v>
                </c:pt>
                <c:pt idx="461">
                  <c:v>59.786940000000001</c:v>
                </c:pt>
                <c:pt idx="462">
                  <c:v>59.957080000000005</c:v>
                </c:pt>
                <c:pt idx="463">
                  <c:v>60.155170000000005</c:v>
                </c:pt>
                <c:pt idx="464">
                  <c:v>60.359670000000001</c:v>
                </c:pt>
                <c:pt idx="465">
                  <c:v>60.388180000000006</c:v>
                </c:pt>
                <c:pt idx="466">
                  <c:v>60.535560000000004</c:v>
                </c:pt>
                <c:pt idx="467">
                  <c:v>60.703530000000001</c:v>
                </c:pt>
                <c:pt idx="468">
                  <c:v>60.837890000000002</c:v>
                </c:pt>
                <c:pt idx="469">
                  <c:v>60.980460000000001</c:v>
                </c:pt>
                <c:pt idx="470">
                  <c:v>61.1248</c:v>
                </c:pt>
                <c:pt idx="471">
                  <c:v>61.287289999999999</c:v>
                </c:pt>
                <c:pt idx="472">
                  <c:v>61.434980000000003</c:v>
                </c:pt>
                <c:pt idx="473">
                  <c:v>61.55574</c:v>
                </c:pt>
                <c:pt idx="474">
                  <c:v>61.585799999999999</c:v>
                </c:pt>
                <c:pt idx="475">
                  <c:v>61.772030000000001</c:v>
                </c:pt>
                <c:pt idx="476">
                  <c:v>61.947200000000002</c:v>
                </c:pt>
                <c:pt idx="477">
                  <c:v>62.15419</c:v>
                </c:pt>
                <c:pt idx="478">
                  <c:v>62.362310000000001</c:v>
                </c:pt>
                <c:pt idx="479">
                  <c:v>62.55789</c:v>
                </c:pt>
                <c:pt idx="480">
                  <c:v>62.74785</c:v>
                </c:pt>
                <c:pt idx="481">
                  <c:v>62.78248</c:v>
                </c:pt>
                <c:pt idx="482">
                  <c:v>62.862580000000001</c:v>
                </c:pt>
                <c:pt idx="483">
                  <c:v>63.020850000000003</c:v>
                </c:pt>
                <c:pt idx="484">
                  <c:v>63.128540000000001</c:v>
                </c:pt>
                <c:pt idx="485">
                  <c:v>63.293030000000002</c:v>
                </c:pt>
                <c:pt idx="486">
                  <c:v>63.414230000000003</c:v>
                </c:pt>
                <c:pt idx="487">
                  <c:v>63.569580000000002</c:v>
                </c:pt>
                <c:pt idx="488">
                  <c:v>63.741030000000009</c:v>
                </c:pt>
                <c:pt idx="489">
                  <c:v>63.906980000000004</c:v>
                </c:pt>
                <c:pt idx="490">
                  <c:v>64.088400000000007</c:v>
                </c:pt>
                <c:pt idx="491">
                  <c:v>64.127920000000003</c:v>
                </c:pt>
                <c:pt idx="492">
                  <c:v>64.281199999999998</c:v>
                </c:pt>
                <c:pt idx="493">
                  <c:v>64.473590000000002</c:v>
                </c:pt>
                <c:pt idx="494">
                  <c:v>64.605450000000005</c:v>
                </c:pt>
                <c:pt idx="495">
                  <c:v>64.755459999999999</c:v>
                </c:pt>
                <c:pt idx="496">
                  <c:v>64.890070000000009</c:v>
                </c:pt>
                <c:pt idx="497">
                  <c:v>65.03537</c:v>
                </c:pt>
                <c:pt idx="498">
                  <c:v>65.172240000000002</c:v>
                </c:pt>
                <c:pt idx="499">
                  <c:v>65.312820000000002</c:v>
                </c:pt>
                <c:pt idx="500">
                  <c:v>65.372560000000007</c:v>
                </c:pt>
                <c:pt idx="501">
                  <c:v>65.455030000000008</c:v>
                </c:pt>
                <c:pt idx="502">
                  <c:v>65.622389999999996</c:v>
                </c:pt>
                <c:pt idx="503">
                  <c:v>65.796189999999996</c:v>
                </c:pt>
                <c:pt idx="504">
                  <c:v>65.984589999999997</c:v>
                </c:pt>
                <c:pt idx="505">
                  <c:v>66.174419999999998</c:v>
                </c:pt>
                <c:pt idx="506">
                  <c:v>66.329760000000007</c:v>
                </c:pt>
                <c:pt idx="507">
                  <c:v>66.473669999999998</c:v>
                </c:pt>
                <c:pt idx="508">
                  <c:v>66.551349999999999</c:v>
                </c:pt>
                <c:pt idx="509">
                  <c:v>66.576740000000001</c:v>
                </c:pt>
                <c:pt idx="510">
                  <c:v>66.627430000000004</c:v>
                </c:pt>
                <c:pt idx="511">
                  <c:v>66.514539999999997</c:v>
                </c:pt>
                <c:pt idx="512">
                  <c:v>66.321640000000002</c:v>
                </c:pt>
                <c:pt idx="513">
                  <c:v>65.957800000000006</c:v>
                </c:pt>
                <c:pt idx="514">
                  <c:v>65.408470000000008</c:v>
                </c:pt>
                <c:pt idx="515">
                  <c:v>64.681340000000006</c:v>
                </c:pt>
                <c:pt idx="516">
                  <c:v>63.792400000000001</c:v>
                </c:pt>
                <c:pt idx="517">
                  <c:v>62.760190000000001</c:v>
                </c:pt>
                <c:pt idx="518">
                  <c:v>61.60192</c:v>
                </c:pt>
                <c:pt idx="519">
                  <c:v>60.333620000000003</c:v>
                </c:pt>
                <c:pt idx="520">
                  <c:v>58.971690000000002</c:v>
                </c:pt>
                <c:pt idx="521">
                  <c:v>57.528870000000005</c:v>
                </c:pt>
                <c:pt idx="522">
                  <c:v>56.012590000000003</c:v>
                </c:pt>
                <c:pt idx="523">
                  <c:v>54.428110000000004</c:v>
                </c:pt>
                <c:pt idx="524">
                  <c:v>52.780410000000003</c:v>
                </c:pt>
                <c:pt idx="525">
                  <c:v>51.076120000000003</c:v>
                </c:pt>
                <c:pt idx="526">
                  <c:v>49.324090000000005</c:v>
                </c:pt>
                <c:pt idx="527">
                  <c:v>47.533799999999999</c:v>
                </c:pt>
                <c:pt idx="528">
                  <c:v>45.715029999999999</c:v>
                </c:pt>
                <c:pt idx="529">
                  <c:v>43.877400000000002</c:v>
                </c:pt>
                <c:pt idx="530">
                  <c:v>42.029400000000003</c:v>
                </c:pt>
                <c:pt idx="531">
                  <c:v>40.179490000000001</c:v>
                </c:pt>
                <c:pt idx="532">
                  <c:v>38.336220000000004</c:v>
                </c:pt>
                <c:pt idx="533">
                  <c:v>36.507960000000004</c:v>
                </c:pt>
                <c:pt idx="534">
                  <c:v>34.703290000000003</c:v>
                </c:pt>
                <c:pt idx="535">
                  <c:v>32.929960000000001</c:v>
                </c:pt>
                <c:pt idx="536">
                  <c:v>31.19369</c:v>
                </c:pt>
                <c:pt idx="537">
                  <c:v>29.498099999999997</c:v>
                </c:pt>
                <c:pt idx="538">
                  <c:v>27.844469999999998</c:v>
                </c:pt>
                <c:pt idx="539">
                  <c:v>26.232479999999999</c:v>
                </c:pt>
                <c:pt idx="540">
                  <c:v>24.661799999999999</c:v>
                </c:pt>
                <c:pt idx="541">
                  <c:v>23.132559999999998</c:v>
                </c:pt>
                <c:pt idx="542">
                  <c:v>21.645319999999998</c:v>
                </c:pt>
                <c:pt idx="543">
                  <c:v>20.201359999999998</c:v>
                </c:pt>
                <c:pt idx="544">
                  <c:v>18.802039999999998</c:v>
                </c:pt>
                <c:pt idx="545">
                  <c:v>17.448789999999999</c:v>
                </c:pt>
                <c:pt idx="546">
                  <c:v>16.143089999999997</c:v>
                </c:pt>
                <c:pt idx="547">
                  <c:v>14.886340000000001</c:v>
                </c:pt>
                <c:pt idx="548">
                  <c:v>13.680099999999999</c:v>
                </c:pt>
                <c:pt idx="549">
                  <c:v>12.52586</c:v>
                </c:pt>
                <c:pt idx="550">
                  <c:v>11.424620000000001</c:v>
                </c:pt>
                <c:pt idx="551">
                  <c:v>10.37693</c:v>
                </c:pt>
                <c:pt idx="552">
                  <c:v>9.3833099999999998</c:v>
                </c:pt>
              </c:numCache>
            </c:numRef>
          </c:yVal>
          <c:smooth val="1"/>
        </c:ser>
        <c:ser>
          <c:idx val="2"/>
          <c:order val="2"/>
          <c:tx>
            <c:v>No.2</c:v>
          </c:tx>
          <c:marker>
            <c:symbol val="none"/>
          </c:marker>
          <c:xVal>
            <c:numRef>
              <c:f>No.2!$E$3:$E$703</c:f>
              <c:numCache>
                <c:formatCode>General</c:formatCode>
                <c:ptCount val="701"/>
                <c:pt idx="0">
                  <c:v>0</c:v>
                </c:pt>
                <c:pt idx="1">
                  <c:v>1.5999999999999348E-4</c:v>
                </c:pt>
                <c:pt idx="2">
                  <c:v>3.2999999999999696E-4</c:v>
                </c:pt>
                <c:pt idx="3">
                  <c:v>4.8999999999999044E-4</c:v>
                </c:pt>
                <c:pt idx="4">
                  <c:v>6.7000000000000393E-4</c:v>
                </c:pt>
                <c:pt idx="5">
                  <c:v>8.2999999999999741E-4</c:v>
                </c:pt>
                <c:pt idx="6">
                  <c:v>1.0000000000000009E-3</c:v>
                </c:pt>
                <c:pt idx="7">
                  <c:v>1.1700000000000044E-3</c:v>
                </c:pt>
                <c:pt idx="8">
                  <c:v>1.3400000000000079E-3</c:v>
                </c:pt>
                <c:pt idx="9">
                  <c:v>1.5099999999999836E-3</c:v>
                </c:pt>
                <c:pt idx="10">
                  <c:v>1.6700000000000048E-3</c:v>
                </c:pt>
                <c:pt idx="11">
                  <c:v>1.8299999999999983E-3</c:v>
                </c:pt>
                <c:pt idx="12">
                  <c:v>2.0000000000000018E-3</c:v>
                </c:pt>
                <c:pt idx="13">
                  <c:v>2.1599999999999953E-3</c:v>
                </c:pt>
                <c:pt idx="14">
                  <c:v>2.3299999999999987E-3</c:v>
                </c:pt>
                <c:pt idx="15">
                  <c:v>2.4899999999999922E-3</c:v>
                </c:pt>
                <c:pt idx="16">
                  <c:v>2.6599999999999957E-3</c:v>
                </c:pt>
                <c:pt idx="17">
                  <c:v>2.8299999999999992E-3</c:v>
                </c:pt>
                <c:pt idx="18">
                  <c:v>2.9899999999999927E-3</c:v>
                </c:pt>
                <c:pt idx="19">
                  <c:v>3.1700000000000061E-3</c:v>
                </c:pt>
                <c:pt idx="20">
                  <c:v>3.3299999999999996E-3</c:v>
                </c:pt>
                <c:pt idx="21">
                  <c:v>3.5000000000000031E-3</c:v>
                </c:pt>
                <c:pt idx="22">
                  <c:v>3.6599999999999966E-3</c:v>
                </c:pt>
                <c:pt idx="23">
                  <c:v>3.8300000000000001E-3</c:v>
                </c:pt>
                <c:pt idx="24">
                  <c:v>4.0000000000000036E-3</c:v>
                </c:pt>
                <c:pt idx="25">
                  <c:v>4.159999999999997E-3</c:v>
                </c:pt>
                <c:pt idx="26">
                  <c:v>4.3300000000000005E-3</c:v>
                </c:pt>
                <c:pt idx="27">
                  <c:v>4.489999999999994E-3</c:v>
                </c:pt>
                <c:pt idx="28">
                  <c:v>4.6599999999999975E-3</c:v>
                </c:pt>
                <c:pt idx="29">
                  <c:v>4.830000000000001E-3</c:v>
                </c:pt>
                <c:pt idx="30">
                  <c:v>4.9899999999999944E-3</c:v>
                </c:pt>
                <c:pt idx="31">
                  <c:v>5.1700000000000079E-3</c:v>
                </c:pt>
                <c:pt idx="32">
                  <c:v>5.3300000000000014E-3</c:v>
                </c:pt>
                <c:pt idx="33">
                  <c:v>5.5000000000000049E-3</c:v>
                </c:pt>
                <c:pt idx="34">
                  <c:v>5.6699999999999806E-3</c:v>
                </c:pt>
                <c:pt idx="35">
                  <c:v>5.8300000000000018E-3</c:v>
                </c:pt>
                <c:pt idx="36">
                  <c:v>6.0000000000000053E-3</c:v>
                </c:pt>
                <c:pt idx="37">
                  <c:v>6.1599999999999988E-3</c:v>
                </c:pt>
                <c:pt idx="38">
                  <c:v>6.3300000000000023E-3</c:v>
                </c:pt>
                <c:pt idx="39">
                  <c:v>6.4899999999999958E-3</c:v>
                </c:pt>
                <c:pt idx="40">
                  <c:v>6.6599999999999993E-3</c:v>
                </c:pt>
                <c:pt idx="41">
                  <c:v>6.8300000000000027E-3</c:v>
                </c:pt>
                <c:pt idx="42">
                  <c:v>6.9899999999999962E-3</c:v>
                </c:pt>
                <c:pt idx="43">
                  <c:v>7.1699999999999819E-3</c:v>
                </c:pt>
                <c:pt idx="44">
                  <c:v>7.3300000000000032E-3</c:v>
                </c:pt>
                <c:pt idx="45">
                  <c:v>7.5000000000000067E-3</c:v>
                </c:pt>
                <c:pt idx="46">
                  <c:v>7.6600000000000001E-3</c:v>
                </c:pt>
                <c:pt idx="47">
                  <c:v>7.7399999999999969E-3</c:v>
                </c:pt>
                <c:pt idx="48">
                  <c:v>7.8300000000000036E-3</c:v>
                </c:pt>
                <c:pt idx="49">
                  <c:v>8.0000000000000071E-3</c:v>
                </c:pt>
                <c:pt idx="50">
                  <c:v>8.1600000000000006E-3</c:v>
                </c:pt>
                <c:pt idx="51">
                  <c:v>8.3300000000000041E-3</c:v>
                </c:pt>
                <c:pt idx="52">
                  <c:v>8.5000000000000075E-3</c:v>
                </c:pt>
                <c:pt idx="53">
                  <c:v>8.660000000000001E-3</c:v>
                </c:pt>
                <c:pt idx="54">
                  <c:v>8.8300000000000045E-3</c:v>
                </c:pt>
                <c:pt idx="55">
                  <c:v>9.000000000000008E-3</c:v>
                </c:pt>
                <c:pt idx="56">
                  <c:v>9.1699999999999837E-3</c:v>
                </c:pt>
                <c:pt idx="57">
                  <c:v>9.330000000000005E-3</c:v>
                </c:pt>
                <c:pt idx="58">
                  <c:v>9.4999999999999807E-3</c:v>
                </c:pt>
                <c:pt idx="59">
                  <c:v>9.6699999999999842E-3</c:v>
                </c:pt>
                <c:pt idx="60">
                  <c:v>9.8300000000000054E-3</c:v>
                </c:pt>
                <c:pt idx="61">
                  <c:v>9.9999999999999811E-3</c:v>
                </c:pt>
                <c:pt idx="62">
                  <c:v>1.0160000000000002E-2</c:v>
                </c:pt>
                <c:pt idx="63">
                  <c:v>1.0330000000000006E-2</c:v>
                </c:pt>
                <c:pt idx="64">
                  <c:v>1.0489999999999999E-2</c:v>
                </c:pt>
                <c:pt idx="65">
                  <c:v>1.0660000000000003E-2</c:v>
                </c:pt>
                <c:pt idx="66">
                  <c:v>1.0830000000000006E-2</c:v>
                </c:pt>
                <c:pt idx="67">
                  <c:v>1.099E-2</c:v>
                </c:pt>
                <c:pt idx="68">
                  <c:v>1.1160000000000003E-2</c:v>
                </c:pt>
                <c:pt idx="69">
                  <c:v>1.1330000000000007E-2</c:v>
                </c:pt>
                <c:pt idx="70">
                  <c:v>1.1499999999999982E-2</c:v>
                </c:pt>
                <c:pt idx="71">
                  <c:v>1.1660000000000004E-2</c:v>
                </c:pt>
                <c:pt idx="72">
                  <c:v>1.1830000000000007E-2</c:v>
                </c:pt>
                <c:pt idx="73">
                  <c:v>1.1990000000000001E-2</c:v>
                </c:pt>
                <c:pt idx="74">
                  <c:v>1.2160000000000004E-2</c:v>
                </c:pt>
                <c:pt idx="75">
                  <c:v>1.2330000000000008E-2</c:v>
                </c:pt>
                <c:pt idx="76">
                  <c:v>1.2490000000000001E-2</c:v>
                </c:pt>
                <c:pt idx="77">
                  <c:v>1.2660000000000005E-2</c:v>
                </c:pt>
                <c:pt idx="78">
                  <c:v>1.2819999999999998E-2</c:v>
                </c:pt>
                <c:pt idx="79">
                  <c:v>1.2990000000000002E-2</c:v>
                </c:pt>
                <c:pt idx="80">
                  <c:v>1.2990000000000002E-2</c:v>
                </c:pt>
                <c:pt idx="81">
                  <c:v>1.3160000000000005E-2</c:v>
                </c:pt>
                <c:pt idx="82">
                  <c:v>1.3329999999999981E-2</c:v>
                </c:pt>
                <c:pt idx="83">
                  <c:v>1.3499999999999984E-2</c:v>
                </c:pt>
                <c:pt idx="84">
                  <c:v>1.3660000000000005E-2</c:v>
                </c:pt>
                <c:pt idx="85">
                  <c:v>1.3829999999999981E-2</c:v>
                </c:pt>
                <c:pt idx="86">
                  <c:v>1.3999999999999985E-2</c:v>
                </c:pt>
                <c:pt idx="87">
                  <c:v>1.4160000000000006E-2</c:v>
                </c:pt>
                <c:pt idx="88">
                  <c:v>1.4329999999999982E-2</c:v>
                </c:pt>
                <c:pt idx="89">
                  <c:v>1.4490000000000003E-2</c:v>
                </c:pt>
                <c:pt idx="90">
                  <c:v>1.4660000000000006E-2</c:v>
                </c:pt>
                <c:pt idx="91">
                  <c:v>1.482E-2</c:v>
                </c:pt>
                <c:pt idx="92">
                  <c:v>1.4999999999999986E-2</c:v>
                </c:pt>
                <c:pt idx="93">
                  <c:v>1.5160000000000007E-2</c:v>
                </c:pt>
                <c:pt idx="94">
                  <c:v>1.5329999999999983E-2</c:v>
                </c:pt>
                <c:pt idx="95">
                  <c:v>1.5499999999999986E-2</c:v>
                </c:pt>
                <c:pt idx="96">
                  <c:v>1.5660000000000007E-2</c:v>
                </c:pt>
                <c:pt idx="97">
                  <c:v>1.5829999999999983E-2</c:v>
                </c:pt>
                <c:pt idx="98">
                  <c:v>1.5999999999999986E-2</c:v>
                </c:pt>
                <c:pt idx="99">
                  <c:v>1.6160000000000008E-2</c:v>
                </c:pt>
                <c:pt idx="100">
                  <c:v>1.6329999999999983E-2</c:v>
                </c:pt>
                <c:pt idx="101">
                  <c:v>1.6490000000000005E-2</c:v>
                </c:pt>
                <c:pt idx="102">
                  <c:v>1.6660000000000008E-2</c:v>
                </c:pt>
                <c:pt idx="103">
                  <c:v>1.6829999999999984E-2</c:v>
                </c:pt>
                <c:pt idx="104">
                  <c:v>1.6999999999999987E-2</c:v>
                </c:pt>
                <c:pt idx="105">
                  <c:v>1.7159999999999981E-2</c:v>
                </c:pt>
                <c:pt idx="106">
                  <c:v>1.7329999999999984E-2</c:v>
                </c:pt>
                <c:pt idx="107">
                  <c:v>1.7499999999999988E-2</c:v>
                </c:pt>
                <c:pt idx="108">
                  <c:v>1.7659999999999981E-2</c:v>
                </c:pt>
                <c:pt idx="109">
                  <c:v>1.7829999999999985E-2</c:v>
                </c:pt>
                <c:pt idx="110">
                  <c:v>1.7990000000000006E-2</c:v>
                </c:pt>
                <c:pt idx="111">
                  <c:v>1.8159999999999982E-2</c:v>
                </c:pt>
                <c:pt idx="112">
                  <c:v>1.8159999999999982E-2</c:v>
                </c:pt>
                <c:pt idx="113">
                  <c:v>1.8329999999999985E-2</c:v>
                </c:pt>
                <c:pt idx="114">
                  <c:v>1.8490000000000006E-2</c:v>
                </c:pt>
                <c:pt idx="115">
                  <c:v>1.8659999999999982E-2</c:v>
                </c:pt>
                <c:pt idx="116">
                  <c:v>1.8820000000000003E-2</c:v>
                </c:pt>
                <c:pt idx="117">
                  <c:v>1.8990000000000007E-2</c:v>
                </c:pt>
                <c:pt idx="118">
                  <c:v>1.9159999999999983E-2</c:v>
                </c:pt>
                <c:pt idx="119">
                  <c:v>1.9329999999999986E-2</c:v>
                </c:pt>
                <c:pt idx="120">
                  <c:v>1.949999999999999E-2</c:v>
                </c:pt>
                <c:pt idx="121">
                  <c:v>1.9659999999999983E-2</c:v>
                </c:pt>
                <c:pt idx="122">
                  <c:v>1.9829999999999987E-2</c:v>
                </c:pt>
                <c:pt idx="123">
                  <c:v>1.999999999999999E-2</c:v>
                </c:pt>
                <c:pt idx="124">
                  <c:v>2.0159999999999983E-2</c:v>
                </c:pt>
                <c:pt idx="125">
                  <c:v>2.0329999999999987E-2</c:v>
                </c:pt>
                <c:pt idx="126">
                  <c:v>2.048999999999998E-2</c:v>
                </c:pt>
                <c:pt idx="127">
                  <c:v>2.0659999999999984E-2</c:v>
                </c:pt>
                <c:pt idx="128">
                  <c:v>2.0820000000000005E-2</c:v>
                </c:pt>
                <c:pt idx="129">
                  <c:v>2.0989999999999981E-2</c:v>
                </c:pt>
                <c:pt idx="130">
                  <c:v>2.1159999999999984E-2</c:v>
                </c:pt>
                <c:pt idx="131">
                  <c:v>2.1329999999999988E-2</c:v>
                </c:pt>
                <c:pt idx="132">
                  <c:v>2.1499999999999991E-2</c:v>
                </c:pt>
                <c:pt idx="133">
                  <c:v>2.1659999999999985E-2</c:v>
                </c:pt>
                <c:pt idx="134">
                  <c:v>2.1829999999999988E-2</c:v>
                </c:pt>
                <c:pt idx="135">
                  <c:v>2.1989999999999982E-2</c:v>
                </c:pt>
                <c:pt idx="136">
                  <c:v>2.2150000000000003E-2</c:v>
                </c:pt>
                <c:pt idx="137">
                  <c:v>2.2320000000000007E-2</c:v>
                </c:pt>
                <c:pt idx="138">
                  <c:v>2.2489999999999982E-2</c:v>
                </c:pt>
                <c:pt idx="139">
                  <c:v>2.2659999999999986E-2</c:v>
                </c:pt>
                <c:pt idx="140">
                  <c:v>2.2820000000000007E-2</c:v>
                </c:pt>
                <c:pt idx="141">
                  <c:v>2.2999999999999993E-2</c:v>
                </c:pt>
                <c:pt idx="142">
                  <c:v>2.3159999999999986E-2</c:v>
                </c:pt>
                <c:pt idx="143">
                  <c:v>2.332999999999999E-2</c:v>
                </c:pt>
                <c:pt idx="144">
                  <c:v>2.3499999999999993E-2</c:v>
                </c:pt>
                <c:pt idx="145">
                  <c:v>2.3599999999999982E-2</c:v>
                </c:pt>
                <c:pt idx="146">
                  <c:v>2.3669999999999997E-2</c:v>
                </c:pt>
                <c:pt idx="147">
                  <c:v>2.382999999999999E-2</c:v>
                </c:pt>
                <c:pt idx="148">
                  <c:v>2.3999999999999994E-2</c:v>
                </c:pt>
                <c:pt idx="149">
                  <c:v>2.4159999999999987E-2</c:v>
                </c:pt>
                <c:pt idx="150">
                  <c:v>2.4329999999999991E-2</c:v>
                </c:pt>
                <c:pt idx="151">
                  <c:v>2.4489999999999984E-2</c:v>
                </c:pt>
                <c:pt idx="152">
                  <c:v>2.4659999999999987E-2</c:v>
                </c:pt>
                <c:pt idx="153">
                  <c:v>2.4819999999999981E-2</c:v>
                </c:pt>
                <c:pt idx="154">
                  <c:v>2.4999999999999994E-2</c:v>
                </c:pt>
                <c:pt idx="155">
                  <c:v>2.5159999999999988E-2</c:v>
                </c:pt>
                <c:pt idx="156">
                  <c:v>2.5329999999999991E-2</c:v>
                </c:pt>
                <c:pt idx="157">
                  <c:v>2.5499999999999995E-2</c:v>
                </c:pt>
                <c:pt idx="158">
                  <c:v>2.5659999999999988E-2</c:v>
                </c:pt>
                <c:pt idx="159">
                  <c:v>2.5829999999999992E-2</c:v>
                </c:pt>
                <c:pt idx="160">
                  <c:v>2.5989999999999985E-2</c:v>
                </c:pt>
                <c:pt idx="161">
                  <c:v>2.6159999999999989E-2</c:v>
                </c:pt>
                <c:pt idx="162">
                  <c:v>2.6319999999999982E-2</c:v>
                </c:pt>
                <c:pt idx="163">
                  <c:v>2.6489999999999986E-2</c:v>
                </c:pt>
                <c:pt idx="164">
                  <c:v>2.6659999999999989E-2</c:v>
                </c:pt>
                <c:pt idx="165">
                  <c:v>2.6829999999999993E-2</c:v>
                </c:pt>
                <c:pt idx="166">
                  <c:v>2.6929999999999982E-2</c:v>
                </c:pt>
                <c:pt idx="167">
                  <c:v>2.6989999999999986E-2</c:v>
                </c:pt>
                <c:pt idx="168">
                  <c:v>2.715999999999999E-2</c:v>
                </c:pt>
                <c:pt idx="169">
                  <c:v>2.7329999999999993E-2</c:v>
                </c:pt>
                <c:pt idx="170">
                  <c:v>2.7499999999999997E-2</c:v>
                </c:pt>
                <c:pt idx="171">
                  <c:v>2.765999999999999E-2</c:v>
                </c:pt>
                <c:pt idx="172">
                  <c:v>2.7829999999999994E-2</c:v>
                </c:pt>
                <c:pt idx="173">
                  <c:v>2.7989999999999987E-2</c:v>
                </c:pt>
                <c:pt idx="174">
                  <c:v>2.8159999999999991E-2</c:v>
                </c:pt>
                <c:pt idx="175">
                  <c:v>2.8329999999999994E-2</c:v>
                </c:pt>
                <c:pt idx="176">
                  <c:v>2.8489999999999988E-2</c:v>
                </c:pt>
                <c:pt idx="177">
                  <c:v>2.8659999999999991E-2</c:v>
                </c:pt>
                <c:pt idx="178">
                  <c:v>2.8829999999999995E-2</c:v>
                </c:pt>
                <c:pt idx="179">
                  <c:v>2.8989999999999988E-2</c:v>
                </c:pt>
                <c:pt idx="180">
                  <c:v>2.9159999999999991E-2</c:v>
                </c:pt>
                <c:pt idx="181">
                  <c:v>2.9329999999999995E-2</c:v>
                </c:pt>
                <c:pt idx="182">
                  <c:v>2.9499999999999998E-2</c:v>
                </c:pt>
                <c:pt idx="183">
                  <c:v>2.9499999999999998E-2</c:v>
                </c:pt>
                <c:pt idx="184">
                  <c:v>2.9659999999999992E-2</c:v>
                </c:pt>
                <c:pt idx="185">
                  <c:v>2.9829999999999995E-2</c:v>
                </c:pt>
                <c:pt idx="186">
                  <c:v>2.9989999999999989E-2</c:v>
                </c:pt>
                <c:pt idx="187">
                  <c:v>3.0159999999999992E-2</c:v>
                </c:pt>
                <c:pt idx="188">
                  <c:v>3.0329999999999996E-2</c:v>
                </c:pt>
                <c:pt idx="189">
                  <c:v>3.0489999999999989E-2</c:v>
                </c:pt>
                <c:pt idx="190">
                  <c:v>3.0659999999999993E-2</c:v>
                </c:pt>
                <c:pt idx="191">
                  <c:v>3.0829999999999996E-2</c:v>
                </c:pt>
                <c:pt idx="192">
                  <c:v>3.1E-2</c:v>
                </c:pt>
                <c:pt idx="193">
                  <c:v>3.1159999999999993E-2</c:v>
                </c:pt>
                <c:pt idx="194">
                  <c:v>3.1329999999999997E-2</c:v>
                </c:pt>
                <c:pt idx="195">
                  <c:v>3.15E-2</c:v>
                </c:pt>
                <c:pt idx="196">
                  <c:v>3.1579999999999997E-2</c:v>
                </c:pt>
                <c:pt idx="197">
                  <c:v>3.1659999999999994E-2</c:v>
                </c:pt>
                <c:pt idx="198">
                  <c:v>3.1829999999999997E-2</c:v>
                </c:pt>
                <c:pt idx="199">
                  <c:v>3.2000000000000001E-2</c:v>
                </c:pt>
                <c:pt idx="200">
                  <c:v>3.2159999999999994E-2</c:v>
                </c:pt>
                <c:pt idx="201">
                  <c:v>3.2329999999999998E-2</c:v>
                </c:pt>
                <c:pt idx="202">
                  <c:v>3.2489999999999991E-2</c:v>
                </c:pt>
                <c:pt idx="203">
                  <c:v>3.2659999999999995E-2</c:v>
                </c:pt>
                <c:pt idx="204">
                  <c:v>3.2829999999999998E-2</c:v>
                </c:pt>
                <c:pt idx="205">
                  <c:v>3.3000000000000002E-2</c:v>
                </c:pt>
                <c:pt idx="206">
                  <c:v>3.3170000000000005E-2</c:v>
                </c:pt>
                <c:pt idx="207">
                  <c:v>3.3329999999999999E-2</c:v>
                </c:pt>
                <c:pt idx="208">
                  <c:v>3.3500000000000002E-2</c:v>
                </c:pt>
                <c:pt idx="209">
                  <c:v>3.3659999999999995E-2</c:v>
                </c:pt>
                <c:pt idx="210">
                  <c:v>3.3829999999999999E-2</c:v>
                </c:pt>
                <c:pt idx="211">
                  <c:v>3.4000000000000002E-2</c:v>
                </c:pt>
                <c:pt idx="212">
                  <c:v>3.4149999999999986E-2</c:v>
                </c:pt>
                <c:pt idx="213">
                  <c:v>3.4170000000000006E-2</c:v>
                </c:pt>
                <c:pt idx="214">
                  <c:v>3.4329999999999999E-2</c:v>
                </c:pt>
                <c:pt idx="215">
                  <c:v>3.4500000000000003E-2</c:v>
                </c:pt>
                <c:pt idx="216">
                  <c:v>3.4659999999999996E-2</c:v>
                </c:pt>
                <c:pt idx="217">
                  <c:v>3.483E-2</c:v>
                </c:pt>
                <c:pt idx="218">
                  <c:v>3.5000000000000003E-2</c:v>
                </c:pt>
                <c:pt idx="219">
                  <c:v>3.5170000000000007E-2</c:v>
                </c:pt>
                <c:pt idx="220">
                  <c:v>3.533E-2</c:v>
                </c:pt>
                <c:pt idx="221">
                  <c:v>3.5500000000000004E-2</c:v>
                </c:pt>
                <c:pt idx="222">
                  <c:v>3.5659999999999997E-2</c:v>
                </c:pt>
                <c:pt idx="223">
                  <c:v>3.5830000000000001E-2</c:v>
                </c:pt>
                <c:pt idx="224">
                  <c:v>3.5989999999999994E-2</c:v>
                </c:pt>
                <c:pt idx="225">
                  <c:v>3.6159999999999998E-2</c:v>
                </c:pt>
                <c:pt idx="226">
                  <c:v>3.6330000000000001E-2</c:v>
                </c:pt>
                <c:pt idx="227">
                  <c:v>3.6489999999999995E-2</c:v>
                </c:pt>
                <c:pt idx="228">
                  <c:v>3.6659999999999998E-2</c:v>
                </c:pt>
                <c:pt idx="229">
                  <c:v>3.6819999999999992E-2</c:v>
                </c:pt>
                <c:pt idx="230">
                  <c:v>3.6819999999999992E-2</c:v>
                </c:pt>
                <c:pt idx="231">
                  <c:v>3.7000000000000005E-2</c:v>
                </c:pt>
                <c:pt idx="232">
                  <c:v>3.7159999999999999E-2</c:v>
                </c:pt>
                <c:pt idx="233">
                  <c:v>3.7330000000000002E-2</c:v>
                </c:pt>
                <c:pt idx="234">
                  <c:v>3.7500000000000006E-2</c:v>
                </c:pt>
                <c:pt idx="235">
                  <c:v>3.7659999999999999E-2</c:v>
                </c:pt>
                <c:pt idx="236">
                  <c:v>3.7830000000000003E-2</c:v>
                </c:pt>
                <c:pt idx="237">
                  <c:v>3.7989999999999996E-2</c:v>
                </c:pt>
                <c:pt idx="238">
                  <c:v>3.8159999999999999E-2</c:v>
                </c:pt>
                <c:pt idx="239">
                  <c:v>3.8330000000000003E-2</c:v>
                </c:pt>
                <c:pt idx="240">
                  <c:v>3.8489999999999996E-2</c:v>
                </c:pt>
                <c:pt idx="241">
                  <c:v>3.866E-2</c:v>
                </c:pt>
                <c:pt idx="242">
                  <c:v>3.8819999999999993E-2</c:v>
                </c:pt>
                <c:pt idx="243">
                  <c:v>3.8989999999999997E-2</c:v>
                </c:pt>
                <c:pt idx="244">
                  <c:v>3.916E-2</c:v>
                </c:pt>
                <c:pt idx="245">
                  <c:v>3.9330000000000004E-2</c:v>
                </c:pt>
                <c:pt idx="246">
                  <c:v>3.9500000000000007E-2</c:v>
                </c:pt>
                <c:pt idx="247">
                  <c:v>3.9660000000000001E-2</c:v>
                </c:pt>
                <c:pt idx="248">
                  <c:v>3.9779999999999982E-2</c:v>
                </c:pt>
                <c:pt idx="249">
                  <c:v>3.9830000000000004E-2</c:v>
                </c:pt>
                <c:pt idx="250">
                  <c:v>4.0000000000000008E-2</c:v>
                </c:pt>
                <c:pt idx="251">
                  <c:v>4.0160000000000001E-2</c:v>
                </c:pt>
                <c:pt idx="252">
                  <c:v>4.0330000000000005E-2</c:v>
                </c:pt>
                <c:pt idx="253">
                  <c:v>4.0489999999999998E-2</c:v>
                </c:pt>
                <c:pt idx="254">
                  <c:v>4.0660000000000002E-2</c:v>
                </c:pt>
                <c:pt idx="255">
                  <c:v>4.0830000000000005E-2</c:v>
                </c:pt>
                <c:pt idx="256">
                  <c:v>4.0999999999999981E-2</c:v>
                </c:pt>
                <c:pt idx="257">
                  <c:v>4.1160000000000002E-2</c:v>
                </c:pt>
                <c:pt idx="258">
                  <c:v>4.1330000000000006E-2</c:v>
                </c:pt>
                <c:pt idx="259">
                  <c:v>4.1499999999999981E-2</c:v>
                </c:pt>
                <c:pt idx="260">
                  <c:v>4.1660000000000003E-2</c:v>
                </c:pt>
                <c:pt idx="261">
                  <c:v>4.1830000000000006E-2</c:v>
                </c:pt>
                <c:pt idx="262">
                  <c:v>4.1999999999999982E-2</c:v>
                </c:pt>
                <c:pt idx="263">
                  <c:v>4.2130000000000001E-2</c:v>
                </c:pt>
                <c:pt idx="264">
                  <c:v>4.2160000000000003E-2</c:v>
                </c:pt>
                <c:pt idx="265">
                  <c:v>4.2330000000000007E-2</c:v>
                </c:pt>
                <c:pt idx="266">
                  <c:v>4.249E-2</c:v>
                </c:pt>
                <c:pt idx="267">
                  <c:v>4.2660000000000003E-2</c:v>
                </c:pt>
                <c:pt idx="268">
                  <c:v>4.2830000000000007E-2</c:v>
                </c:pt>
                <c:pt idx="269">
                  <c:v>4.2999999999999983E-2</c:v>
                </c:pt>
                <c:pt idx="270">
                  <c:v>4.3160000000000004E-2</c:v>
                </c:pt>
                <c:pt idx="271">
                  <c:v>4.3330000000000007E-2</c:v>
                </c:pt>
                <c:pt idx="272">
                  <c:v>4.3499999999999983E-2</c:v>
                </c:pt>
                <c:pt idx="273">
                  <c:v>4.3660000000000004E-2</c:v>
                </c:pt>
                <c:pt idx="274">
                  <c:v>4.3830000000000008E-2</c:v>
                </c:pt>
                <c:pt idx="275">
                  <c:v>4.3990000000000001E-2</c:v>
                </c:pt>
                <c:pt idx="276">
                  <c:v>4.4139999999999985E-2</c:v>
                </c:pt>
                <c:pt idx="277">
                  <c:v>4.4160000000000005E-2</c:v>
                </c:pt>
                <c:pt idx="278">
                  <c:v>4.4329999999999981E-2</c:v>
                </c:pt>
                <c:pt idx="279">
                  <c:v>4.4490000000000002E-2</c:v>
                </c:pt>
                <c:pt idx="280">
                  <c:v>4.4660000000000005E-2</c:v>
                </c:pt>
                <c:pt idx="281">
                  <c:v>4.4819999999999999E-2</c:v>
                </c:pt>
                <c:pt idx="282">
                  <c:v>4.4999999999999984E-2</c:v>
                </c:pt>
                <c:pt idx="283">
                  <c:v>4.5160000000000006E-2</c:v>
                </c:pt>
                <c:pt idx="284">
                  <c:v>4.5329999999999981E-2</c:v>
                </c:pt>
                <c:pt idx="285">
                  <c:v>4.5499999999999985E-2</c:v>
                </c:pt>
                <c:pt idx="286">
                  <c:v>4.5669999999999988E-2</c:v>
                </c:pt>
                <c:pt idx="287">
                  <c:v>4.5829999999999982E-2</c:v>
                </c:pt>
                <c:pt idx="288">
                  <c:v>4.5999999999999985E-2</c:v>
                </c:pt>
                <c:pt idx="289">
                  <c:v>4.6119999999999994E-2</c:v>
                </c:pt>
                <c:pt idx="290">
                  <c:v>4.6169999999999989E-2</c:v>
                </c:pt>
                <c:pt idx="291">
                  <c:v>4.6329999999999982E-2</c:v>
                </c:pt>
                <c:pt idx="292">
                  <c:v>4.6499999999999986E-2</c:v>
                </c:pt>
                <c:pt idx="293">
                  <c:v>4.6660000000000007E-2</c:v>
                </c:pt>
                <c:pt idx="294">
                  <c:v>4.6829999999999983E-2</c:v>
                </c:pt>
                <c:pt idx="295">
                  <c:v>4.6999999999999986E-2</c:v>
                </c:pt>
                <c:pt idx="296">
                  <c:v>4.7160000000000007E-2</c:v>
                </c:pt>
                <c:pt idx="297">
                  <c:v>4.7289999999999999E-2</c:v>
                </c:pt>
                <c:pt idx="298">
                  <c:v>4.7329999999999983E-2</c:v>
                </c:pt>
                <c:pt idx="299">
                  <c:v>4.7490000000000004E-2</c:v>
                </c:pt>
                <c:pt idx="300">
                  <c:v>4.7660000000000008E-2</c:v>
                </c:pt>
                <c:pt idx="301">
                  <c:v>4.7829999999999984E-2</c:v>
                </c:pt>
                <c:pt idx="302">
                  <c:v>4.7999999999999987E-2</c:v>
                </c:pt>
                <c:pt idx="303">
                  <c:v>4.8169999999999991E-2</c:v>
                </c:pt>
                <c:pt idx="304">
                  <c:v>4.8320000000000002E-2</c:v>
                </c:pt>
                <c:pt idx="305">
                  <c:v>4.8490000000000005E-2</c:v>
                </c:pt>
                <c:pt idx="306">
                  <c:v>4.8589999999999994E-2</c:v>
                </c:pt>
                <c:pt idx="307">
                  <c:v>4.8649999999999999E-2</c:v>
                </c:pt>
                <c:pt idx="308">
                  <c:v>4.8820000000000002E-2</c:v>
                </c:pt>
                <c:pt idx="309">
                  <c:v>4.8990000000000006E-2</c:v>
                </c:pt>
                <c:pt idx="310">
                  <c:v>4.9159999999999981E-2</c:v>
                </c:pt>
                <c:pt idx="311">
                  <c:v>4.9329999999999985E-2</c:v>
                </c:pt>
                <c:pt idx="312">
                  <c:v>4.9499999999999988E-2</c:v>
                </c:pt>
                <c:pt idx="313">
                  <c:v>4.9669999999999992E-2</c:v>
                </c:pt>
                <c:pt idx="314">
                  <c:v>4.9829999999999985E-2</c:v>
                </c:pt>
                <c:pt idx="315">
                  <c:v>4.99E-2</c:v>
                </c:pt>
                <c:pt idx="316">
                  <c:v>4.9999999999999989E-2</c:v>
                </c:pt>
                <c:pt idx="317">
                  <c:v>5.0159999999999982E-2</c:v>
                </c:pt>
                <c:pt idx="318">
                  <c:v>5.0329999999999986E-2</c:v>
                </c:pt>
                <c:pt idx="319">
                  <c:v>5.0499999999999989E-2</c:v>
                </c:pt>
                <c:pt idx="320">
                  <c:v>5.0659999999999983E-2</c:v>
                </c:pt>
                <c:pt idx="321">
                  <c:v>5.0829999999999986E-2</c:v>
                </c:pt>
                <c:pt idx="322">
                  <c:v>5.0990000000000008E-2</c:v>
                </c:pt>
                <c:pt idx="323">
                  <c:v>5.1089999999999997E-2</c:v>
                </c:pt>
                <c:pt idx="324">
                  <c:v>5.1159999999999983E-2</c:v>
                </c:pt>
                <c:pt idx="325">
                  <c:v>5.1329999999999987E-2</c:v>
                </c:pt>
                <c:pt idx="326">
                  <c:v>5.149999999999999E-2</c:v>
                </c:pt>
                <c:pt idx="327">
                  <c:v>5.1659999999999984E-2</c:v>
                </c:pt>
                <c:pt idx="328">
                  <c:v>5.1820000000000005E-2</c:v>
                </c:pt>
                <c:pt idx="329">
                  <c:v>5.1989999999999981E-2</c:v>
                </c:pt>
                <c:pt idx="330">
                  <c:v>5.2159999999999984E-2</c:v>
                </c:pt>
                <c:pt idx="331">
                  <c:v>5.2210000000000006E-2</c:v>
                </c:pt>
                <c:pt idx="332">
                  <c:v>5.2320000000000005E-2</c:v>
                </c:pt>
                <c:pt idx="333">
                  <c:v>5.2489999999999981E-2</c:v>
                </c:pt>
                <c:pt idx="334">
                  <c:v>5.2659999999999985E-2</c:v>
                </c:pt>
                <c:pt idx="335">
                  <c:v>5.2820000000000006E-2</c:v>
                </c:pt>
                <c:pt idx="336">
                  <c:v>5.2989999999999982E-2</c:v>
                </c:pt>
                <c:pt idx="337">
                  <c:v>5.3159999999999985E-2</c:v>
                </c:pt>
                <c:pt idx="338">
                  <c:v>5.3189999999999987E-2</c:v>
                </c:pt>
                <c:pt idx="339">
                  <c:v>5.3329999999999989E-2</c:v>
                </c:pt>
                <c:pt idx="340">
                  <c:v>5.3489999999999982E-2</c:v>
                </c:pt>
                <c:pt idx="341">
                  <c:v>5.3659999999999985E-2</c:v>
                </c:pt>
                <c:pt idx="342">
                  <c:v>5.3820000000000007E-2</c:v>
                </c:pt>
                <c:pt idx="343">
                  <c:v>5.3989999999999982E-2</c:v>
                </c:pt>
                <c:pt idx="344">
                  <c:v>5.4159999999999986E-2</c:v>
                </c:pt>
                <c:pt idx="345">
                  <c:v>5.4320000000000007E-2</c:v>
                </c:pt>
                <c:pt idx="346">
                  <c:v>5.4349999999999982E-2</c:v>
                </c:pt>
                <c:pt idx="347">
                  <c:v>5.4489999999999983E-2</c:v>
                </c:pt>
                <c:pt idx="348">
                  <c:v>5.4650000000000004E-2</c:v>
                </c:pt>
                <c:pt idx="349">
                  <c:v>5.4820000000000008E-2</c:v>
                </c:pt>
                <c:pt idx="350">
                  <c:v>5.4989999999999983E-2</c:v>
                </c:pt>
                <c:pt idx="351">
                  <c:v>5.5159999999999987E-2</c:v>
                </c:pt>
                <c:pt idx="352">
                  <c:v>5.5290000000000006E-2</c:v>
                </c:pt>
                <c:pt idx="353">
                  <c:v>5.532999999999999E-2</c:v>
                </c:pt>
                <c:pt idx="354">
                  <c:v>5.5489999999999984E-2</c:v>
                </c:pt>
                <c:pt idx="355">
                  <c:v>5.5659999999999987E-2</c:v>
                </c:pt>
                <c:pt idx="356">
                  <c:v>5.5819999999999981E-2</c:v>
                </c:pt>
                <c:pt idx="357">
                  <c:v>5.5989999999999984E-2</c:v>
                </c:pt>
                <c:pt idx="358">
                  <c:v>5.6159999999999988E-2</c:v>
                </c:pt>
                <c:pt idx="359">
                  <c:v>5.6319999999999981E-2</c:v>
                </c:pt>
                <c:pt idx="360">
                  <c:v>5.6379999999999986E-2</c:v>
                </c:pt>
                <c:pt idx="361">
                  <c:v>5.6489999999999985E-2</c:v>
                </c:pt>
                <c:pt idx="362">
                  <c:v>5.6659999999999988E-2</c:v>
                </c:pt>
                <c:pt idx="363">
                  <c:v>5.6819999999999982E-2</c:v>
                </c:pt>
                <c:pt idx="364">
                  <c:v>5.6989999999999985E-2</c:v>
                </c:pt>
                <c:pt idx="365">
                  <c:v>5.7159999999999989E-2</c:v>
                </c:pt>
                <c:pt idx="366">
                  <c:v>5.7279999999999998E-2</c:v>
                </c:pt>
                <c:pt idx="367">
                  <c:v>5.7329999999999992E-2</c:v>
                </c:pt>
                <c:pt idx="368">
                  <c:v>5.7499999999999996E-2</c:v>
                </c:pt>
                <c:pt idx="369">
                  <c:v>5.7669999999999999E-2</c:v>
                </c:pt>
                <c:pt idx="370">
                  <c:v>5.7829999999999993E-2</c:v>
                </c:pt>
                <c:pt idx="371">
                  <c:v>5.7989999999999986E-2</c:v>
                </c:pt>
                <c:pt idx="372">
                  <c:v>5.8159999999999989E-2</c:v>
                </c:pt>
                <c:pt idx="373">
                  <c:v>5.8289999999999981E-2</c:v>
                </c:pt>
                <c:pt idx="374">
                  <c:v>5.8319999999999983E-2</c:v>
                </c:pt>
                <c:pt idx="375">
                  <c:v>5.8489999999999986E-2</c:v>
                </c:pt>
                <c:pt idx="376">
                  <c:v>5.865999999999999E-2</c:v>
                </c:pt>
                <c:pt idx="377">
                  <c:v>5.8829999999999993E-2</c:v>
                </c:pt>
                <c:pt idx="378">
                  <c:v>5.8989999999999987E-2</c:v>
                </c:pt>
                <c:pt idx="379">
                  <c:v>5.9099999999999986E-2</c:v>
                </c:pt>
                <c:pt idx="380">
                  <c:v>5.9150000000000008E-2</c:v>
                </c:pt>
                <c:pt idx="381">
                  <c:v>5.9329999999999994E-2</c:v>
                </c:pt>
                <c:pt idx="382">
                  <c:v>5.9499999999999997E-2</c:v>
                </c:pt>
                <c:pt idx="383">
                  <c:v>5.9659999999999991E-2</c:v>
                </c:pt>
                <c:pt idx="384">
                  <c:v>5.9829999999999994E-2</c:v>
                </c:pt>
                <c:pt idx="385">
                  <c:v>5.9989999999999988E-2</c:v>
                </c:pt>
                <c:pt idx="386">
                  <c:v>6.0129999999999989E-2</c:v>
                </c:pt>
                <c:pt idx="387">
                  <c:v>6.0159999999999991E-2</c:v>
                </c:pt>
                <c:pt idx="388">
                  <c:v>6.0329999999999995E-2</c:v>
                </c:pt>
                <c:pt idx="389">
                  <c:v>6.0489999999999988E-2</c:v>
                </c:pt>
                <c:pt idx="390">
                  <c:v>6.0649999999999982E-2</c:v>
                </c:pt>
                <c:pt idx="391">
                  <c:v>6.0819999999999985E-2</c:v>
                </c:pt>
                <c:pt idx="392">
                  <c:v>6.0989999999999989E-2</c:v>
                </c:pt>
                <c:pt idx="393">
                  <c:v>6.1009999999999981E-2</c:v>
                </c:pt>
                <c:pt idx="394">
                  <c:v>6.1159999999999992E-2</c:v>
                </c:pt>
                <c:pt idx="395">
                  <c:v>6.1329999999999996E-2</c:v>
                </c:pt>
                <c:pt idx="396">
                  <c:v>6.1489999999999989E-2</c:v>
                </c:pt>
                <c:pt idx="397">
                  <c:v>6.1659999999999993E-2</c:v>
                </c:pt>
                <c:pt idx="398">
                  <c:v>6.1829999999999996E-2</c:v>
                </c:pt>
                <c:pt idx="399">
                  <c:v>6.1959999999999987E-2</c:v>
                </c:pt>
                <c:pt idx="400">
                  <c:v>6.198999999999999E-2</c:v>
                </c:pt>
                <c:pt idx="401">
                  <c:v>6.2159999999999993E-2</c:v>
                </c:pt>
                <c:pt idx="402">
                  <c:v>6.2319999999999987E-2</c:v>
                </c:pt>
                <c:pt idx="403">
                  <c:v>6.248999999999999E-2</c:v>
                </c:pt>
                <c:pt idx="404">
                  <c:v>6.2649999999999983E-2</c:v>
                </c:pt>
                <c:pt idx="405">
                  <c:v>6.2709999999999988E-2</c:v>
                </c:pt>
                <c:pt idx="406">
                  <c:v>6.2819999999999987E-2</c:v>
                </c:pt>
                <c:pt idx="407">
                  <c:v>6.298999999999999E-2</c:v>
                </c:pt>
                <c:pt idx="408">
                  <c:v>6.3159999999999994E-2</c:v>
                </c:pt>
                <c:pt idx="409">
                  <c:v>6.3329999999999997E-2</c:v>
                </c:pt>
                <c:pt idx="410">
                  <c:v>6.3489999999999991E-2</c:v>
                </c:pt>
                <c:pt idx="411">
                  <c:v>6.3509999999999983E-2</c:v>
                </c:pt>
                <c:pt idx="412">
                  <c:v>6.3659999999999994E-2</c:v>
                </c:pt>
                <c:pt idx="413">
                  <c:v>6.3819999999999988E-2</c:v>
                </c:pt>
                <c:pt idx="414">
                  <c:v>6.3989999999999991E-2</c:v>
                </c:pt>
                <c:pt idx="415">
                  <c:v>6.4159999999999995E-2</c:v>
                </c:pt>
                <c:pt idx="416">
                  <c:v>6.4319999999999988E-2</c:v>
                </c:pt>
                <c:pt idx="417">
                  <c:v>6.4489999999999992E-2</c:v>
                </c:pt>
                <c:pt idx="418">
                  <c:v>6.4489999999999992E-2</c:v>
                </c:pt>
                <c:pt idx="419">
                  <c:v>6.4649999999999985E-2</c:v>
                </c:pt>
                <c:pt idx="420">
                  <c:v>6.4819999999999989E-2</c:v>
                </c:pt>
                <c:pt idx="421">
                  <c:v>6.4989999999999992E-2</c:v>
                </c:pt>
                <c:pt idx="422">
                  <c:v>6.5159999999999996E-2</c:v>
                </c:pt>
                <c:pt idx="423">
                  <c:v>6.5250000000000002E-2</c:v>
                </c:pt>
                <c:pt idx="424">
                  <c:v>6.5329999999999999E-2</c:v>
                </c:pt>
                <c:pt idx="425">
                  <c:v>6.5489999999999993E-2</c:v>
                </c:pt>
                <c:pt idx="426">
                  <c:v>6.5659999999999996E-2</c:v>
                </c:pt>
                <c:pt idx="427">
                  <c:v>6.583E-2</c:v>
                </c:pt>
                <c:pt idx="428">
                  <c:v>6.5989999999999993E-2</c:v>
                </c:pt>
                <c:pt idx="429">
                  <c:v>6.6159999999999997E-2</c:v>
                </c:pt>
                <c:pt idx="430">
                  <c:v>6.6209999999999991E-2</c:v>
                </c:pt>
                <c:pt idx="431">
                  <c:v>6.631999999999999E-2</c:v>
                </c:pt>
                <c:pt idx="432">
                  <c:v>6.6489999999999994E-2</c:v>
                </c:pt>
                <c:pt idx="433">
                  <c:v>6.6649999999999987E-2</c:v>
                </c:pt>
                <c:pt idx="434">
                  <c:v>6.6819999999999991E-2</c:v>
                </c:pt>
                <c:pt idx="435">
                  <c:v>6.692999999999999E-2</c:v>
                </c:pt>
                <c:pt idx="436">
                  <c:v>6.6989999999999994E-2</c:v>
                </c:pt>
                <c:pt idx="437">
                  <c:v>6.7149999999999987E-2</c:v>
                </c:pt>
                <c:pt idx="438">
                  <c:v>6.7319999999999991E-2</c:v>
                </c:pt>
                <c:pt idx="439">
                  <c:v>6.7489999999999994E-2</c:v>
                </c:pt>
                <c:pt idx="440">
                  <c:v>6.7659999999999998E-2</c:v>
                </c:pt>
                <c:pt idx="441">
                  <c:v>6.7699999999999982E-2</c:v>
                </c:pt>
                <c:pt idx="442">
                  <c:v>6.7819999999999991E-2</c:v>
                </c:pt>
                <c:pt idx="443">
                  <c:v>6.7989999999999995E-2</c:v>
                </c:pt>
                <c:pt idx="444">
                  <c:v>6.8159999999999998E-2</c:v>
                </c:pt>
                <c:pt idx="445">
                  <c:v>6.8319999999999992E-2</c:v>
                </c:pt>
                <c:pt idx="446">
                  <c:v>6.8489999999999995E-2</c:v>
                </c:pt>
                <c:pt idx="447">
                  <c:v>6.8569999999999992E-2</c:v>
                </c:pt>
                <c:pt idx="448">
                  <c:v>6.8649999999999989E-2</c:v>
                </c:pt>
                <c:pt idx="449">
                  <c:v>6.8819999999999992E-2</c:v>
                </c:pt>
                <c:pt idx="450">
                  <c:v>6.8989999999999996E-2</c:v>
                </c:pt>
                <c:pt idx="451">
                  <c:v>6.9159999999999999E-2</c:v>
                </c:pt>
                <c:pt idx="452">
                  <c:v>6.9330000000000003E-2</c:v>
                </c:pt>
                <c:pt idx="453">
                  <c:v>6.9330000000000003E-2</c:v>
                </c:pt>
                <c:pt idx="454">
                  <c:v>6.9489999999999996E-2</c:v>
                </c:pt>
                <c:pt idx="455">
                  <c:v>6.966E-2</c:v>
                </c:pt>
                <c:pt idx="456">
                  <c:v>6.9819999999999993E-2</c:v>
                </c:pt>
                <c:pt idx="457">
                  <c:v>6.9989999999999997E-2</c:v>
                </c:pt>
                <c:pt idx="458">
                  <c:v>7.016E-2</c:v>
                </c:pt>
                <c:pt idx="459">
                  <c:v>7.0209999999999995E-2</c:v>
                </c:pt>
                <c:pt idx="460">
                  <c:v>7.0319999999999994E-2</c:v>
                </c:pt>
                <c:pt idx="461">
                  <c:v>7.0489999999999997E-2</c:v>
                </c:pt>
                <c:pt idx="462">
                  <c:v>7.0660000000000001E-2</c:v>
                </c:pt>
                <c:pt idx="463">
                  <c:v>7.0830000000000004E-2</c:v>
                </c:pt>
                <c:pt idx="464">
                  <c:v>7.1000000000000008E-2</c:v>
                </c:pt>
                <c:pt idx="465">
                  <c:v>7.1000000000000008E-2</c:v>
                </c:pt>
                <c:pt idx="466">
                  <c:v>7.1169999999999983E-2</c:v>
                </c:pt>
                <c:pt idx="467">
                  <c:v>7.1339999999999987E-2</c:v>
                </c:pt>
                <c:pt idx="468">
                  <c:v>7.1500000000000008E-2</c:v>
                </c:pt>
                <c:pt idx="469">
                  <c:v>7.1669999999999984E-2</c:v>
                </c:pt>
                <c:pt idx="470">
                  <c:v>7.1819999999999995E-2</c:v>
                </c:pt>
                <c:pt idx="471">
                  <c:v>7.1830000000000005E-2</c:v>
                </c:pt>
                <c:pt idx="472">
                  <c:v>7.1999999999999981E-2</c:v>
                </c:pt>
                <c:pt idx="473">
                  <c:v>7.2169999999999984E-2</c:v>
                </c:pt>
                <c:pt idx="474">
                  <c:v>7.2330000000000005E-2</c:v>
                </c:pt>
                <c:pt idx="475">
                  <c:v>7.2499999999999981E-2</c:v>
                </c:pt>
                <c:pt idx="476">
                  <c:v>7.2569999999999996E-2</c:v>
                </c:pt>
                <c:pt idx="477">
                  <c:v>7.2660000000000002E-2</c:v>
                </c:pt>
                <c:pt idx="478">
                  <c:v>7.2830000000000006E-2</c:v>
                </c:pt>
                <c:pt idx="479">
                  <c:v>7.2999999999999982E-2</c:v>
                </c:pt>
                <c:pt idx="480">
                  <c:v>7.3160000000000003E-2</c:v>
                </c:pt>
                <c:pt idx="481">
                  <c:v>7.3270000000000002E-2</c:v>
                </c:pt>
                <c:pt idx="482">
                  <c:v>7.3339999999999989E-2</c:v>
                </c:pt>
                <c:pt idx="483">
                  <c:v>7.3499999999999982E-2</c:v>
                </c:pt>
                <c:pt idx="484">
                  <c:v>7.3669999999999985E-2</c:v>
                </c:pt>
                <c:pt idx="485">
                  <c:v>7.3830000000000007E-2</c:v>
                </c:pt>
                <c:pt idx="486">
                  <c:v>7.3999999999999982E-2</c:v>
                </c:pt>
                <c:pt idx="487">
                  <c:v>7.4109999999999981E-2</c:v>
                </c:pt>
                <c:pt idx="488">
                  <c:v>7.4160000000000004E-2</c:v>
                </c:pt>
                <c:pt idx="489">
                  <c:v>7.4319999999999997E-2</c:v>
                </c:pt>
                <c:pt idx="490">
                  <c:v>7.4490000000000001E-2</c:v>
                </c:pt>
                <c:pt idx="491">
                  <c:v>7.4660000000000004E-2</c:v>
                </c:pt>
                <c:pt idx="492">
                  <c:v>7.4819999999999998E-2</c:v>
                </c:pt>
                <c:pt idx="493">
                  <c:v>7.485E-2</c:v>
                </c:pt>
                <c:pt idx="494">
                  <c:v>7.4990000000000001E-2</c:v>
                </c:pt>
                <c:pt idx="495">
                  <c:v>7.5169999999999987E-2</c:v>
                </c:pt>
                <c:pt idx="496">
                  <c:v>7.5330000000000008E-2</c:v>
                </c:pt>
                <c:pt idx="497">
                  <c:v>7.5490000000000002E-2</c:v>
                </c:pt>
                <c:pt idx="498">
                  <c:v>7.5649999999999995E-2</c:v>
                </c:pt>
                <c:pt idx="499">
                  <c:v>7.5660000000000005E-2</c:v>
                </c:pt>
                <c:pt idx="500">
                  <c:v>7.5829999999999981E-2</c:v>
                </c:pt>
                <c:pt idx="501">
                  <c:v>7.5999999999999984E-2</c:v>
                </c:pt>
                <c:pt idx="502">
                  <c:v>7.6160000000000005E-2</c:v>
                </c:pt>
                <c:pt idx="503">
                  <c:v>7.6319999999999999E-2</c:v>
                </c:pt>
                <c:pt idx="504">
                  <c:v>7.6469999999999982E-2</c:v>
                </c:pt>
                <c:pt idx="505">
                  <c:v>7.6490000000000002E-2</c:v>
                </c:pt>
                <c:pt idx="506">
                  <c:v>7.6660000000000006E-2</c:v>
                </c:pt>
                <c:pt idx="507">
                  <c:v>7.6829999999999982E-2</c:v>
                </c:pt>
                <c:pt idx="508">
                  <c:v>7.6990000000000003E-2</c:v>
                </c:pt>
                <c:pt idx="509">
                  <c:v>7.7119999999999994E-2</c:v>
                </c:pt>
                <c:pt idx="510">
                  <c:v>7.7160000000000006E-2</c:v>
                </c:pt>
                <c:pt idx="511">
                  <c:v>7.7329999999999982E-2</c:v>
                </c:pt>
                <c:pt idx="512">
                  <c:v>7.7490000000000003E-2</c:v>
                </c:pt>
                <c:pt idx="513">
                  <c:v>7.7669999999999989E-2</c:v>
                </c:pt>
                <c:pt idx="514">
                  <c:v>7.7829999999999983E-2</c:v>
                </c:pt>
                <c:pt idx="515">
                  <c:v>7.7910000000000007E-2</c:v>
                </c:pt>
                <c:pt idx="516">
                  <c:v>7.7999999999999986E-2</c:v>
                </c:pt>
                <c:pt idx="517">
                  <c:v>7.8160000000000007E-2</c:v>
                </c:pt>
                <c:pt idx="518">
                  <c:v>7.8329999999999983E-2</c:v>
                </c:pt>
                <c:pt idx="519">
                  <c:v>7.8490000000000004E-2</c:v>
                </c:pt>
                <c:pt idx="520">
                  <c:v>7.8660000000000008E-2</c:v>
                </c:pt>
                <c:pt idx="521">
                  <c:v>7.8660000000000008E-2</c:v>
                </c:pt>
                <c:pt idx="522">
                  <c:v>7.8829999999999983E-2</c:v>
                </c:pt>
                <c:pt idx="523">
                  <c:v>7.8999999999999987E-2</c:v>
                </c:pt>
                <c:pt idx="524">
                  <c:v>7.9160000000000008E-2</c:v>
                </c:pt>
                <c:pt idx="525">
                  <c:v>7.9329999999999984E-2</c:v>
                </c:pt>
                <c:pt idx="526">
                  <c:v>7.9399999999999998E-2</c:v>
                </c:pt>
                <c:pt idx="527">
                  <c:v>7.9499999999999987E-2</c:v>
                </c:pt>
                <c:pt idx="528">
                  <c:v>7.9659999999999981E-2</c:v>
                </c:pt>
                <c:pt idx="529">
                  <c:v>7.9829999999999984E-2</c:v>
                </c:pt>
                <c:pt idx="530">
                  <c:v>7.9999999999999988E-2</c:v>
                </c:pt>
                <c:pt idx="531">
                  <c:v>8.0159999999999981E-2</c:v>
                </c:pt>
                <c:pt idx="532">
                  <c:v>8.027999999999999E-2</c:v>
                </c:pt>
                <c:pt idx="533">
                  <c:v>8.0320000000000003E-2</c:v>
                </c:pt>
                <c:pt idx="534">
                  <c:v>8.0490000000000006E-2</c:v>
                </c:pt>
                <c:pt idx="535">
                  <c:v>8.0649999999999999E-2</c:v>
                </c:pt>
                <c:pt idx="536">
                  <c:v>8.0820000000000003E-2</c:v>
                </c:pt>
                <c:pt idx="537">
                  <c:v>8.0979999999999996E-2</c:v>
                </c:pt>
                <c:pt idx="538">
                  <c:v>8.0990000000000006E-2</c:v>
                </c:pt>
                <c:pt idx="539">
                  <c:v>8.1169999999999992E-2</c:v>
                </c:pt>
                <c:pt idx="540">
                  <c:v>8.1329999999999986E-2</c:v>
                </c:pt>
                <c:pt idx="541">
                  <c:v>8.1499999999999989E-2</c:v>
                </c:pt>
                <c:pt idx="542">
                  <c:v>8.1669999999999993E-2</c:v>
                </c:pt>
                <c:pt idx="543">
                  <c:v>8.1769999999999982E-2</c:v>
                </c:pt>
                <c:pt idx="544">
                  <c:v>8.1829999999999986E-2</c:v>
                </c:pt>
                <c:pt idx="545">
                  <c:v>8.199999999999999E-2</c:v>
                </c:pt>
                <c:pt idx="546">
                  <c:v>8.2159999999999983E-2</c:v>
                </c:pt>
                <c:pt idx="547">
                  <c:v>8.2329999999999987E-2</c:v>
                </c:pt>
                <c:pt idx="548">
                  <c:v>8.2490000000000008E-2</c:v>
                </c:pt>
                <c:pt idx="549">
                  <c:v>8.2540000000000002E-2</c:v>
                </c:pt>
                <c:pt idx="550">
                  <c:v>8.2650000000000001E-2</c:v>
                </c:pt>
                <c:pt idx="551">
                  <c:v>8.2829999999999987E-2</c:v>
                </c:pt>
                <c:pt idx="552">
                  <c:v>8.298999999999998E-2</c:v>
                </c:pt>
                <c:pt idx="553">
                  <c:v>8.3150000000000002E-2</c:v>
                </c:pt>
                <c:pt idx="554">
                  <c:v>8.3159999999999984E-2</c:v>
                </c:pt>
                <c:pt idx="555">
                  <c:v>8.3320000000000005E-2</c:v>
                </c:pt>
                <c:pt idx="556">
                  <c:v>8.3489999999999981E-2</c:v>
                </c:pt>
                <c:pt idx="557">
                  <c:v>8.3669999999999994E-2</c:v>
                </c:pt>
                <c:pt idx="558">
                  <c:v>8.3820000000000006E-2</c:v>
                </c:pt>
                <c:pt idx="559">
                  <c:v>8.3960000000000007E-2</c:v>
                </c:pt>
                <c:pt idx="560">
                  <c:v>8.3989999999999981E-2</c:v>
                </c:pt>
                <c:pt idx="561">
                  <c:v>8.4159999999999985E-2</c:v>
                </c:pt>
                <c:pt idx="562">
                  <c:v>8.4320000000000006E-2</c:v>
                </c:pt>
                <c:pt idx="563">
                  <c:v>8.4489999999999982E-2</c:v>
                </c:pt>
                <c:pt idx="564">
                  <c:v>8.4650000000000003E-2</c:v>
                </c:pt>
                <c:pt idx="565">
                  <c:v>8.4689999999999988E-2</c:v>
                </c:pt>
                <c:pt idx="566">
                  <c:v>8.4820000000000007E-2</c:v>
                </c:pt>
                <c:pt idx="567">
                  <c:v>8.4989999999999982E-2</c:v>
                </c:pt>
                <c:pt idx="568">
                  <c:v>8.5159999999999986E-2</c:v>
                </c:pt>
                <c:pt idx="569">
                  <c:v>8.5320000000000007E-2</c:v>
                </c:pt>
                <c:pt idx="570">
                  <c:v>8.5400000000000004E-2</c:v>
                </c:pt>
                <c:pt idx="571">
                  <c:v>8.5489999999999983E-2</c:v>
                </c:pt>
                <c:pt idx="572">
                  <c:v>8.5650000000000004E-2</c:v>
                </c:pt>
                <c:pt idx="573">
                  <c:v>8.582999999999999E-2</c:v>
                </c:pt>
                <c:pt idx="574">
                  <c:v>8.5989999999999983E-2</c:v>
                </c:pt>
                <c:pt idx="575">
                  <c:v>8.6150000000000004E-2</c:v>
                </c:pt>
                <c:pt idx="576">
                  <c:v>8.6239999999999983E-2</c:v>
                </c:pt>
                <c:pt idx="577">
                  <c:v>8.6320000000000008E-2</c:v>
                </c:pt>
                <c:pt idx="578">
                  <c:v>8.6489999999999984E-2</c:v>
                </c:pt>
                <c:pt idx="579">
                  <c:v>8.6650000000000005E-2</c:v>
                </c:pt>
                <c:pt idx="580">
                  <c:v>8.6819999999999981E-2</c:v>
                </c:pt>
                <c:pt idx="581">
                  <c:v>8.6919999999999997E-2</c:v>
                </c:pt>
                <c:pt idx="582">
                  <c:v>8.6989999999999984E-2</c:v>
                </c:pt>
                <c:pt idx="583">
                  <c:v>8.7159999999999987E-2</c:v>
                </c:pt>
                <c:pt idx="584">
                  <c:v>8.7329999999999991E-2</c:v>
                </c:pt>
                <c:pt idx="585">
                  <c:v>8.7489999999999984E-2</c:v>
                </c:pt>
                <c:pt idx="586">
                  <c:v>8.7659999999999988E-2</c:v>
                </c:pt>
                <c:pt idx="587">
                  <c:v>8.7669999999999998E-2</c:v>
                </c:pt>
                <c:pt idx="588">
                  <c:v>8.7819999999999981E-2</c:v>
                </c:pt>
                <c:pt idx="589">
                  <c:v>8.7980000000000003E-2</c:v>
                </c:pt>
                <c:pt idx="590">
                  <c:v>8.8159999999999988E-2</c:v>
                </c:pt>
                <c:pt idx="591">
                  <c:v>8.8319999999999982E-2</c:v>
                </c:pt>
                <c:pt idx="592">
                  <c:v>8.8359999999999994E-2</c:v>
                </c:pt>
                <c:pt idx="593">
                  <c:v>8.8489999999999985E-2</c:v>
                </c:pt>
                <c:pt idx="594">
                  <c:v>8.8639999999999997E-2</c:v>
                </c:pt>
                <c:pt idx="595">
                  <c:v>8.8819999999999982E-2</c:v>
                </c:pt>
                <c:pt idx="596">
                  <c:v>8.8989999999999986E-2</c:v>
                </c:pt>
                <c:pt idx="597">
                  <c:v>8.906E-2</c:v>
                </c:pt>
                <c:pt idx="598">
                  <c:v>8.9159999999999989E-2</c:v>
                </c:pt>
                <c:pt idx="599">
                  <c:v>8.9319999999999983E-2</c:v>
                </c:pt>
                <c:pt idx="600">
                  <c:v>8.9489999999999986E-2</c:v>
                </c:pt>
                <c:pt idx="601">
                  <c:v>8.965999999999999E-2</c:v>
                </c:pt>
                <c:pt idx="602">
                  <c:v>8.9819999999999983E-2</c:v>
                </c:pt>
                <c:pt idx="603">
                  <c:v>8.9849999999999985E-2</c:v>
                </c:pt>
                <c:pt idx="604">
                  <c:v>8.9989999999999987E-2</c:v>
                </c:pt>
                <c:pt idx="605">
                  <c:v>9.015999999999999E-2</c:v>
                </c:pt>
                <c:pt idx="606">
                  <c:v>9.0329999999999994E-2</c:v>
                </c:pt>
                <c:pt idx="607">
                  <c:v>9.0489999999999987E-2</c:v>
                </c:pt>
                <c:pt idx="608">
                  <c:v>9.0609999999999996E-2</c:v>
                </c:pt>
                <c:pt idx="609">
                  <c:v>9.0649999999999981E-2</c:v>
                </c:pt>
                <c:pt idx="610">
                  <c:v>9.0819999999999984E-2</c:v>
                </c:pt>
                <c:pt idx="611">
                  <c:v>9.0989999999999988E-2</c:v>
                </c:pt>
                <c:pt idx="612">
                  <c:v>9.1159999999999991E-2</c:v>
                </c:pt>
                <c:pt idx="613">
                  <c:v>9.1310000000000002E-2</c:v>
                </c:pt>
                <c:pt idx="614">
                  <c:v>9.1319999999999985E-2</c:v>
                </c:pt>
                <c:pt idx="615">
                  <c:v>9.1489999999999988E-2</c:v>
                </c:pt>
                <c:pt idx="616">
                  <c:v>9.1659999999999991E-2</c:v>
                </c:pt>
                <c:pt idx="617">
                  <c:v>9.1819999999999985E-2</c:v>
                </c:pt>
                <c:pt idx="618">
                  <c:v>9.1989999999999988E-2</c:v>
                </c:pt>
                <c:pt idx="619">
                  <c:v>9.2120000000000007E-2</c:v>
                </c:pt>
                <c:pt idx="620">
                  <c:v>9.2149999999999982E-2</c:v>
                </c:pt>
                <c:pt idx="621">
                  <c:v>9.2319999999999985E-2</c:v>
                </c:pt>
                <c:pt idx="622">
                  <c:v>9.2489999999999989E-2</c:v>
                </c:pt>
                <c:pt idx="623">
                  <c:v>9.2649999999999982E-2</c:v>
                </c:pt>
                <c:pt idx="624">
                  <c:v>9.2819999999999986E-2</c:v>
                </c:pt>
                <c:pt idx="625">
                  <c:v>9.2819999999999986E-2</c:v>
                </c:pt>
                <c:pt idx="626">
                  <c:v>9.2989999999999989E-2</c:v>
                </c:pt>
                <c:pt idx="627">
                  <c:v>9.3159999999999993E-2</c:v>
                </c:pt>
                <c:pt idx="628">
                  <c:v>9.3329999999999996E-2</c:v>
                </c:pt>
                <c:pt idx="629">
                  <c:v>9.348999999999999E-2</c:v>
                </c:pt>
                <c:pt idx="630">
                  <c:v>9.35E-2</c:v>
                </c:pt>
                <c:pt idx="631">
                  <c:v>9.3659999999999993E-2</c:v>
                </c:pt>
                <c:pt idx="632">
                  <c:v>9.3819999999999987E-2</c:v>
                </c:pt>
                <c:pt idx="633">
                  <c:v>9.398999999999999E-2</c:v>
                </c:pt>
                <c:pt idx="634">
                  <c:v>9.4149999999999984E-2</c:v>
                </c:pt>
                <c:pt idx="635">
                  <c:v>9.4269999999999993E-2</c:v>
                </c:pt>
                <c:pt idx="636">
                  <c:v>9.4319999999999987E-2</c:v>
                </c:pt>
                <c:pt idx="637">
                  <c:v>9.4489999999999991E-2</c:v>
                </c:pt>
                <c:pt idx="638">
                  <c:v>9.4649999999999984E-2</c:v>
                </c:pt>
                <c:pt idx="639">
                  <c:v>9.4819999999999988E-2</c:v>
                </c:pt>
                <c:pt idx="640">
                  <c:v>9.4969999999999999E-2</c:v>
                </c:pt>
                <c:pt idx="641">
                  <c:v>9.4989999999999991E-2</c:v>
                </c:pt>
                <c:pt idx="642">
                  <c:v>9.5159999999999995E-2</c:v>
                </c:pt>
                <c:pt idx="643">
                  <c:v>9.5319999999999988E-2</c:v>
                </c:pt>
                <c:pt idx="644">
                  <c:v>9.5489999999999992E-2</c:v>
                </c:pt>
                <c:pt idx="645">
                  <c:v>9.5659999999999995E-2</c:v>
                </c:pt>
                <c:pt idx="646">
                  <c:v>9.5769999999999994E-2</c:v>
                </c:pt>
                <c:pt idx="647">
                  <c:v>9.5819999999999989E-2</c:v>
                </c:pt>
                <c:pt idx="648">
                  <c:v>9.5989999999999992E-2</c:v>
                </c:pt>
                <c:pt idx="649">
                  <c:v>9.6159999999999995E-2</c:v>
                </c:pt>
                <c:pt idx="650">
                  <c:v>9.6319999999999989E-2</c:v>
                </c:pt>
                <c:pt idx="651">
                  <c:v>9.6489999999999992E-2</c:v>
                </c:pt>
                <c:pt idx="652">
                  <c:v>9.6599999999999991E-2</c:v>
                </c:pt>
                <c:pt idx="653">
                  <c:v>9.6649999999999986E-2</c:v>
                </c:pt>
                <c:pt idx="654">
                  <c:v>9.6819999999999989E-2</c:v>
                </c:pt>
                <c:pt idx="655">
                  <c:v>9.6979999999999983E-2</c:v>
                </c:pt>
                <c:pt idx="656">
                  <c:v>9.7159999999999996E-2</c:v>
                </c:pt>
                <c:pt idx="657">
                  <c:v>9.731999999999999E-2</c:v>
                </c:pt>
                <c:pt idx="658">
                  <c:v>9.7349999999999992E-2</c:v>
                </c:pt>
                <c:pt idx="659">
                  <c:v>9.7489999999999993E-2</c:v>
                </c:pt>
                <c:pt idx="660">
                  <c:v>9.756999999999999E-2</c:v>
                </c:pt>
                <c:pt idx="661">
                  <c:v>9.7589999999999982E-2</c:v>
                </c:pt>
                <c:pt idx="662">
                  <c:v>9.7619999999999985E-2</c:v>
                </c:pt>
                <c:pt idx="663">
                  <c:v>9.7659999999999997E-2</c:v>
                </c:pt>
                <c:pt idx="664">
                  <c:v>9.7699999999999981E-2</c:v>
                </c:pt>
                <c:pt idx="665">
                  <c:v>9.7739999999999994E-2</c:v>
                </c:pt>
                <c:pt idx="666">
                  <c:v>9.7780000000000006E-2</c:v>
                </c:pt>
                <c:pt idx="667">
                  <c:v>9.7810000000000008E-2</c:v>
                </c:pt>
                <c:pt idx="668">
                  <c:v>9.7849999999999993E-2</c:v>
                </c:pt>
                <c:pt idx="669">
                  <c:v>9.7869999999999985E-2</c:v>
                </c:pt>
                <c:pt idx="670">
                  <c:v>9.7899999999999987E-2</c:v>
                </c:pt>
                <c:pt idx="671">
                  <c:v>9.7920000000000007E-2</c:v>
                </c:pt>
                <c:pt idx="672">
                  <c:v>9.7939999999999999E-2</c:v>
                </c:pt>
                <c:pt idx="673">
                  <c:v>9.7949999999999982E-2</c:v>
                </c:pt>
                <c:pt idx="674">
                  <c:v>9.7959999999999992E-2</c:v>
                </c:pt>
                <c:pt idx="675">
                  <c:v>9.7959999999999992E-2</c:v>
                </c:pt>
                <c:pt idx="676">
                  <c:v>9.7959999999999992E-2</c:v>
                </c:pt>
                <c:pt idx="677">
                  <c:v>9.7970000000000002E-2</c:v>
                </c:pt>
                <c:pt idx="678">
                  <c:v>9.7970000000000002E-2</c:v>
                </c:pt>
                <c:pt idx="679">
                  <c:v>9.7970000000000002E-2</c:v>
                </c:pt>
                <c:pt idx="680">
                  <c:v>9.7970000000000002E-2</c:v>
                </c:pt>
                <c:pt idx="681">
                  <c:v>9.7970000000000002E-2</c:v>
                </c:pt>
                <c:pt idx="682">
                  <c:v>9.7970000000000002E-2</c:v>
                </c:pt>
                <c:pt idx="683">
                  <c:v>9.7970000000000002E-2</c:v>
                </c:pt>
                <c:pt idx="684">
                  <c:v>9.7970000000000002E-2</c:v>
                </c:pt>
                <c:pt idx="685">
                  <c:v>9.7970000000000002E-2</c:v>
                </c:pt>
                <c:pt idx="686">
                  <c:v>9.7979999999999984E-2</c:v>
                </c:pt>
                <c:pt idx="687">
                  <c:v>9.7979999999999984E-2</c:v>
                </c:pt>
                <c:pt idx="688">
                  <c:v>9.7979999999999984E-2</c:v>
                </c:pt>
                <c:pt idx="689">
                  <c:v>9.7989999999999994E-2</c:v>
                </c:pt>
                <c:pt idx="690">
                  <c:v>9.7989999999999994E-2</c:v>
                </c:pt>
                <c:pt idx="691">
                  <c:v>9.8000000000000004E-2</c:v>
                </c:pt>
                <c:pt idx="692">
                  <c:v>9.8009999999999986E-2</c:v>
                </c:pt>
                <c:pt idx="693">
                  <c:v>9.8019999999999996E-2</c:v>
                </c:pt>
                <c:pt idx="694">
                  <c:v>9.8030000000000006E-2</c:v>
                </c:pt>
                <c:pt idx="695">
                  <c:v>9.8049999999999998E-2</c:v>
                </c:pt>
                <c:pt idx="696">
                  <c:v>9.8059999999999981E-2</c:v>
                </c:pt>
                <c:pt idx="697">
                  <c:v>9.8080000000000001E-2</c:v>
                </c:pt>
                <c:pt idx="698">
                  <c:v>9.8099999999999993E-2</c:v>
                </c:pt>
                <c:pt idx="699">
                  <c:v>9.8110000000000003E-2</c:v>
                </c:pt>
                <c:pt idx="700">
                  <c:v>9.8129999999999995E-2</c:v>
                </c:pt>
              </c:numCache>
            </c:numRef>
          </c:xVal>
          <c:yVal>
            <c:numRef>
              <c:f>No.2!$F$3:$F$703</c:f>
              <c:numCache>
                <c:formatCode>General</c:formatCode>
                <c:ptCount val="701"/>
                <c:pt idx="0">
                  <c:v>0</c:v>
                </c:pt>
                <c:pt idx="1">
                  <c:v>5.9300000000001019E-3</c:v>
                </c:pt>
                <c:pt idx="2">
                  <c:v>1.3830000000000009E-2</c:v>
                </c:pt>
                <c:pt idx="3">
                  <c:v>1.0489999999999999E-2</c:v>
                </c:pt>
                <c:pt idx="4">
                  <c:v>7.3200000000001042E-3</c:v>
                </c:pt>
                <c:pt idx="5">
                  <c:v>2.2150000000000114E-2</c:v>
                </c:pt>
                <c:pt idx="6">
                  <c:v>4.398000000000013E-2</c:v>
                </c:pt>
                <c:pt idx="7">
                  <c:v>6.8270000000000053E-2</c:v>
                </c:pt>
                <c:pt idx="8">
                  <c:v>8.4130000000000038E-2</c:v>
                </c:pt>
                <c:pt idx="9">
                  <c:v>0.10674000000000006</c:v>
                </c:pt>
                <c:pt idx="10">
                  <c:v>0.1313200000000001</c:v>
                </c:pt>
                <c:pt idx="11">
                  <c:v>0.15825</c:v>
                </c:pt>
                <c:pt idx="12">
                  <c:v>0.17003000000000013</c:v>
                </c:pt>
                <c:pt idx="13">
                  <c:v>0.16741000000000006</c:v>
                </c:pt>
                <c:pt idx="14">
                  <c:v>0.16659000000000002</c:v>
                </c:pt>
                <c:pt idx="15">
                  <c:v>0.1817200000000001</c:v>
                </c:pt>
                <c:pt idx="16">
                  <c:v>0.22006999999999999</c:v>
                </c:pt>
                <c:pt idx="17">
                  <c:v>0.26018000000000008</c:v>
                </c:pt>
                <c:pt idx="18">
                  <c:v>0.29005000000000014</c:v>
                </c:pt>
                <c:pt idx="19">
                  <c:v>0.32940999999999998</c:v>
                </c:pt>
                <c:pt idx="20">
                  <c:v>0.36742000000000008</c:v>
                </c:pt>
                <c:pt idx="21">
                  <c:v>0.39559999999999995</c:v>
                </c:pt>
                <c:pt idx="22">
                  <c:v>0.43128000000000011</c:v>
                </c:pt>
                <c:pt idx="23">
                  <c:v>0.46476000000000006</c:v>
                </c:pt>
                <c:pt idx="24">
                  <c:v>0.50984000000000007</c:v>
                </c:pt>
                <c:pt idx="25">
                  <c:v>0.5563800000000001</c:v>
                </c:pt>
                <c:pt idx="26">
                  <c:v>0.59678000000000009</c:v>
                </c:pt>
                <c:pt idx="27">
                  <c:v>0.63736999999999999</c:v>
                </c:pt>
                <c:pt idx="28">
                  <c:v>0.69699</c:v>
                </c:pt>
                <c:pt idx="29">
                  <c:v>0.75171999999999994</c:v>
                </c:pt>
                <c:pt idx="30">
                  <c:v>0.80025000000000013</c:v>
                </c:pt>
                <c:pt idx="31">
                  <c:v>0.84618000000000015</c:v>
                </c:pt>
                <c:pt idx="32">
                  <c:v>0.87895000000000012</c:v>
                </c:pt>
                <c:pt idx="33">
                  <c:v>0.93193000000000015</c:v>
                </c:pt>
                <c:pt idx="34">
                  <c:v>0.96931000000000012</c:v>
                </c:pt>
                <c:pt idx="35">
                  <c:v>1.01112</c:v>
                </c:pt>
                <c:pt idx="36">
                  <c:v>1.04827</c:v>
                </c:pt>
                <c:pt idx="37">
                  <c:v>1.0817800000000002</c:v>
                </c:pt>
                <c:pt idx="38">
                  <c:v>1.1462699999999999</c:v>
                </c:pt>
                <c:pt idx="39">
                  <c:v>1.1880000000000002</c:v>
                </c:pt>
                <c:pt idx="40">
                  <c:v>1.2195</c:v>
                </c:pt>
                <c:pt idx="41">
                  <c:v>1.2719100000000001</c:v>
                </c:pt>
                <c:pt idx="42">
                  <c:v>1.3180100000000001</c:v>
                </c:pt>
                <c:pt idx="43">
                  <c:v>1.3679800000000002</c:v>
                </c:pt>
                <c:pt idx="44">
                  <c:v>1.4087800000000001</c:v>
                </c:pt>
                <c:pt idx="45">
                  <c:v>1.4535</c:v>
                </c:pt>
                <c:pt idx="46">
                  <c:v>1.5005100000000002</c:v>
                </c:pt>
                <c:pt idx="47">
                  <c:v>1.5106100000000002</c:v>
                </c:pt>
                <c:pt idx="48">
                  <c:v>1.5454500000000002</c:v>
                </c:pt>
                <c:pt idx="49">
                  <c:v>1.5902400000000001</c:v>
                </c:pt>
                <c:pt idx="50">
                  <c:v>1.6282000000000001</c:v>
                </c:pt>
                <c:pt idx="51">
                  <c:v>1.6736300000000002</c:v>
                </c:pt>
                <c:pt idx="52">
                  <c:v>1.7195</c:v>
                </c:pt>
                <c:pt idx="53">
                  <c:v>1.7742900000000001</c:v>
                </c:pt>
                <c:pt idx="54">
                  <c:v>1.8287100000000001</c:v>
                </c:pt>
                <c:pt idx="55">
                  <c:v>1.8727800000000001</c:v>
                </c:pt>
                <c:pt idx="56">
                  <c:v>1.9189500000000002</c:v>
                </c:pt>
                <c:pt idx="57">
                  <c:v>1.9696099999999999</c:v>
                </c:pt>
                <c:pt idx="58">
                  <c:v>2.0094099999999999</c:v>
                </c:pt>
                <c:pt idx="59">
                  <c:v>2.0539000000000001</c:v>
                </c:pt>
                <c:pt idx="60">
                  <c:v>2.0953900000000001</c:v>
                </c:pt>
                <c:pt idx="61">
                  <c:v>2.1316600000000001</c:v>
                </c:pt>
                <c:pt idx="62">
                  <c:v>2.1697500000000001</c:v>
                </c:pt>
                <c:pt idx="63">
                  <c:v>2.21489</c:v>
                </c:pt>
                <c:pt idx="64">
                  <c:v>2.2662400000000003</c:v>
                </c:pt>
                <c:pt idx="65">
                  <c:v>2.3212800000000002</c:v>
                </c:pt>
                <c:pt idx="66">
                  <c:v>2.38218</c:v>
                </c:pt>
                <c:pt idx="67">
                  <c:v>2.4411399999999999</c:v>
                </c:pt>
                <c:pt idx="68">
                  <c:v>2.4655</c:v>
                </c:pt>
                <c:pt idx="69">
                  <c:v>2.48007</c:v>
                </c:pt>
                <c:pt idx="70">
                  <c:v>2.4943200000000001</c:v>
                </c:pt>
                <c:pt idx="71">
                  <c:v>2.5230700000000001</c:v>
                </c:pt>
                <c:pt idx="72">
                  <c:v>2.5549599999999999</c:v>
                </c:pt>
                <c:pt idx="73">
                  <c:v>2.57877</c:v>
                </c:pt>
                <c:pt idx="74">
                  <c:v>2.6156100000000002</c:v>
                </c:pt>
                <c:pt idx="75">
                  <c:v>2.6391900000000001</c:v>
                </c:pt>
                <c:pt idx="76">
                  <c:v>2.6518199999999998</c:v>
                </c:pt>
                <c:pt idx="77">
                  <c:v>2.6801900000000001</c:v>
                </c:pt>
                <c:pt idx="78">
                  <c:v>2.71957</c:v>
                </c:pt>
                <c:pt idx="79">
                  <c:v>2.7484199999999999</c:v>
                </c:pt>
                <c:pt idx="80">
                  <c:v>2.7495400000000001</c:v>
                </c:pt>
                <c:pt idx="81">
                  <c:v>2.7781000000000002</c:v>
                </c:pt>
                <c:pt idx="82">
                  <c:v>2.7907600000000001</c:v>
                </c:pt>
                <c:pt idx="83">
                  <c:v>2.8235100000000002</c:v>
                </c:pt>
                <c:pt idx="84">
                  <c:v>2.8347500000000001</c:v>
                </c:pt>
                <c:pt idx="85">
                  <c:v>2.8443200000000002</c:v>
                </c:pt>
                <c:pt idx="86">
                  <c:v>2.8699599999999998</c:v>
                </c:pt>
                <c:pt idx="87">
                  <c:v>2.8963999999999999</c:v>
                </c:pt>
                <c:pt idx="88">
                  <c:v>2.9460500000000001</c:v>
                </c:pt>
                <c:pt idx="89">
                  <c:v>2.98827</c:v>
                </c:pt>
                <c:pt idx="90">
                  <c:v>3.0400700000000005</c:v>
                </c:pt>
                <c:pt idx="91">
                  <c:v>3.0996099999999998</c:v>
                </c:pt>
                <c:pt idx="92">
                  <c:v>3.1514700000000002</c:v>
                </c:pt>
                <c:pt idx="93">
                  <c:v>3.2177599999999997</c:v>
                </c:pt>
                <c:pt idx="94">
                  <c:v>3.26024</c:v>
                </c:pt>
                <c:pt idx="95">
                  <c:v>3.30261</c:v>
                </c:pt>
                <c:pt idx="96">
                  <c:v>3.3436100000000004</c:v>
                </c:pt>
                <c:pt idx="97">
                  <c:v>3.3888200000000004</c:v>
                </c:pt>
                <c:pt idx="98">
                  <c:v>3.44129</c:v>
                </c:pt>
                <c:pt idx="99">
                  <c:v>3.4774600000000002</c:v>
                </c:pt>
                <c:pt idx="100">
                  <c:v>3.5305800000000001</c:v>
                </c:pt>
                <c:pt idx="101">
                  <c:v>3.5783900000000002</c:v>
                </c:pt>
                <c:pt idx="102">
                  <c:v>3.6212899999999997</c:v>
                </c:pt>
                <c:pt idx="103">
                  <c:v>3.6942100000000004</c:v>
                </c:pt>
                <c:pt idx="104">
                  <c:v>3.7362199999999999</c:v>
                </c:pt>
                <c:pt idx="105">
                  <c:v>3.7818999999999998</c:v>
                </c:pt>
                <c:pt idx="106">
                  <c:v>3.8144800000000001</c:v>
                </c:pt>
                <c:pt idx="107">
                  <c:v>3.8437699999999997</c:v>
                </c:pt>
                <c:pt idx="108">
                  <c:v>3.8892500000000001</c:v>
                </c:pt>
                <c:pt idx="109">
                  <c:v>3.91804</c:v>
                </c:pt>
                <c:pt idx="110">
                  <c:v>3.9622899999999999</c:v>
                </c:pt>
                <c:pt idx="111">
                  <c:v>3.9980600000000002</c:v>
                </c:pt>
                <c:pt idx="112">
                  <c:v>3.9996000000000005</c:v>
                </c:pt>
                <c:pt idx="113">
                  <c:v>4.0466599999999993</c:v>
                </c:pt>
                <c:pt idx="114">
                  <c:v>4.0874900000000007</c:v>
                </c:pt>
                <c:pt idx="115">
                  <c:v>4.1209000000000007</c:v>
                </c:pt>
                <c:pt idx="116">
                  <c:v>4.1650200000000002</c:v>
                </c:pt>
                <c:pt idx="117">
                  <c:v>4.1941799999999994</c:v>
                </c:pt>
                <c:pt idx="118">
                  <c:v>4.2245699999999999</c:v>
                </c:pt>
                <c:pt idx="119">
                  <c:v>4.2665100000000002</c:v>
                </c:pt>
                <c:pt idx="120">
                  <c:v>4.2804400000000005</c:v>
                </c:pt>
                <c:pt idx="121">
                  <c:v>4.3155400000000004</c:v>
                </c:pt>
                <c:pt idx="122">
                  <c:v>4.3495500000000007</c:v>
                </c:pt>
                <c:pt idx="123">
                  <c:v>4.3784500000000008</c:v>
                </c:pt>
                <c:pt idx="124">
                  <c:v>4.4153400000000005</c:v>
                </c:pt>
                <c:pt idx="125">
                  <c:v>4.4370899999999995</c:v>
                </c:pt>
                <c:pt idx="126">
                  <c:v>4.4921900000000008</c:v>
                </c:pt>
                <c:pt idx="127">
                  <c:v>4.5197400000000005</c:v>
                </c:pt>
                <c:pt idx="128">
                  <c:v>4.5630299999999995</c:v>
                </c:pt>
                <c:pt idx="129">
                  <c:v>4.60487</c:v>
                </c:pt>
                <c:pt idx="130">
                  <c:v>4.6379300000000008</c:v>
                </c:pt>
                <c:pt idx="131">
                  <c:v>4.6875400000000003</c:v>
                </c:pt>
                <c:pt idx="132">
                  <c:v>4.7008399999999995</c:v>
                </c:pt>
                <c:pt idx="133">
                  <c:v>4.7245600000000003</c:v>
                </c:pt>
                <c:pt idx="134">
                  <c:v>4.7309599999999996</c:v>
                </c:pt>
                <c:pt idx="135">
                  <c:v>4.7427200000000003</c:v>
                </c:pt>
                <c:pt idx="136">
                  <c:v>4.77088</c:v>
                </c:pt>
                <c:pt idx="137">
                  <c:v>4.7784800000000001</c:v>
                </c:pt>
                <c:pt idx="138">
                  <c:v>4.8491400000000002</c:v>
                </c:pt>
                <c:pt idx="139">
                  <c:v>4.8873800000000003</c:v>
                </c:pt>
                <c:pt idx="140">
                  <c:v>4.9726300000000005</c:v>
                </c:pt>
                <c:pt idx="141">
                  <c:v>5.0386100000000003</c:v>
                </c:pt>
                <c:pt idx="142">
                  <c:v>5.0900800000000004</c:v>
                </c:pt>
                <c:pt idx="143">
                  <c:v>5.16127</c:v>
                </c:pt>
                <c:pt idx="144">
                  <c:v>5.1917000000000009</c:v>
                </c:pt>
                <c:pt idx="145">
                  <c:v>5.2231299999999994</c:v>
                </c:pt>
                <c:pt idx="146">
                  <c:v>5.2529699999999995</c:v>
                </c:pt>
                <c:pt idx="147">
                  <c:v>5.3000100000000003</c:v>
                </c:pt>
                <c:pt idx="148">
                  <c:v>5.3525899999999993</c:v>
                </c:pt>
                <c:pt idx="149">
                  <c:v>5.4090699999999998</c:v>
                </c:pt>
                <c:pt idx="150">
                  <c:v>5.4584700000000002</c:v>
                </c:pt>
                <c:pt idx="151">
                  <c:v>5.5183700000000009</c:v>
                </c:pt>
                <c:pt idx="152">
                  <c:v>5.5904000000000007</c:v>
                </c:pt>
                <c:pt idx="153">
                  <c:v>5.6327099999999994</c:v>
                </c:pt>
                <c:pt idx="154">
                  <c:v>5.7057500000000001</c:v>
                </c:pt>
                <c:pt idx="155">
                  <c:v>5.7513699999999996</c:v>
                </c:pt>
                <c:pt idx="156">
                  <c:v>5.7836599999999994</c:v>
                </c:pt>
                <c:pt idx="157">
                  <c:v>5.8377300000000005</c:v>
                </c:pt>
                <c:pt idx="158">
                  <c:v>5.88002</c:v>
                </c:pt>
                <c:pt idx="159">
                  <c:v>5.9380699999999997</c:v>
                </c:pt>
                <c:pt idx="160">
                  <c:v>6.0092099999999995</c:v>
                </c:pt>
                <c:pt idx="161">
                  <c:v>6.0651399999999995</c:v>
                </c:pt>
                <c:pt idx="162">
                  <c:v>6.1263799999999993</c:v>
                </c:pt>
                <c:pt idx="163">
                  <c:v>6.2115899999999993</c:v>
                </c:pt>
                <c:pt idx="164">
                  <c:v>6.2864500000000003</c:v>
                </c:pt>
                <c:pt idx="165">
                  <c:v>6.3978699999999993</c:v>
                </c:pt>
                <c:pt idx="166">
                  <c:v>6.4247899999999998</c:v>
                </c:pt>
                <c:pt idx="167">
                  <c:v>6.4669900000000009</c:v>
                </c:pt>
                <c:pt idx="168">
                  <c:v>6.5605600000000006</c:v>
                </c:pt>
                <c:pt idx="169">
                  <c:v>6.6343800000000002</c:v>
                </c:pt>
                <c:pt idx="170">
                  <c:v>6.6945599999999992</c:v>
                </c:pt>
                <c:pt idx="171">
                  <c:v>6.7855900000000009</c:v>
                </c:pt>
                <c:pt idx="172">
                  <c:v>6.8372700000000002</c:v>
                </c:pt>
                <c:pt idx="173">
                  <c:v>6.9330099999999995</c:v>
                </c:pt>
                <c:pt idx="174">
                  <c:v>7.0058299999999996</c:v>
                </c:pt>
                <c:pt idx="175">
                  <c:v>7.0890799999999992</c:v>
                </c:pt>
                <c:pt idx="176">
                  <c:v>7.1889900000000004</c:v>
                </c:pt>
                <c:pt idx="177">
                  <c:v>7.2679299999999998</c:v>
                </c:pt>
                <c:pt idx="178">
                  <c:v>7.4002199999999991</c:v>
                </c:pt>
                <c:pt idx="179">
                  <c:v>7.4868500000000004</c:v>
                </c:pt>
                <c:pt idx="180">
                  <c:v>7.5934100000000004</c:v>
                </c:pt>
                <c:pt idx="181">
                  <c:v>7.6848299999999998</c:v>
                </c:pt>
                <c:pt idx="182">
                  <c:v>7.75061</c:v>
                </c:pt>
                <c:pt idx="183">
                  <c:v>7.7527499999999989</c:v>
                </c:pt>
                <c:pt idx="184">
                  <c:v>7.8452000000000002</c:v>
                </c:pt>
                <c:pt idx="185">
                  <c:v>7.909419999999999</c:v>
                </c:pt>
                <c:pt idx="186">
                  <c:v>8.0033300000000001</c:v>
                </c:pt>
                <c:pt idx="187">
                  <c:v>8.1007599999999993</c:v>
                </c:pt>
                <c:pt idx="188">
                  <c:v>8.1874699999999994</c:v>
                </c:pt>
                <c:pt idx="189">
                  <c:v>8.3005899999999997</c:v>
                </c:pt>
                <c:pt idx="190">
                  <c:v>8.3989399999999996</c:v>
                </c:pt>
                <c:pt idx="191">
                  <c:v>8.5009599999999992</c:v>
                </c:pt>
                <c:pt idx="192">
                  <c:v>8.6275199999999987</c:v>
                </c:pt>
                <c:pt idx="193">
                  <c:v>8.6972000000000005</c:v>
                </c:pt>
                <c:pt idx="194">
                  <c:v>8.8044700000000002</c:v>
                </c:pt>
                <c:pt idx="195">
                  <c:v>8.8813399999999998</c:v>
                </c:pt>
                <c:pt idx="196">
                  <c:v>8.9262199999999989</c:v>
                </c:pt>
                <c:pt idx="197">
                  <c:v>8.96021</c:v>
                </c:pt>
                <c:pt idx="198">
                  <c:v>9.0711499999999994</c:v>
                </c:pt>
                <c:pt idx="199">
                  <c:v>9.1298399999999997</c:v>
                </c:pt>
                <c:pt idx="200">
                  <c:v>9.23231</c:v>
                </c:pt>
                <c:pt idx="201">
                  <c:v>9.3230599999999999</c:v>
                </c:pt>
                <c:pt idx="202">
                  <c:v>9.4220500000000005</c:v>
                </c:pt>
                <c:pt idx="203">
                  <c:v>9.533949999999999</c:v>
                </c:pt>
                <c:pt idx="204">
                  <c:v>9.6481200000000005</c:v>
                </c:pt>
                <c:pt idx="205">
                  <c:v>9.7395800000000001</c:v>
                </c:pt>
                <c:pt idx="206">
                  <c:v>9.8065800000000003</c:v>
                </c:pt>
                <c:pt idx="207">
                  <c:v>9.8818099999999998</c:v>
                </c:pt>
                <c:pt idx="208">
                  <c:v>9.93398</c:v>
                </c:pt>
                <c:pt idx="209">
                  <c:v>10.034189999999999</c:v>
                </c:pt>
                <c:pt idx="210">
                  <c:v>10.085709999999999</c:v>
                </c:pt>
                <c:pt idx="211">
                  <c:v>10.16409</c:v>
                </c:pt>
                <c:pt idx="212">
                  <c:v>10.20688</c:v>
                </c:pt>
                <c:pt idx="213">
                  <c:v>10.232569999999999</c:v>
                </c:pt>
                <c:pt idx="214">
                  <c:v>10.28959</c:v>
                </c:pt>
                <c:pt idx="215">
                  <c:v>10.3858</c:v>
                </c:pt>
                <c:pt idx="216">
                  <c:v>10.45388</c:v>
                </c:pt>
                <c:pt idx="217">
                  <c:v>10.554219999999999</c:v>
                </c:pt>
                <c:pt idx="218">
                  <c:v>10.633899999999999</c:v>
                </c:pt>
                <c:pt idx="219">
                  <c:v>10.69327</c:v>
                </c:pt>
                <c:pt idx="220">
                  <c:v>10.779029999999999</c:v>
                </c:pt>
                <c:pt idx="221">
                  <c:v>10.851469999999999</c:v>
                </c:pt>
                <c:pt idx="222">
                  <c:v>10.91389</c:v>
                </c:pt>
                <c:pt idx="223">
                  <c:v>11.001149999999999</c:v>
                </c:pt>
                <c:pt idx="224">
                  <c:v>11.039289999999999</c:v>
                </c:pt>
                <c:pt idx="225">
                  <c:v>11.11875</c:v>
                </c:pt>
                <c:pt idx="226">
                  <c:v>11.19659</c:v>
                </c:pt>
                <c:pt idx="227">
                  <c:v>11.25188</c:v>
                </c:pt>
                <c:pt idx="228">
                  <c:v>11.38556</c:v>
                </c:pt>
                <c:pt idx="229">
                  <c:v>11.447339999999999</c:v>
                </c:pt>
                <c:pt idx="230">
                  <c:v>11.449149999999999</c:v>
                </c:pt>
                <c:pt idx="231">
                  <c:v>11.5823</c:v>
                </c:pt>
                <c:pt idx="232">
                  <c:v>11.638029999999999</c:v>
                </c:pt>
                <c:pt idx="233">
                  <c:v>11.72336</c:v>
                </c:pt>
                <c:pt idx="234">
                  <c:v>11.80049</c:v>
                </c:pt>
                <c:pt idx="235">
                  <c:v>11.844749999999999</c:v>
                </c:pt>
                <c:pt idx="236">
                  <c:v>11.931139999999999</c:v>
                </c:pt>
                <c:pt idx="237">
                  <c:v>12.00319</c:v>
                </c:pt>
                <c:pt idx="238">
                  <c:v>12.07512</c:v>
                </c:pt>
                <c:pt idx="239">
                  <c:v>12.15076</c:v>
                </c:pt>
                <c:pt idx="240">
                  <c:v>12.24743</c:v>
                </c:pt>
                <c:pt idx="241">
                  <c:v>12.32185</c:v>
                </c:pt>
                <c:pt idx="242">
                  <c:v>12.43867</c:v>
                </c:pt>
                <c:pt idx="243">
                  <c:v>12.49212</c:v>
                </c:pt>
                <c:pt idx="244">
                  <c:v>12.37008</c:v>
                </c:pt>
                <c:pt idx="245">
                  <c:v>12.48232</c:v>
                </c:pt>
                <c:pt idx="246">
                  <c:v>12.558299999999999</c:v>
                </c:pt>
                <c:pt idx="247">
                  <c:v>12.69514</c:v>
                </c:pt>
                <c:pt idx="248">
                  <c:v>12.719379999999999</c:v>
                </c:pt>
                <c:pt idx="249">
                  <c:v>12.76261</c:v>
                </c:pt>
                <c:pt idx="250">
                  <c:v>12.86342</c:v>
                </c:pt>
                <c:pt idx="251">
                  <c:v>12.94679</c:v>
                </c:pt>
                <c:pt idx="252">
                  <c:v>13.03552</c:v>
                </c:pt>
                <c:pt idx="253">
                  <c:v>13.14058</c:v>
                </c:pt>
                <c:pt idx="254">
                  <c:v>13.24502</c:v>
                </c:pt>
                <c:pt idx="255">
                  <c:v>13.37335</c:v>
                </c:pt>
                <c:pt idx="256">
                  <c:v>13.47076</c:v>
                </c:pt>
                <c:pt idx="257">
                  <c:v>13.559199999999999</c:v>
                </c:pt>
                <c:pt idx="258">
                  <c:v>13.64724</c:v>
                </c:pt>
                <c:pt idx="259">
                  <c:v>13.68501</c:v>
                </c:pt>
                <c:pt idx="260">
                  <c:v>13.73138</c:v>
                </c:pt>
                <c:pt idx="261">
                  <c:v>13.802299999999999</c:v>
                </c:pt>
                <c:pt idx="262">
                  <c:v>13.84295</c:v>
                </c:pt>
                <c:pt idx="263">
                  <c:v>13.91905</c:v>
                </c:pt>
                <c:pt idx="264">
                  <c:v>13.938319999999999</c:v>
                </c:pt>
                <c:pt idx="265">
                  <c:v>14.02773</c:v>
                </c:pt>
                <c:pt idx="266">
                  <c:v>14.11811</c:v>
                </c:pt>
                <c:pt idx="267">
                  <c:v>14.259259999999999</c:v>
                </c:pt>
                <c:pt idx="268">
                  <c:v>14.35074</c:v>
                </c:pt>
                <c:pt idx="269">
                  <c:v>14.502279999999999</c:v>
                </c:pt>
                <c:pt idx="270">
                  <c:v>14.61511</c:v>
                </c:pt>
                <c:pt idx="271">
                  <c:v>14.72465</c:v>
                </c:pt>
                <c:pt idx="272">
                  <c:v>14.856169999999999</c:v>
                </c:pt>
                <c:pt idx="273">
                  <c:v>14.88571</c:v>
                </c:pt>
                <c:pt idx="274">
                  <c:v>15.010899999999999</c:v>
                </c:pt>
                <c:pt idx="275">
                  <c:v>15.118630000000001</c:v>
                </c:pt>
                <c:pt idx="276">
                  <c:v>15.169649999999999</c:v>
                </c:pt>
                <c:pt idx="277">
                  <c:v>15.194059999999999</c:v>
                </c:pt>
                <c:pt idx="278">
                  <c:v>15.320780000000001</c:v>
                </c:pt>
                <c:pt idx="279">
                  <c:v>15.42883</c:v>
                </c:pt>
                <c:pt idx="280">
                  <c:v>15.554820000000001</c:v>
                </c:pt>
                <c:pt idx="281">
                  <c:v>15.673129999999999</c:v>
                </c:pt>
                <c:pt idx="282">
                  <c:v>15.762739999999999</c:v>
                </c:pt>
                <c:pt idx="283">
                  <c:v>15.86049</c:v>
                </c:pt>
                <c:pt idx="284">
                  <c:v>15.95696</c:v>
                </c:pt>
                <c:pt idx="285">
                  <c:v>16.025960000000001</c:v>
                </c:pt>
                <c:pt idx="286">
                  <c:v>16.15888</c:v>
                </c:pt>
                <c:pt idx="287">
                  <c:v>16.249960000000002</c:v>
                </c:pt>
                <c:pt idx="288">
                  <c:v>16.401290000000003</c:v>
                </c:pt>
                <c:pt idx="289">
                  <c:v>16.485060000000001</c:v>
                </c:pt>
                <c:pt idx="290">
                  <c:v>16.52524</c:v>
                </c:pt>
                <c:pt idx="291">
                  <c:v>16.6889</c:v>
                </c:pt>
                <c:pt idx="292">
                  <c:v>16.8612</c:v>
                </c:pt>
                <c:pt idx="293">
                  <c:v>17.038140000000002</c:v>
                </c:pt>
                <c:pt idx="294">
                  <c:v>17.220980000000001</c:v>
                </c:pt>
                <c:pt idx="295">
                  <c:v>17.383560000000003</c:v>
                </c:pt>
                <c:pt idx="296">
                  <c:v>17.534140000000001</c:v>
                </c:pt>
                <c:pt idx="297">
                  <c:v>17.625360000000001</c:v>
                </c:pt>
                <c:pt idx="298">
                  <c:v>17.687640000000002</c:v>
                </c:pt>
                <c:pt idx="299">
                  <c:v>17.820910000000001</c:v>
                </c:pt>
                <c:pt idx="300">
                  <c:v>17.959590000000002</c:v>
                </c:pt>
                <c:pt idx="301">
                  <c:v>18.1372</c:v>
                </c:pt>
                <c:pt idx="302">
                  <c:v>18.26961</c:v>
                </c:pt>
                <c:pt idx="303">
                  <c:v>18.430770000000003</c:v>
                </c:pt>
                <c:pt idx="304">
                  <c:v>18.600380000000001</c:v>
                </c:pt>
                <c:pt idx="305">
                  <c:v>18.751540000000002</c:v>
                </c:pt>
                <c:pt idx="306">
                  <c:v>18.89837</c:v>
                </c:pt>
                <c:pt idx="307">
                  <c:v>18.978200000000001</c:v>
                </c:pt>
                <c:pt idx="308">
                  <c:v>19.167620000000003</c:v>
                </c:pt>
                <c:pt idx="309">
                  <c:v>19.363960000000002</c:v>
                </c:pt>
                <c:pt idx="310">
                  <c:v>19.528010000000002</c:v>
                </c:pt>
                <c:pt idx="311">
                  <c:v>19.658570000000001</c:v>
                </c:pt>
                <c:pt idx="312">
                  <c:v>19.803250000000002</c:v>
                </c:pt>
                <c:pt idx="313">
                  <c:v>19.956580000000002</c:v>
                </c:pt>
                <c:pt idx="314">
                  <c:v>20.109000000000002</c:v>
                </c:pt>
                <c:pt idx="315">
                  <c:v>20.195600000000002</c:v>
                </c:pt>
                <c:pt idx="316">
                  <c:v>20.252270000000003</c:v>
                </c:pt>
                <c:pt idx="317">
                  <c:v>20.442970000000003</c:v>
                </c:pt>
                <c:pt idx="318">
                  <c:v>20.600100000000001</c:v>
                </c:pt>
                <c:pt idx="319">
                  <c:v>20.7989</c:v>
                </c:pt>
                <c:pt idx="320">
                  <c:v>20.966610000000003</c:v>
                </c:pt>
                <c:pt idx="321">
                  <c:v>21.167870000000001</c:v>
                </c:pt>
                <c:pt idx="322">
                  <c:v>21.363240000000001</c:v>
                </c:pt>
                <c:pt idx="323">
                  <c:v>21.45177</c:v>
                </c:pt>
                <c:pt idx="324">
                  <c:v>21.530260000000002</c:v>
                </c:pt>
                <c:pt idx="325">
                  <c:v>21.728830000000002</c:v>
                </c:pt>
                <c:pt idx="326">
                  <c:v>21.863150000000001</c:v>
                </c:pt>
                <c:pt idx="327">
                  <c:v>22.03764</c:v>
                </c:pt>
                <c:pt idx="328">
                  <c:v>22.201360000000001</c:v>
                </c:pt>
                <c:pt idx="329">
                  <c:v>22.377500000000001</c:v>
                </c:pt>
                <c:pt idx="330">
                  <c:v>22.561160000000001</c:v>
                </c:pt>
                <c:pt idx="331">
                  <c:v>22.63523</c:v>
                </c:pt>
                <c:pt idx="332">
                  <c:v>22.73873</c:v>
                </c:pt>
                <c:pt idx="333">
                  <c:v>22.949820000000003</c:v>
                </c:pt>
                <c:pt idx="334">
                  <c:v>23.156450000000003</c:v>
                </c:pt>
                <c:pt idx="335">
                  <c:v>23.397500000000001</c:v>
                </c:pt>
                <c:pt idx="336">
                  <c:v>23.615960000000001</c:v>
                </c:pt>
                <c:pt idx="337">
                  <c:v>23.80659</c:v>
                </c:pt>
                <c:pt idx="338">
                  <c:v>23.850240000000003</c:v>
                </c:pt>
                <c:pt idx="339">
                  <c:v>24.014030000000002</c:v>
                </c:pt>
                <c:pt idx="340">
                  <c:v>24.200390000000002</c:v>
                </c:pt>
                <c:pt idx="341">
                  <c:v>24.351300000000002</c:v>
                </c:pt>
                <c:pt idx="342">
                  <c:v>24.569690000000001</c:v>
                </c:pt>
                <c:pt idx="343">
                  <c:v>24.720640000000003</c:v>
                </c:pt>
                <c:pt idx="344">
                  <c:v>24.939070000000001</c:v>
                </c:pt>
                <c:pt idx="345">
                  <c:v>25.126340000000003</c:v>
                </c:pt>
                <c:pt idx="346">
                  <c:v>25.159120000000001</c:v>
                </c:pt>
                <c:pt idx="347">
                  <c:v>25.351190000000003</c:v>
                </c:pt>
                <c:pt idx="348">
                  <c:v>25.572150000000001</c:v>
                </c:pt>
                <c:pt idx="349">
                  <c:v>25.804190000000002</c:v>
                </c:pt>
                <c:pt idx="350">
                  <c:v>26.075410000000002</c:v>
                </c:pt>
                <c:pt idx="351">
                  <c:v>26.272190000000002</c:v>
                </c:pt>
                <c:pt idx="352">
                  <c:v>26.45016</c:v>
                </c:pt>
                <c:pt idx="353">
                  <c:v>26.521050000000002</c:v>
                </c:pt>
                <c:pt idx="354">
                  <c:v>26.681880000000003</c:v>
                </c:pt>
                <c:pt idx="355">
                  <c:v>26.908050000000003</c:v>
                </c:pt>
                <c:pt idx="356">
                  <c:v>27.081330000000001</c:v>
                </c:pt>
                <c:pt idx="357">
                  <c:v>27.283250000000002</c:v>
                </c:pt>
                <c:pt idx="358">
                  <c:v>27.439610000000002</c:v>
                </c:pt>
                <c:pt idx="359">
                  <c:v>27.629090000000001</c:v>
                </c:pt>
                <c:pt idx="360">
                  <c:v>27.701440000000002</c:v>
                </c:pt>
                <c:pt idx="361">
                  <c:v>27.884060000000002</c:v>
                </c:pt>
                <c:pt idx="362">
                  <c:v>28.09524</c:v>
                </c:pt>
                <c:pt idx="363">
                  <c:v>28.363890000000001</c:v>
                </c:pt>
                <c:pt idx="364">
                  <c:v>28.561760000000003</c:v>
                </c:pt>
                <c:pt idx="365">
                  <c:v>28.796200000000002</c:v>
                </c:pt>
                <c:pt idx="366">
                  <c:v>28.913680000000003</c:v>
                </c:pt>
                <c:pt idx="367">
                  <c:v>29.007430000000003</c:v>
                </c:pt>
                <c:pt idx="368">
                  <c:v>29.178070000000002</c:v>
                </c:pt>
                <c:pt idx="369">
                  <c:v>29.353120000000001</c:v>
                </c:pt>
                <c:pt idx="370">
                  <c:v>29.54589</c:v>
                </c:pt>
                <c:pt idx="371">
                  <c:v>29.74521</c:v>
                </c:pt>
                <c:pt idx="372">
                  <c:v>29.938310000000001</c:v>
                </c:pt>
                <c:pt idx="373">
                  <c:v>30.108810000000002</c:v>
                </c:pt>
                <c:pt idx="374">
                  <c:v>30.182500000000001</c:v>
                </c:pt>
                <c:pt idx="375">
                  <c:v>30.365260000000003</c:v>
                </c:pt>
                <c:pt idx="376">
                  <c:v>30.658070000000002</c:v>
                </c:pt>
                <c:pt idx="377">
                  <c:v>30.909580000000002</c:v>
                </c:pt>
                <c:pt idx="378">
                  <c:v>31.149050000000003</c:v>
                </c:pt>
                <c:pt idx="379">
                  <c:v>31.282440000000001</c:v>
                </c:pt>
                <c:pt idx="380">
                  <c:v>31.393010000000004</c:v>
                </c:pt>
                <c:pt idx="381">
                  <c:v>31.603630000000003</c:v>
                </c:pt>
                <c:pt idx="382">
                  <c:v>31.823090000000001</c:v>
                </c:pt>
                <c:pt idx="383">
                  <c:v>32.0214</c:v>
                </c:pt>
                <c:pt idx="384">
                  <c:v>32.239200000000004</c:v>
                </c:pt>
                <c:pt idx="385">
                  <c:v>32.455939999999998</c:v>
                </c:pt>
                <c:pt idx="386">
                  <c:v>32.589840000000002</c:v>
                </c:pt>
                <c:pt idx="387">
                  <c:v>32.680610000000001</c:v>
                </c:pt>
                <c:pt idx="388">
                  <c:v>32.901620000000001</c:v>
                </c:pt>
                <c:pt idx="389">
                  <c:v>33.117080000000001</c:v>
                </c:pt>
                <c:pt idx="390">
                  <c:v>33.380459999999999</c:v>
                </c:pt>
                <c:pt idx="391">
                  <c:v>33.67445</c:v>
                </c:pt>
                <c:pt idx="392">
                  <c:v>33.935360000000003</c:v>
                </c:pt>
                <c:pt idx="393">
                  <c:v>33.955880000000001</c:v>
                </c:pt>
                <c:pt idx="394">
                  <c:v>34.204329999999999</c:v>
                </c:pt>
                <c:pt idx="395">
                  <c:v>34.436039999999998</c:v>
                </c:pt>
                <c:pt idx="396">
                  <c:v>34.629470000000005</c:v>
                </c:pt>
                <c:pt idx="397">
                  <c:v>34.851710000000004</c:v>
                </c:pt>
                <c:pt idx="398">
                  <c:v>35.036360000000002</c:v>
                </c:pt>
                <c:pt idx="399">
                  <c:v>35.227800000000002</c:v>
                </c:pt>
                <c:pt idx="400">
                  <c:v>35.269680000000001</c:v>
                </c:pt>
                <c:pt idx="401">
                  <c:v>35.507570000000001</c:v>
                </c:pt>
                <c:pt idx="402">
                  <c:v>35.72522</c:v>
                </c:pt>
                <c:pt idx="403">
                  <c:v>36.019190000000002</c:v>
                </c:pt>
                <c:pt idx="404">
                  <c:v>36.246009999999998</c:v>
                </c:pt>
                <c:pt idx="405">
                  <c:v>36.346470000000004</c:v>
                </c:pt>
                <c:pt idx="406">
                  <c:v>36.538920000000005</c:v>
                </c:pt>
                <c:pt idx="407">
                  <c:v>36.809170000000002</c:v>
                </c:pt>
                <c:pt idx="408">
                  <c:v>37.064799999999998</c:v>
                </c:pt>
                <c:pt idx="409">
                  <c:v>37.310679999999998</c:v>
                </c:pt>
                <c:pt idx="410">
                  <c:v>37.520020000000002</c:v>
                </c:pt>
                <c:pt idx="411">
                  <c:v>37.532450000000004</c:v>
                </c:pt>
                <c:pt idx="412">
                  <c:v>37.73565</c:v>
                </c:pt>
                <c:pt idx="413">
                  <c:v>37.964759999999998</c:v>
                </c:pt>
                <c:pt idx="414">
                  <c:v>38.177039999999998</c:v>
                </c:pt>
                <c:pt idx="415">
                  <c:v>38.424440000000004</c:v>
                </c:pt>
                <c:pt idx="416">
                  <c:v>38.64555</c:v>
                </c:pt>
                <c:pt idx="417">
                  <c:v>38.860959999999999</c:v>
                </c:pt>
                <c:pt idx="418">
                  <c:v>38.866759999999999</c:v>
                </c:pt>
                <c:pt idx="419">
                  <c:v>39.182279999999999</c:v>
                </c:pt>
                <c:pt idx="420">
                  <c:v>39.451660000000004</c:v>
                </c:pt>
                <c:pt idx="421">
                  <c:v>39.74682</c:v>
                </c:pt>
                <c:pt idx="422">
                  <c:v>40.024799999999999</c:v>
                </c:pt>
                <c:pt idx="423">
                  <c:v>40.14723</c:v>
                </c:pt>
                <c:pt idx="424">
                  <c:v>40.227060000000002</c:v>
                </c:pt>
                <c:pt idx="425">
                  <c:v>40.511830000000003</c:v>
                </c:pt>
                <c:pt idx="426">
                  <c:v>40.696040000000004</c:v>
                </c:pt>
                <c:pt idx="427">
                  <c:v>40.944099999999999</c:v>
                </c:pt>
                <c:pt idx="428">
                  <c:v>41.151850000000003</c:v>
                </c:pt>
                <c:pt idx="429">
                  <c:v>41.393080000000005</c:v>
                </c:pt>
                <c:pt idx="430">
                  <c:v>41.452420000000004</c:v>
                </c:pt>
                <c:pt idx="431">
                  <c:v>41.653880000000001</c:v>
                </c:pt>
                <c:pt idx="432">
                  <c:v>41.892690000000002</c:v>
                </c:pt>
                <c:pt idx="433">
                  <c:v>42.20384</c:v>
                </c:pt>
                <c:pt idx="434">
                  <c:v>42.473050000000001</c:v>
                </c:pt>
                <c:pt idx="435">
                  <c:v>42.69032</c:v>
                </c:pt>
                <c:pt idx="436">
                  <c:v>42.771180000000001</c:v>
                </c:pt>
                <c:pt idx="437">
                  <c:v>43.043680000000002</c:v>
                </c:pt>
                <c:pt idx="438">
                  <c:v>43.271210000000004</c:v>
                </c:pt>
                <c:pt idx="439">
                  <c:v>43.53586</c:v>
                </c:pt>
                <c:pt idx="440">
                  <c:v>43.76558</c:v>
                </c:pt>
                <c:pt idx="441">
                  <c:v>43.789470000000001</c:v>
                </c:pt>
                <c:pt idx="442">
                  <c:v>43.978659999999998</c:v>
                </c:pt>
                <c:pt idx="443">
                  <c:v>44.238710000000005</c:v>
                </c:pt>
                <c:pt idx="444">
                  <c:v>44.432310000000001</c:v>
                </c:pt>
                <c:pt idx="445">
                  <c:v>44.711600000000004</c:v>
                </c:pt>
                <c:pt idx="446">
                  <c:v>44.949730000000002</c:v>
                </c:pt>
                <c:pt idx="447">
                  <c:v>45.091190000000005</c:v>
                </c:pt>
                <c:pt idx="448">
                  <c:v>45.246830000000003</c:v>
                </c:pt>
                <c:pt idx="449">
                  <c:v>45.553370000000001</c:v>
                </c:pt>
                <c:pt idx="450">
                  <c:v>45.825879999999998</c:v>
                </c:pt>
                <c:pt idx="451">
                  <c:v>46.149529999999999</c:v>
                </c:pt>
                <c:pt idx="452">
                  <c:v>46.341270000000002</c:v>
                </c:pt>
                <c:pt idx="453">
                  <c:v>46.348990000000001</c:v>
                </c:pt>
                <c:pt idx="454">
                  <c:v>46.58728</c:v>
                </c:pt>
                <c:pt idx="455">
                  <c:v>46.825870000000002</c:v>
                </c:pt>
                <c:pt idx="456">
                  <c:v>47.038780000000003</c:v>
                </c:pt>
                <c:pt idx="457">
                  <c:v>47.311779999999999</c:v>
                </c:pt>
                <c:pt idx="458">
                  <c:v>47.530200000000001</c:v>
                </c:pt>
                <c:pt idx="459">
                  <c:v>47.610309999999998</c:v>
                </c:pt>
                <c:pt idx="460">
                  <c:v>47.783700000000003</c:v>
                </c:pt>
                <c:pt idx="461">
                  <c:v>48.070309999999999</c:v>
                </c:pt>
                <c:pt idx="462">
                  <c:v>48.355699999999999</c:v>
                </c:pt>
                <c:pt idx="463">
                  <c:v>48.700290000000003</c:v>
                </c:pt>
                <c:pt idx="464">
                  <c:v>48.963810000000002</c:v>
                </c:pt>
                <c:pt idx="465">
                  <c:v>48.966590000000004</c:v>
                </c:pt>
                <c:pt idx="466">
                  <c:v>49.232710000000004</c:v>
                </c:pt>
                <c:pt idx="467">
                  <c:v>49.528420000000004</c:v>
                </c:pt>
                <c:pt idx="468">
                  <c:v>49.739100000000001</c:v>
                </c:pt>
                <c:pt idx="469">
                  <c:v>49.98612</c:v>
                </c:pt>
                <c:pt idx="470">
                  <c:v>50.210740000000001</c:v>
                </c:pt>
                <c:pt idx="471">
                  <c:v>50.22381</c:v>
                </c:pt>
                <c:pt idx="472">
                  <c:v>50.448770000000003</c:v>
                </c:pt>
                <c:pt idx="473">
                  <c:v>50.728740000000002</c:v>
                </c:pt>
                <c:pt idx="474">
                  <c:v>50.938560000000003</c:v>
                </c:pt>
                <c:pt idx="475">
                  <c:v>51.22101</c:v>
                </c:pt>
                <c:pt idx="476">
                  <c:v>51.343789999999998</c:v>
                </c:pt>
                <c:pt idx="477">
                  <c:v>51.506270000000001</c:v>
                </c:pt>
                <c:pt idx="478">
                  <c:v>51.804050000000004</c:v>
                </c:pt>
                <c:pt idx="479">
                  <c:v>52.149900000000002</c:v>
                </c:pt>
                <c:pt idx="480">
                  <c:v>52.409669999999998</c:v>
                </c:pt>
                <c:pt idx="481">
                  <c:v>52.61694</c:v>
                </c:pt>
                <c:pt idx="482">
                  <c:v>52.69115</c:v>
                </c:pt>
                <c:pt idx="483">
                  <c:v>52.942509999999999</c:v>
                </c:pt>
                <c:pt idx="484">
                  <c:v>53.166159999999998</c:v>
                </c:pt>
                <c:pt idx="485">
                  <c:v>53.430910000000004</c:v>
                </c:pt>
                <c:pt idx="486">
                  <c:v>53.672809999999998</c:v>
                </c:pt>
                <c:pt idx="487">
                  <c:v>53.835840000000005</c:v>
                </c:pt>
                <c:pt idx="488">
                  <c:v>53.902239999999999</c:v>
                </c:pt>
                <c:pt idx="489">
                  <c:v>54.217489999999998</c:v>
                </c:pt>
                <c:pt idx="490">
                  <c:v>54.482040000000005</c:v>
                </c:pt>
                <c:pt idx="491">
                  <c:v>54.789090000000002</c:v>
                </c:pt>
                <c:pt idx="492">
                  <c:v>55.104590000000002</c:v>
                </c:pt>
                <c:pt idx="493">
                  <c:v>55.114670000000004</c:v>
                </c:pt>
                <c:pt idx="494">
                  <c:v>55.391179999999999</c:v>
                </c:pt>
                <c:pt idx="495">
                  <c:v>55.701010000000004</c:v>
                </c:pt>
                <c:pt idx="496">
                  <c:v>55.93759</c:v>
                </c:pt>
                <c:pt idx="497">
                  <c:v>56.225390000000004</c:v>
                </c:pt>
                <c:pt idx="498">
                  <c:v>56.412579999999998</c:v>
                </c:pt>
                <c:pt idx="499">
                  <c:v>56.439730000000004</c:v>
                </c:pt>
                <c:pt idx="500">
                  <c:v>56.695779999999999</c:v>
                </c:pt>
                <c:pt idx="501">
                  <c:v>56.965890000000002</c:v>
                </c:pt>
                <c:pt idx="502">
                  <c:v>57.179790000000004</c:v>
                </c:pt>
                <c:pt idx="503">
                  <c:v>57.467590000000001</c:v>
                </c:pt>
                <c:pt idx="504">
                  <c:v>57.684269999999998</c:v>
                </c:pt>
                <c:pt idx="505">
                  <c:v>57.733360000000005</c:v>
                </c:pt>
                <c:pt idx="506">
                  <c:v>58.032299999999999</c:v>
                </c:pt>
                <c:pt idx="507">
                  <c:v>58.377279999999999</c:v>
                </c:pt>
                <c:pt idx="508">
                  <c:v>58.653550000000003</c:v>
                </c:pt>
                <c:pt idx="509">
                  <c:v>58.89584</c:v>
                </c:pt>
                <c:pt idx="510">
                  <c:v>58.952310000000004</c:v>
                </c:pt>
                <c:pt idx="511">
                  <c:v>59.22278</c:v>
                </c:pt>
                <c:pt idx="512">
                  <c:v>59.449040000000004</c:v>
                </c:pt>
                <c:pt idx="513">
                  <c:v>59.71763</c:v>
                </c:pt>
                <c:pt idx="514">
                  <c:v>59.932099999999998</c:v>
                </c:pt>
                <c:pt idx="515">
                  <c:v>60.064160000000001</c:v>
                </c:pt>
                <c:pt idx="516">
                  <c:v>60.216619999999999</c:v>
                </c:pt>
                <c:pt idx="517">
                  <c:v>60.452539999999999</c:v>
                </c:pt>
                <c:pt idx="518">
                  <c:v>60.738620000000004</c:v>
                </c:pt>
                <c:pt idx="519">
                  <c:v>61.026319999999998</c:v>
                </c:pt>
                <c:pt idx="520">
                  <c:v>61.301940000000002</c:v>
                </c:pt>
                <c:pt idx="521">
                  <c:v>61.305599999999998</c:v>
                </c:pt>
                <c:pt idx="522">
                  <c:v>61.65607</c:v>
                </c:pt>
                <c:pt idx="523">
                  <c:v>61.9223</c:v>
                </c:pt>
                <c:pt idx="524">
                  <c:v>62.230609999999999</c:v>
                </c:pt>
                <c:pt idx="525">
                  <c:v>62.483319999999999</c:v>
                </c:pt>
                <c:pt idx="526">
                  <c:v>62.598420000000004</c:v>
                </c:pt>
                <c:pt idx="527">
                  <c:v>62.714759999999998</c:v>
                </c:pt>
                <c:pt idx="528">
                  <c:v>63.008720000000004</c:v>
                </c:pt>
                <c:pt idx="529">
                  <c:v>63.209559999999996</c:v>
                </c:pt>
                <c:pt idx="530">
                  <c:v>63.511970000000005</c:v>
                </c:pt>
                <c:pt idx="531">
                  <c:v>63.727040000000002</c:v>
                </c:pt>
                <c:pt idx="532">
                  <c:v>63.918149999999997</c:v>
                </c:pt>
                <c:pt idx="533">
                  <c:v>63.97466</c:v>
                </c:pt>
                <c:pt idx="534">
                  <c:v>64.293450000000007</c:v>
                </c:pt>
                <c:pt idx="535">
                  <c:v>64.544170000000008</c:v>
                </c:pt>
                <c:pt idx="536">
                  <c:v>64.916380000000004</c:v>
                </c:pt>
                <c:pt idx="537">
                  <c:v>65.183890000000005</c:v>
                </c:pt>
                <c:pt idx="538">
                  <c:v>65.201560000000001</c:v>
                </c:pt>
                <c:pt idx="539">
                  <c:v>65.523060000000001</c:v>
                </c:pt>
                <c:pt idx="540">
                  <c:v>65.807960000000008</c:v>
                </c:pt>
                <c:pt idx="541">
                  <c:v>66.031109999999998</c:v>
                </c:pt>
                <c:pt idx="542">
                  <c:v>66.279160000000005</c:v>
                </c:pt>
                <c:pt idx="543">
                  <c:v>66.436620000000005</c:v>
                </c:pt>
                <c:pt idx="544">
                  <c:v>66.542370000000005</c:v>
                </c:pt>
                <c:pt idx="545">
                  <c:v>66.760959999999997</c:v>
                </c:pt>
                <c:pt idx="546">
                  <c:v>67.067009999999996</c:v>
                </c:pt>
                <c:pt idx="547">
                  <c:v>67.304050000000004</c:v>
                </c:pt>
                <c:pt idx="548">
                  <c:v>67.621639999999999</c:v>
                </c:pt>
                <c:pt idx="549">
                  <c:v>67.69</c:v>
                </c:pt>
                <c:pt idx="550">
                  <c:v>67.912509999999997</c:v>
                </c:pt>
                <c:pt idx="551">
                  <c:v>68.21651</c:v>
                </c:pt>
                <c:pt idx="552">
                  <c:v>68.569990000000004</c:v>
                </c:pt>
                <c:pt idx="553">
                  <c:v>68.809070000000006</c:v>
                </c:pt>
                <c:pt idx="554">
                  <c:v>68.820940000000007</c:v>
                </c:pt>
                <c:pt idx="555">
                  <c:v>69.15513</c:v>
                </c:pt>
                <c:pt idx="556">
                  <c:v>69.374960000000002</c:v>
                </c:pt>
                <c:pt idx="557">
                  <c:v>69.651430000000005</c:v>
                </c:pt>
                <c:pt idx="558">
                  <c:v>69.901799999999994</c:v>
                </c:pt>
                <c:pt idx="559">
                  <c:v>70.064400000000006</c:v>
                </c:pt>
                <c:pt idx="560">
                  <c:v>70.131889999999999</c:v>
                </c:pt>
                <c:pt idx="561">
                  <c:v>70.45017</c:v>
                </c:pt>
                <c:pt idx="562">
                  <c:v>70.654030000000006</c:v>
                </c:pt>
                <c:pt idx="563">
                  <c:v>70.975670000000008</c:v>
                </c:pt>
                <c:pt idx="564">
                  <c:v>71.245350000000002</c:v>
                </c:pt>
                <c:pt idx="565">
                  <c:v>71.345749999999995</c:v>
                </c:pt>
                <c:pt idx="566">
                  <c:v>71.57808</c:v>
                </c:pt>
                <c:pt idx="567">
                  <c:v>71.937550000000002</c:v>
                </c:pt>
                <c:pt idx="568">
                  <c:v>72.200429999999997</c:v>
                </c:pt>
                <c:pt idx="569">
                  <c:v>72.491870000000006</c:v>
                </c:pt>
                <c:pt idx="570">
                  <c:v>72.586749999999995</c:v>
                </c:pt>
                <c:pt idx="571">
                  <c:v>72.753990000000002</c:v>
                </c:pt>
                <c:pt idx="572">
                  <c:v>72.99727</c:v>
                </c:pt>
                <c:pt idx="573">
                  <c:v>73.302170000000004</c:v>
                </c:pt>
                <c:pt idx="574">
                  <c:v>73.528390000000002</c:v>
                </c:pt>
                <c:pt idx="575">
                  <c:v>73.781890000000004</c:v>
                </c:pt>
                <c:pt idx="576">
                  <c:v>73.879440000000002</c:v>
                </c:pt>
                <c:pt idx="577">
                  <c:v>74.061279999999996</c:v>
                </c:pt>
                <c:pt idx="578">
                  <c:v>74.338449999999995</c:v>
                </c:pt>
                <c:pt idx="579">
                  <c:v>74.667870000000008</c:v>
                </c:pt>
                <c:pt idx="580">
                  <c:v>74.968209999999999</c:v>
                </c:pt>
                <c:pt idx="581">
                  <c:v>75.209959999999995</c:v>
                </c:pt>
                <c:pt idx="582">
                  <c:v>75.326620000000005</c:v>
                </c:pt>
                <c:pt idx="583">
                  <c:v>75.602100000000007</c:v>
                </c:pt>
                <c:pt idx="584">
                  <c:v>75.878820000000005</c:v>
                </c:pt>
                <c:pt idx="585">
                  <c:v>76.158609999999996</c:v>
                </c:pt>
                <c:pt idx="586">
                  <c:v>76.382469999999998</c:v>
                </c:pt>
                <c:pt idx="587">
                  <c:v>76.386510000000001</c:v>
                </c:pt>
                <c:pt idx="588">
                  <c:v>76.700699999999998</c:v>
                </c:pt>
                <c:pt idx="589">
                  <c:v>76.888080000000002</c:v>
                </c:pt>
                <c:pt idx="590">
                  <c:v>77.19359</c:v>
                </c:pt>
                <c:pt idx="591">
                  <c:v>77.445689999999999</c:v>
                </c:pt>
                <c:pt idx="592">
                  <c:v>77.541139999999999</c:v>
                </c:pt>
                <c:pt idx="593">
                  <c:v>77.732479999999995</c:v>
                </c:pt>
                <c:pt idx="594">
                  <c:v>78.050120000000007</c:v>
                </c:pt>
                <c:pt idx="595">
                  <c:v>78.359660000000005</c:v>
                </c:pt>
                <c:pt idx="596">
                  <c:v>78.730670000000003</c:v>
                </c:pt>
                <c:pt idx="597">
                  <c:v>78.834969999999998</c:v>
                </c:pt>
                <c:pt idx="598">
                  <c:v>79.002049999999997</c:v>
                </c:pt>
                <c:pt idx="599">
                  <c:v>79.281760000000006</c:v>
                </c:pt>
                <c:pt idx="600">
                  <c:v>79.573210000000003</c:v>
                </c:pt>
                <c:pt idx="601">
                  <c:v>79.809439999999995</c:v>
                </c:pt>
                <c:pt idx="602">
                  <c:v>80.06568</c:v>
                </c:pt>
                <c:pt idx="603">
                  <c:v>80.085830000000001</c:v>
                </c:pt>
                <c:pt idx="604">
                  <c:v>80.326620000000005</c:v>
                </c:pt>
                <c:pt idx="605">
                  <c:v>80.588629999999995</c:v>
                </c:pt>
                <c:pt idx="606">
                  <c:v>80.864860000000007</c:v>
                </c:pt>
                <c:pt idx="607">
                  <c:v>81.176550000000006</c:v>
                </c:pt>
                <c:pt idx="608">
                  <c:v>81.365080000000006</c:v>
                </c:pt>
                <c:pt idx="609">
                  <c:v>81.436580000000006</c:v>
                </c:pt>
                <c:pt idx="610">
                  <c:v>81.810900000000004</c:v>
                </c:pt>
                <c:pt idx="611">
                  <c:v>82.105230000000006</c:v>
                </c:pt>
                <c:pt idx="612">
                  <c:v>82.395880000000005</c:v>
                </c:pt>
                <c:pt idx="613">
                  <c:v>82.68441</c:v>
                </c:pt>
                <c:pt idx="614">
                  <c:v>82.717449999999999</c:v>
                </c:pt>
                <c:pt idx="615">
                  <c:v>82.945250000000001</c:v>
                </c:pt>
                <c:pt idx="616">
                  <c:v>83.236050000000006</c:v>
                </c:pt>
                <c:pt idx="617">
                  <c:v>83.486199999999997</c:v>
                </c:pt>
                <c:pt idx="618">
                  <c:v>83.720010000000002</c:v>
                </c:pt>
                <c:pt idx="619">
                  <c:v>83.947670000000002</c:v>
                </c:pt>
                <c:pt idx="620">
                  <c:v>84.016559999999998</c:v>
                </c:pt>
                <c:pt idx="621">
                  <c:v>84.252300000000005</c:v>
                </c:pt>
                <c:pt idx="622">
                  <c:v>84.582270000000008</c:v>
                </c:pt>
                <c:pt idx="623">
                  <c:v>84.878240000000005</c:v>
                </c:pt>
                <c:pt idx="624">
                  <c:v>85.178809999999999</c:v>
                </c:pt>
                <c:pt idx="625">
                  <c:v>85.186999999999998</c:v>
                </c:pt>
                <c:pt idx="626">
                  <c:v>85.544340000000005</c:v>
                </c:pt>
                <c:pt idx="627">
                  <c:v>85.806600000000003</c:v>
                </c:pt>
                <c:pt idx="628">
                  <c:v>86.123639999999995</c:v>
                </c:pt>
                <c:pt idx="629">
                  <c:v>86.317800000000005</c:v>
                </c:pt>
                <c:pt idx="630">
                  <c:v>86.355149999999995</c:v>
                </c:pt>
                <c:pt idx="631">
                  <c:v>86.575630000000004</c:v>
                </c:pt>
                <c:pt idx="632">
                  <c:v>86.855090000000004</c:v>
                </c:pt>
                <c:pt idx="633">
                  <c:v>87.048090000000002</c:v>
                </c:pt>
                <c:pt idx="634">
                  <c:v>87.365530000000007</c:v>
                </c:pt>
                <c:pt idx="635">
                  <c:v>87.496449999999996</c:v>
                </c:pt>
                <c:pt idx="636">
                  <c:v>87.604759999999999</c:v>
                </c:pt>
                <c:pt idx="637">
                  <c:v>87.900509999999997</c:v>
                </c:pt>
                <c:pt idx="638">
                  <c:v>88.228980000000007</c:v>
                </c:pt>
                <c:pt idx="639">
                  <c:v>88.516080000000002</c:v>
                </c:pt>
                <c:pt idx="640">
                  <c:v>88.808480000000003</c:v>
                </c:pt>
                <c:pt idx="641">
                  <c:v>88.88937</c:v>
                </c:pt>
                <c:pt idx="642">
                  <c:v>89.123109999999997</c:v>
                </c:pt>
                <c:pt idx="643">
                  <c:v>89.443280000000001</c:v>
                </c:pt>
                <c:pt idx="644">
                  <c:v>89.686340000000001</c:v>
                </c:pt>
                <c:pt idx="645">
                  <c:v>89.918570000000003</c:v>
                </c:pt>
                <c:pt idx="646">
                  <c:v>90.087680000000006</c:v>
                </c:pt>
                <c:pt idx="647">
                  <c:v>90.191649999999996</c:v>
                </c:pt>
                <c:pt idx="648">
                  <c:v>90.415729999999996</c:v>
                </c:pt>
                <c:pt idx="649">
                  <c:v>90.66507</c:v>
                </c:pt>
                <c:pt idx="650">
                  <c:v>90.944040000000001</c:v>
                </c:pt>
                <c:pt idx="651">
                  <c:v>91.213090000000008</c:v>
                </c:pt>
                <c:pt idx="652">
                  <c:v>91.427070000000001</c:v>
                </c:pt>
                <c:pt idx="653">
                  <c:v>91.508139999999997</c:v>
                </c:pt>
                <c:pt idx="654">
                  <c:v>91.850899999999996</c:v>
                </c:pt>
                <c:pt idx="655">
                  <c:v>92.128720000000001</c:v>
                </c:pt>
                <c:pt idx="656">
                  <c:v>92.439679999999996</c:v>
                </c:pt>
                <c:pt idx="657">
                  <c:v>92.681629999999998</c:v>
                </c:pt>
                <c:pt idx="658">
                  <c:v>92.730019999999996</c:v>
                </c:pt>
                <c:pt idx="659">
                  <c:v>92.868719999999996</c:v>
                </c:pt>
                <c:pt idx="660">
                  <c:v>92.734650000000002</c:v>
                </c:pt>
                <c:pt idx="661">
                  <c:v>92.396349999999998</c:v>
                </c:pt>
                <c:pt idx="662">
                  <c:v>91.784900000000007</c:v>
                </c:pt>
                <c:pt idx="663">
                  <c:v>90.879860000000008</c:v>
                </c:pt>
                <c:pt idx="664">
                  <c:v>89.692279999999997</c:v>
                </c:pt>
                <c:pt idx="665">
                  <c:v>88.249189999999999</c:v>
                </c:pt>
                <c:pt idx="666">
                  <c:v>86.584100000000007</c:v>
                </c:pt>
                <c:pt idx="667">
                  <c:v>84.727559999999997</c:v>
                </c:pt>
                <c:pt idx="668">
                  <c:v>82.706100000000006</c:v>
                </c:pt>
                <c:pt idx="669">
                  <c:v>80.54222</c:v>
                </c:pt>
                <c:pt idx="670">
                  <c:v>78.254750000000001</c:v>
                </c:pt>
                <c:pt idx="671">
                  <c:v>75.862400000000008</c:v>
                </c:pt>
                <c:pt idx="672">
                  <c:v>73.383620000000008</c:v>
                </c:pt>
                <c:pt idx="673">
                  <c:v>70.835639999999998</c:v>
                </c:pt>
                <c:pt idx="674">
                  <c:v>68.234809999999996</c:v>
                </c:pt>
                <c:pt idx="675">
                  <c:v>65.595380000000006</c:v>
                </c:pt>
                <c:pt idx="676">
                  <c:v>62.92971</c:v>
                </c:pt>
                <c:pt idx="677">
                  <c:v>60.249420000000001</c:v>
                </c:pt>
                <c:pt idx="678">
                  <c:v>57.565359999999998</c:v>
                </c:pt>
                <c:pt idx="679">
                  <c:v>54.888330000000003</c:v>
                </c:pt>
                <c:pt idx="680">
                  <c:v>52.228920000000002</c:v>
                </c:pt>
                <c:pt idx="681">
                  <c:v>49.596200000000003</c:v>
                </c:pt>
                <c:pt idx="682">
                  <c:v>46.997930000000004</c:v>
                </c:pt>
                <c:pt idx="683">
                  <c:v>44.440510000000003</c:v>
                </c:pt>
                <c:pt idx="684">
                  <c:v>41.929189999999998</c:v>
                </c:pt>
                <c:pt idx="685">
                  <c:v>39.469210000000004</c:v>
                </c:pt>
                <c:pt idx="686">
                  <c:v>37.065730000000002</c:v>
                </c:pt>
                <c:pt idx="687">
                  <c:v>34.72345</c:v>
                </c:pt>
                <c:pt idx="688">
                  <c:v>32.446570000000001</c:v>
                </c:pt>
                <c:pt idx="689">
                  <c:v>30.238150000000001</c:v>
                </c:pt>
                <c:pt idx="690">
                  <c:v>28.100240000000003</c:v>
                </c:pt>
                <c:pt idx="691">
                  <c:v>26.03453</c:v>
                </c:pt>
                <c:pt idx="692">
                  <c:v>24.04241</c:v>
                </c:pt>
                <c:pt idx="693">
                  <c:v>22.125450000000001</c:v>
                </c:pt>
                <c:pt idx="694">
                  <c:v>20.285110000000003</c:v>
                </c:pt>
                <c:pt idx="695">
                  <c:v>18.522010000000002</c:v>
                </c:pt>
                <c:pt idx="696">
                  <c:v>16.836160000000003</c:v>
                </c:pt>
                <c:pt idx="697">
                  <c:v>15.22697</c:v>
                </c:pt>
                <c:pt idx="698">
                  <c:v>13.693579999999999</c:v>
                </c:pt>
                <c:pt idx="699">
                  <c:v>12.23535</c:v>
                </c:pt>
                <c:pt idx="700">
                  <c:v>10.85167</c:v>
                </c:pt>
              </c:numCache>
            </c:numRef>
          </c:yVal>
          <c:smooth val="1"/>
        </c:ser>
        <c:ser>
          <c:idx val="3"/>
          <c:order val="3"/>
          <c:tx>
            <c:v>No.3</c:v>
          </c:tx>
          <c:marker>
            <c:symbol val="none"/>
          </c:marker>
          <c:xVal>
            <c:numRef>
              <c:f>No.3!$E$3:$E$451</c:f>
              <c:numCache>
                <c:formatCode>General</c:formatCode>
                <c:ptCount val="449"/>
                <c:pt idx="0">
                  <c:v>0</c:v>
                </c:pt>
                <c:pt idx="1">
                  <c:v>1.7000000000000348E-4</c:v>
                </c:pt>
                <c:pt idx="2">
                  <c:v>3.4000000000000696E-4</c:v>
                </c:pt>
                <c:pt idx="3">
                  <c:v>5.1000000000001044E-4</c:v>
                </c:pt>
                <c:pt idx="4">
                  <c:v>6.7000000000000393E-4</c:v>
                </c:pt>
                <c:pt idx="5">
                  <c:v>8.2999999999999741E-4</c:v>
                </c:pt>
                <c:pt idx="6">
                  <c:v>1.0000000000000009E-3</c:v>
                </c:pt>
                <c:pt idx="7">
                  <c:v>1.1799999999999866E-3</c:v>
                </c:pt>
                <c:pt idx="8">
                  <c:v>1.3400000000000079E-3</c:v>
                </c:pt>
                <c:pt idx="9">
                  <c:v>1.5100000000000113E-3</c:v>
                </c:pt>
                <c:pt idx="10">
                  <c:v>1.6700000000000048E-3</c:v>
                </c:pt>
                <c:pt idx="11">
                  <c:v>1.8299999999999983E-3</c:v>
                </c:pt>
                <c:pt idx="12">
                  <c:v>2.0000000000000018E-3</c:v>
                </c:pt>
                <c:pt idx="13">
                  <c:v>2.1599999999999953E-3</c:v>
                </c:pt>
                <c:pt idx="14">
                  <c:v>2.3299999999999987E-3</c:v>
                </c:pt>
                <c:pt idx="15">
                  <c:v>2.5000000000000022E-3</c:v>
                </c:pt>
                <c:pt idx="16">
                  <c:v>2.6599999999999957E-3</c:v>
                </c:pt>
                <c:pt idx="17">
                  <c:v>2.8299999999999992E-3</c:v>
                </c:pt>
                <c:pt idx="18">
                  <c:v>3.0000000000000027E-3</c:v>
                </c:pt>
                <c:pt idx="19">
                  <c:v>3.1700000000000061E-3</c:v>
                </c:pt>
                <c:pt idx="20">
                  <c:v>3.3299999999999996E-3</c:v>
                </c:pt>
                <c:pt idx="21">
                  <c:v>3.5099999999999854E-3</c:v>
                </c:pt>
                <c:pt idx="22">
                  <c:v>3.6700000000000066E-3</c:v>
                </c:pt>
                <c:pt idx="23">
                  <c:v>3.8300000000000001E-3</c:v>
                </c:pt>
                <c:pt idx="24">
                  <c:v>3.9899999999999936E-3</c:v>
                </c:pt>
                <c:pt idx="25">
                  <c:v>4.159999999999997E-3</c:v>
                </c:pt>
                <c:pt idx="26">
                  <c:v>4.3300000000000005E-3</c:v>
                </c:pt>
                <c:pt idx="27">
                  <c:v>4.489999999999994E-3</c:v>
                </c:pt>
                <c:pt idx="28">
                  <c:v>4.6599999999999975E-3</c:v>
                </c:pt>
                <c:pt idx="29">
                  <c:v>4.830000000000001E-3</c:v>
                </c:pt>
                <c:pt idx="30">
                  <c:v>5.0000000000000044E-3</c:v>
                </c:pt>
                <c:pt idx="31">
                  <c:v>5.1700000000000079E-3</c:v>
                </c:pt>
                <c:pt idx="32">
                  <c:v>5.3300000000000014E-3</c:v>
                </c:pt>
                <c:pt idx="33">
                  <c:v>5.5000000000000049E-3</c:v>
                </c:pt>
                <c:pt idx="34">
                  <c:v>5.6599999999999984E-3</c:v>
                </c:pt>
                <c:pt idx="35">
                  <c:v>5.8399999999999841E-3</c:v>
                </c:pt>
                <c:pt idx="36">
                  <c:v>5.8499999999999941E-3</c:v>
                </c:pt>
                <c:pt idx="37">
                  <c:v>6.0000000000000053E-3</c:v>
                </c:pt>
                <c:pt idx="38">
                  <c:v>6.1700000000000088E-3</c:v>
                </c:pt>
                <c:pt idx="39">
                  <c:v>6.3300000000000023E-3</c:v>
                </c:pt>
                <c:pt idx="40">
                  <c:v>6.5000000000000058E-3</c:v>
                </c:pt>
                <c:pt idx="41">
                  <c:v>6.6700000000000093E-3</c:v>
                </c:pt>
                <c:pt idx="42">
                  <c:v>6.8300000000000027E-3</c:v>
                </c:pt>
                <c:pt idx="43">
                  <c:v>7.0000000000000062E-3</c:v>
                </c:pt>
                <c:pt idx="44">
                  <c:v>7.1700000000000097E-3</c:v>
                </c:pt>
                <c:pt idx="45">
                  <c:v>7.3399999999999854E-3</c:v>
                </c:pt>
                <c:pt idx="46">
                  <c:v>7.5099999999999889E-3</c:v>
                </c:pt>
                <c:pt idx="47">
                  <c:v>7.6600000000000001E-3</c:v>
                </c:pt>
                <c:pt idx="48">
                  <c:v>7.8300000000000036E-3</c:v>
                </c:pt>
                <c:pt idx="49">
                  <c:v>8.0000000000000071E-3</c:v>
                </c:pt>
                <c:pt idx="50">
                  <c:v>8.1600000000000006E-3</c:v>
                </c:pt>
                <c:pt idx="51">
                  <c:v>8.3199999999999941E-3</c:v>
                </c:pt>
                <c:pt idx="52">
                  <c:v>8.3499999999999963E-3</c:v>
                </c:pt>
                <c:pt idx="53">
                  <c:v>8.5000000000000075E-3</c:v>
                </c:pt>
                <c:pt idx="54">
                  <c:v>8.660000000000001E-3</c:v>
                </c:pt>
                <c:pt idx="55">
                  <c:v>8.8399999999999868E-3</c:v>
                </c:pt>
                <c:pt idx="56">
                  <c:v>9.0099999999999902E-3</c:v>
                </c:pt>
                <c:pt idx="57">
                  <c:v>9.1799999999999937E-3</c:v>
                </c:pt>
                <c:pt idx="58">
                  <c:v>9.3399999999999872E-3</c:v>
                </c:pt>
                <c:pt idx="59">
                  <c:v>9.5000000000000084E-3</c:v>
                </c:pt>
                <c:pt idx="60">
                  <c:v>9.6600000000000019E-3</c:v>
                </c:pt>
                <c:pt idx="61">
                  <c:v>9.8499999999999976E-3</c:v>
                </c:pt>
                <c:pt idx="62">
                  <c:v>1.0009999999999991E-2</c:v>
                </c:pt>
                <c:pt idx="63">
                  <c:v>1.013E-2</c:v>
                </c:pt>
                <c:pt idx="64">
                  <c:v>1.0169999999999985E-2</c:v>
                </c:pt>
                <c:pt idx="65">
                  <c:v>1.0339999999999988E-2</c:v>
                </c:pt>
                <c:pt idx="66">
                  <c:v>1.0500000000000009E-2</c:v>
                </c:pt>
                <c:pt idx="67">
                  <c:v>1.0690000000000005E-2</c:v>
                </c:pt>
                <c:pt idx="68">
                  <c:v>1.0830000000000006E-2</c:v>
                </c:pt>
                <c:pt idx="69">
                  <c:v>1.1020000000000002E-2</c:v>
                </c:pt>
                <c:pt idx="70">
                  <c:v>1.1179999999999995E-2</c:v>
                </c:pt>
                <c:pt idx="71">
                  <c:v>1.1339999999999989E-2</c:v>
                </c:pt>
                <c:pt idx="72">
                  <c:v>1.1509999999999992E-2</c:v>
                </c:pt>
                <c:pt idx="73">
                  <c:v>1.1610000000000009E-2</c:v>
                </c:pt>
                <c:pt idx="74">
                  <c:v>1.1669999999999986E-2</c:v>
                </c:pt>
                <c:pt idx="75">
                  <c:v>1.1839999999999989E-2</c:v>
                </c:pt>
                <c:pt idx="76">
                  <c:v>1.2000000000000011E-2</c:v>
                </c:pt>
                <c:pt idx="77">
                  <c:v>1.2169999999999986E-2</c:v>
                </c:pt>
                <c:pt idx="78">
                  <c:v>1.233999999999999E-2</c:v>
                </c:pt>
                <c:pt idx="79">
                  <c:v>1.2500000000000011E-2</c:v>
                </c:pt>
                <c:pt idx="80">
                  <c:v>1.2660000000000005E-2</c:v>
                </c:pt>
                <c:pt idx="81">
                  <c:v>1.283999999999999E-2</c:v>
                </c:pt>
                <c:pt idx="82">
                  <c:v>1.2970000000000009E-2</c:v>
                </c:pt>
                <c:pt idx="83">
                  <c:v>1.3009999999999994E-2</c:v>
                </c:pt>
                <c:pt idx="84">
                  <c:v>1.3169999999999987E-2</c:v>
                </c:pt>
                <c:pt idx="85">
                  <c:v>1.3339999999999991E-2</c:v>
                </c:pt>
                <c:pt idx="86">
                  <c:v>1.3520000000000004E-2</c:v>
                </c:pt>
                <c:pt idx="87">
                  <c:v>1.3669999999999988E-2</c:v>
                </c:pt>
                <c:pt idx="88">
                  <c:v>1.3850000000000001E-2</c:v>
                </c:pt>
                <c:pt idx="89">
                  <c:v>1.3990000000000002E-2</c:v>
                </c:pt>
                <c:pt idx="90">
                  <c:v>1.4160000000000006E-2</c:v>
                </c:pt>
                <c:pt idx="91">
                  <c:v>1.4330000000000009E-2</c:v>
                </c:pt>
                <c:pt idx="92">
                  <c:v>1.4460000000000001E-2</c:v>
                </c:pt>
                <c:pt idx="93">
                  <c:v>1.4509999999999995E-2</c:v>
                </c:pt>
                <c:pt idx="94">
                  <c:v>1.4679999999999999E-2</c:v>
                </c:pt>
                <c:pt idx="95">
                  <c:v>1.4839999999999992E-2</c:v>
                </c:pt>
                <c:pt idx="96">
                  <c:v>1.5009999999999996E-2</c:v>
                </c:pt>
                <c:pt idx="97">
                  <c:v>1.5169999999999989E-2</c:v>
                </c:pt>
                <c:pt idx="98">
                  <c:v>1.533000000000001E-2</c:v>
                </c:pt>
                <c:pt idx="99">
                  <c:v>1.5499999999999986E-2</c:v>
                </c:pt>
                <c:pt idx="100">
                  <c:v>1.5669999999999989E-2</c:v>
                </c:pt>
                <c:pt idx="101">
                  <c:v>1.5839999999999993E-2</c:v>
                </c:pt>
                <c:pt idx="102">
                  <c:v>1.5839999999999993E-2</c:v>
                </c:pt>
                <c:pt idx="103">
                  <c:v>1.5979999999999994E-2</c:v>
                </c:pt>
                <c:pt idx="104">
                  <c:v>1.616999999999999E-2</c:v>
                </c:pt>
                <c:pt idx="105">
                  <c:v>1.6339999999999993E-2</c:v>
                </c:pt>
                <c:pt idx="106">
                  <c:v>1.6509999999999997E-2</c:v>
                </c:pt>
                <c:pt idx="107">
                  <c:v>1.666999999999999E-2</c:v>
                </c:pt>
                <c:pt idx="108">
                  <c:v>1.6829999999999984E-2</c:v>
                </c:pt>
                <c:pt idx="109">
                  <c:v>1.6999999999999987E-2</c:v>
                </c:pt>
                <c:pt idx="110">
                  <c:v>1.705000000000001E-2</c:v>
                </c:pt>
                <c:pt idx="111">
                  <c:v>1.7180000000000001E-2</c:v>
                </c:pt>
                <c:pt idx="112">
                  <c:v>1.7339999999999994E-2</c:v>
                </c:pt>
                <c:pt idx="113">
                  <c:v>1.7509999999999998E-2</c:v>
                </c:pt>
                <c:pt idx="114">
                  <c:v>1.7669999999999991E-2</c:v>
                </c:pt>
                <c:pt idx="115">
                  <c:v>1.7839999999999995E-2</c:v>
                </c:pt>
                <c:pt idx="116">
                  <c:v>1.7999999999999988E-2</c:v>
                </c:pt>
                <c:pt idx="117">
                  <c:v>1.8169999999999992E-2</c:v>
                </c:pt>
                <c:pt idx="118">
                  <c:v>1.8329999999999985E-2</c:v>
                </c:pt>
                <c:pt idx="119">
                  <c:v>1.838999999999999E-2</c:v>
                </c:pt>
                <c:pt idx="120">
                  <c:v>1.8499999999999989E-2</c:v>
                </c:pt>
                <c:pt idx="121">
                  <c:v>1.866000000000001E-2</c:v>
                </c:pt>
                <c:pt idx="122">
                  <c:v>1.8829999999999986E-2</c:v>
                </c:pt>
                <c:pt idx="123">
                  <c:v>1.9009999999999999E-2</c:v>
                </c:pt>
                <c:pt idx="124">
                  <c:v>1.916000000000001E-2</c:v>
                </c:pt>
                <c:pt idx="125">
                  <c:v>1.9320000000000004E-2</c:v>
                </c:pt>
                <c:pt idx="126">
                  <c:v>1.951E-2</c:v>
                </c:pt>
                <c:pt idx="127">
                  <c:v>1.9619999999999999E-2</c:v>
                </c:pt>
                <c:pt idx="128">
                  <c:v>1.9669999999999993E-2</c:v>
                </c:pt>
                <c:pt idx="129">
                  <c:v>1.9829999999999987E-2</c:v>
                </c:pt>
                <c:pt idx="130">
                  <c:v>1.999999999999999E-2</c:v>
                </c:pt>
                <c:pt idx="131">
                  <c:v>2.0160000000000011E-2</c:v>
                </c:pt>
                <c:pt idx="132">
                  <c:v>2.0320000000000005E-2</c:v>
                </c:pt>
                <c:pt idx="133">
                  <c:v>2.0490000000000008E-2</c:v>
                </c:pt>
                <c:pt idx="134">
                  <c:v>2.0669999999999994E-2</c:v>
                </c:pt>
                <c:pt idx="135">
                  <c:v>2.0799999999999985E-2</c:v>
                </c:pt>
                <c:pt idx="136">
                  <c:v>2.0829999999999987E-2</c:v>
                </c:pt>
                <c:pt idx="137">
                  <c:v>2.0999999999999991E-2</c:v>
                </c:pt>
                <c:pt idx="138">
                  <c:v>2.1169999999999994E-2</c:v>
                </c:pt>
                <c:pt idx="139">
                  <c:v>2.1320000000000006E-2</c:v>
                </c:pt>
                <c:pt idx="140">
                  <c:v>2.1490000000000009E-2</c:v>
                </c:pt>
                <c:pt idx="141">
                  <c:v>2.1659999999999985E-2</c:v>
                </c:pt>
                <c:pt idx="142">
                  <c:v>2.1839999999999998E-2</c:v>
                </c:pt>
                <c:pt idx="143">
                  <c:v>2.1960000000000007E-2</c:v>
                </c:pt>
                <c:pt idx="144">
                  <c:v>2.199000000000001E-2</c:v>
                </c:pt>
                <c:pt idx="145">
                  <c:v>2.2150000000000003E-2</c:v>
                </c:pt>
                <c:pt idx="146">
                  <c:v>2.2329999999999989E-2</c:v>
                </c:pt>
                <c:pt idx="147">
                  <c:v>2.248E-2</c:v>
                </c:pt>
                <c:pt idx="148">
                  <c:v>2.2669999999999996E-2</c:v>
                </c:pt>
                <c:pt idx="149">
                  <c:v>2.2829999999999989E-2</c:v>
                </c:pt>
                <c:pt idx="150">
                  <c:v>2.2900000000000004E-2</c:v>
                </c:pt>
                <c:pt idx="151">
                  <c:v>2.2999999999999993E-2</c:v>
                </c:pt>
                <c:pt idx="152">
                  <c:v>2.3159999999999986E-2</c:v>
                </c:pt>
                <c:pt idx="153">
                  <c:v>2.332999999999999E-2</c:v>
                </c:pt>
                <c:pt idx="154">
                  <c:v>2.3499999999999993E-2</c:v>
                </c:pt>
                <c:pt idx="155">
                  <c:v>2.3669999999999997E-2</c:v>
                </c:pt>
                <c:pt idx="156">
                  <c:v>2.384E-2</c:v>
                </c:pt>
                <c:pt idx="157">
                  <c:v>2.3999999999999994E-2</c:v>
                </c:pt>
                <c:pt idx="158">
                  <c:v>2.4019999999999986E-2</c:v>
                </c:pt>
                <c:pt idx="159">
                  <c:v>2.4159999999999987E-2</c:v>
                </c:pt>
                <c:pt idx="160">
                  <c:v>2.4320000000000008E-2</c:v>
                </c:pt>
                <c:pt idx="161">
                  <c:v>2.4489999999999984E-2</c:v>
                </c:pt>
                <c:pt idx="162">
                  <c:v>2.4659999999999987E-2</c:v>
                </c:pt>
                <c:pt idx="163">
                  <c:v>2.4829999999999991E-2</c:v>
                </c:pt>
                <c:pt idx="164">
                  <c:v>2.495E-2</c:v>
                </c:pt>
                <c:pt idx="165">
                  <c:v>2.4989999999999984E-2</c:v>
                </c:pt>
                <c:pt idx="166">
                  <c:v>2.5159999999999988E-2</c:v>
                </c:pt>
                <c:pt idx="167">
                  <c:v>2.5329999999999991E-2</c:v>
                </c:pt>
                <c:pt idx="168">
                  <c:v>2.5499999999999995E-2</c:v>
                </c:pt>
                <c:pt idx="169">
                  <c:v>2.5659999999999988E-2</c:v>
                </c:pt>
                <c:pt idx="170">
                  <c:v>2.5829999999999992E-2</c:v>
                </c:pt>
                <c:pt idx="171">
                  <c:v>2.5999999999999995E-2</c:v>
                </c:pt>
                <c:pt idx="172">
                  <c:v>2.6010000000000005E-2</c:v>
                </c:pt>
                <c:pt idx="173">
                  <c:v>2.6159999999999989E-2</c:v>
                </c:pt>
                <c:pt idx="174">
                  <c:v>2.6329999999999992E-2</c:v>
                </c:pt>
                <c:pt idx="175">
                  <c:v>2.6489999999999986E-2</c:v>
                </c:pt>
                <c:pt idx="176">
                  <c:v>2.6659999999999989E-2</c:v>
                </c:pt>
                <c:pt idx="177">
                  <c:v>2.6829999999999993E-2</c:v>
                </c:pt>
                <c:pt idx="178">
                  <c:v>2.6840000000000003E-2</c:v>
                </c:pt>
                <c:pt idx="179">
                  <c:v>2.6999999999999996E-2</c:v>
                </c:pt>
                <c:pt idx="180">
                  <c:v>2.715999999999999E-2</c:v>
                </c:pt>
                <c:pt idx="181">
                  <c:v>2.7340000000000003E-2</c:v>
                </c:pt>
                <c:pt idx="182">
                  <c:v>2.7499999999999997E-2</c:v>
                </c:pt>
                <c:pt idx="183">
                  <c:v>2.765999999999999E-2</c:v>
                </c:pt>
                <c:pt idx="184">
                  <c:v>2.7779999999999999E-2</c:v>
                </c:pt>
                <c:pt idx="185">
                  <c:v>2.7829999999999994E-2</c:v>
                </c:pt>
                <c:pt idx="186">
                  <c:v>2.7989999999999987E-2</c:v>
                </c:pt>
                <c:pt idx="187">
                  <c:v>2.8159999999999991E-2</c:v>
                </c:pt>
                <c:pt idx="188">
                  <c:v>2.8329999999999994E-2</c:v>
                </c:pt>
                <c:pt idx="189">
                  <c:v>2.8499999999999998E-2</c:v>
                </c:pt>
                <c:pt idx="190">
                  <c:v>2.8670000000000001E-2</c:v>
                </c:pt>
                <c:pt idx="191">
                  <c:v>2.8670000000000001E-2</c:v>
                </c:pt>
                <c:pt idx="192">
                  <c:v>2.8829999999999995E-2</c:v>
                </c:pt>
                <c:pt idx="193">
                  <c:v>2.8999999999999998E-2</c:v>
                </c:pt>
                <c:pt idx="194">
                  <c:v>2.9170000000000001E-2</c:v>
                </c:pt>
                <c:pt idx="195">
                  <c:v>2.9329999999999995E-2</c:v>
                </c:pt>
                <c:pt idx="196">
                  <c:v>2.9499999999999998E-2</c:v>
                </c:pt>
                <c:pt idx="197">
                  <c:v>2.9599999999999987E-2</c:v>
                </c:pt>
                <c:pt idx="198">
                  <c:v>2.9659999999999992E-2</c:v>
                </c:pt>
                <c:pt idx="199">
                  <c:v>2.9840000000000005E-2</c:v>
                </c:pt>
                <c:pt idx="200">
                  <c:v>0.03</c:v>
                </c:pt>
                <c:pt idx="201">
                  <c:v>3.0159999999999992E-2</c:v>
                </c:pt>
                <c:pt idx="202">
                  <c:v>3.0319999999999986E-2</c:v>
                </c:pt>
                <c:pt idx="203">
                  <c:v>3.0489999999999989E-2</c:v>
                </c:pt>
                <c:pt idx="204">
                  <c:v>3.0539999999999984E-2</c:v>
                </c:pt>
                <c:pt idx="205">
                  <c:v>3.0659999999999993E-2</c:v>
                </c:pt>
                <c:pt idx="206">
                  <c:v>3.0819999999999986E-2</c:v>
                </c:pt>
                <c:pt idx="207">
                  <c:v>3.098999999999999E-2</c:v>
                </c:pt>
                <c:pt idx="208">
                  <c:v>3.1170000000000003E-2</c:v>
                </c:pt>
                <c:pt idx="209">
                  <c:v>3.1329999999999997E-2</c:v>
                </c:pt>
                <c:pt idx="210">
                  <c:v>3.1409999999999993E-2</c:v>
                </c:pt>
                <c:pt idx="211">
                  <c:v>3.15E-2</c:v>
                </c:pt>
                <c:pt idx="212">
                  <c:v>3.1659999999999994E-2</c:v>
                </c:pt>
                <c:pt idx="213">
                  <c:v>3.1829999999999997E-2</c:v>
                </c:pt>
                <c:pt idx="214">
                  <c:v>3.1989999999999991E-2</c:v>
                </c:pt>
                <c:pt idx="215">
                  <c:v>3.2159999999999994E-2</c:v>
                </c:pt>
                <c:pt idx="216">
                  <c:v>3.2280000000000003E-2</c:v>
                </c:pt>
                <c:pt idx="217">
                  <c:v>3.2329999999999998E-2</c:v>
                </c:pt>
                <c:pt idx="218">
                  <c:v>3.2489999999999991E-2</c:v>
                </c:pt>
                <c:pt idx="219">
                  <c:v>3.2659999999999995E-2</c:v>
                </c:pt>
                <c:pt idx="220">
                  <c:v>3.2819999999999988E-2</c:v>
                </c:pt>
                <c:pt idx="221">
                  <c:v>3.3000000000000002E-2</c:v>
                </c:pt>
                <c:pt idx="222">
                  <c:v>3.3120000000000011E-2</c:v>
                </c:pt>
                <c:pt idx="223">
                  <c:v>3.3159999999999995E-2</c:v>
                </c:pt>
                <c:pt idx="224">
                  <c:v>3.3329999999999999E-2</c:v>
                </c:pt>
                <c:pt idx="225">
                  <c:v>3.3489999999999992E-2</c:v>
                </c:pt>
                <c:pt idx="226">
                  <c:v>3.3659999999999995E-2</c:v>
                </c:pt>
                <c:pt idx="227">
                  <c:v>3.3829999999999999E-2</c:v>
                </c:pt>
                <c:pt idx="228">
                  <c:v>3.3989999999999992E-2</c:v>
                </c:pt>
                <c:pt idx="229">
                  <c:v>3.4099999999999991E-2</c:v>
                </c:pt>
                <c:pt idx="230">
                  <c:v>3.4159999999999996E-2</c:v>
                </c:pt>
                <c:pt idx="231">
                  <c:v>3.4319999999999989E-2</c:v>
                </c:pt>
                <c:pt idx="232">
                  <c:v>3.4480000000000011E-2</c:v>
                </c:pt>
                <c:pt idx="233">
                  <c:v>3.4649999999999986E-2</c:v>
                </c:pt>
                <c:pt idx="234">
                  <c:v>3.481999999999999E-2</c:v>
                </c:pt>
                <c:pt idx="235">
                  <c:v>3.4939999999999999E-2</c:v>
                </c:pt>
                <c:pt idx="236">
                  <c:v>3.5000000000000003E-2</c:v>
                </c:pt>
                <c:pt idx="237">
                  <c:v>3.5159999999999997E-2</c:v>
                </c:pt>
                <c:pt idx="238">
                  <c:v>3.533E-2</c:v>
                </c:pt>
                <c:pt idx="239">
                  <c:v>3.5489999999999994E-2</c:v>
                </c:pt>
                <c:pt idx="240">
                  <c:v>3.5659999999999997E-2</c:v>
                </c:pt>
                <c:pt idx="241">
                  <c:v>3.5830000000000001E-2</c:v>
                </c:pt>
                <c:pt idx="242">
                  <c:v>3.5979999999999984E-2</c:v>
                </c:pt>
                <c:pt idx="243">
                  <c:v>3.5989999999999994E-2</c:v>
                </c:pt>
                <c:pt idx="244">
                  <c:v>3.6159999999999998E-2</c:v>
                </c:pt>
                <c:pt idx="245">
                  <c:v>3.6319999999999991E-2</c:v>
                </c:pt>
                <c:pt idx="246">
                  <c:v>3.6489999999999995E-2</c:v>
                </c:pt>
                <c:pt idx="247">
                  <c:v>3.6659999999999998E-2</c:v>
                </c:pt>
                <c:pt idx="248">
                  <c:v>3.6819999999999992E-2</c:v>
                </c:pt>
                <c:pt idx="249">
                  <c:v>3.6819999999999992E-2</c:v>
                </c:pt>
                <c:pt idx="250">
                  <c:v>3.6989999999999995E-2</c:v>
                </c:pt>
                <c:pt idx="251">
                  <c:v>3.7159999999999999E-2</c:v>
                </c:pt>
                <c:pt idx="252">
                  <c:v>3.7330000000000002E-2</c:v>
                </c:pt>
                <c:pt idx="253">
                  <c:v>3.7489999999999996E-2</c:v>
                </c:pt>
                <c:pt idx="254">
                  <c:v>3.7659999999999999E-2</c:v>
                </c:pt>
                <c:pt idx="255">
                  <c:v>3.7720000000000004E-2</c:v>
                </c:pt>
                <c:pt idx="256">
                  <c:v>3.7840000000000013E-2</c:v>
                </c:pt>
                <c:pt idx="257">
                  <c:v>3.8000000000000006E-2</c:v>
                </c:pt>
                <c:pt idx="258">
                  <c:v>3.8159999999999999E-2</c:v>
                </c:pt>
                <c:pt idx="259">
                  <c:v>3.8319999999999993E-2</c:v>
                </c:pt>
                <c:pt idx="260">
                  <c:v>3.8489999999999996E-2</c:v>
                </c:pt>
                <c:pt idx="261">
                  <c:v>3.8570000000000021E-2</c:v>
                </c:pt>
                <c:pt idx="262">
                  <c:v>3.866E-2</c:v>
                </c:pt>
                <c:pt idx="263">
                  <c:v>3.8840000000000013E-2</c:v>
                </c:pt>
                <c:pt idx="264">
                  <c:v>3.9000000000000007E-2</c:v>
                </c:pt>
                <c:pt idx="265">
                  <c:v>3.916E-2</c:v>
                </c:pt>
                <c:pt idx="266">
                  <c:v>3.9340000000000014E-2</c:v>
                </c:pt>
                <c:pt idx="267">
                  <c:v>3.9460000000000023E-2</c:v>
                </c:pt>
                <c:pt idx="268">
                  <c:v>3.9500000000000007E-2</c:v>
                </c:pt>
                <c:pt idx="269">
                  <c:v>3.9660000000000001E-2</c:v>
                </c:pt>
                <c:pt idx="270">
                  <c:v>3.9840000000000014E-2</c:v>
                </c:pt>
                <c:pt idx="271">
                  <c:v>4.0000000000000008E-2</c:v>
                </c:pt>
                <c:pt idx="272">
                  <c:v>4.0160000000000001E-2</c:v>
                </c:pt>
                <c:pt idx="273">
                  <c:v>4.0330000000000005E-2</c:v>
                </c:pt>
                <c:pt idx="274">
                  <c:v>4.0379999999999999E-2</c:v>
                </c:pt>
                <c:pt idx="275">
                  <c:v>4.0489999999999998E-2</c:v>
                </c:pt>
                <c:pt idx="276">
                  <c:v>4.0670000000000012E-2</c:v>
                </c:pt>
                <c:pt idx="277">
                  <c:v>4.0830000000000005E-2</c:v>
                </c:pt>
                <c:pt idx="278">
                  <c:v>4.1010000000000019E-2</c:v>
                </c:pt>
                <c:pt idx="279">
                  <c:v>4.1170000000000012E-2</c:v>
                </c:pt>
                <c:pt idx="280">
                  <c:v>4.1270000000000001E-2</c:v>
                </c:pt>
                <c:pt idx="281">
                  <c:v>4.1340000000000016E-2</c:v>
                </c:pt>
                <c:pt idx="282">
                  <c:v>4.1510000000000019E-2</c:v>
                </c:pt>
                <c:pt idx="283">
                  <c:v>4.1660000000000003E-2</c:v>
                </c:pt>
                <c:pt idx="284">
                  <c:v>4.1840000000000016E-2</c:v>
                </c:pt>
                <c:pt idx="285">
                  <c:v>4.200000000000001E-2</c:v>
                </c:pt>
                <c:pt idx="286">
                  <c:v>4.2170000000000013E-2</c:v>
                </c:pt>
                <c:pt idx="287">
                  <c:v>4.2180000000000023E-2</c:v>
                </c:pt>
                <c:pt idx="288">
                  <c:v>4.2330000000000007E-2</c:v>
                </c:pt>
                <c:pt idx="289">
                  <c:v>4.250000000000001E-2</c:v>
                </c:pt>
                <c:pt idx="290">
                  <c:v>4.2660000000000003E-2</c:v>
                </c:pt>
                <c:pt idx="291">
                  <c:v>4.2830000000000007E-2</c:v>
                </c:pt>
                <c:pt idx="292">
                  <c:v>4.2919999999999986E-2</c:v>
                </c:pt>
                <c:pt idx="293">
                  <c:v>4.300000000000001E-2</c:v>
                </c:pt>
                <c:pt idx="294">
                  <c:v>4.3160000000000004E-2</c:v>
                </c:pt>
                <c:pt idx="295">
                  <c:v>4.3340000000000017E-2</c:v>
                </c:pt>
                <c:pt idx="296">
                  <c:v>4.3500000000000011E-2</c:v>
                </c:pt>
                <c:pt idx="297">
                  <c:v>4.3670000000000014E-2</c:v>
                </c:pt>
                <c:pt idx="298">
                  <c:v>4.3780000000000013E-2</c:v>
                </c:pt>
                <c:pt idx="299">
                  <c:v>4.3830000000000008E-2</c:v>
                </c:pt>
                <c:pt idx="300">
                  <c:v>4.3990000000000001E-2</c:v>
                </c:pt>
                <c:pt idx="301">
                  <c:v>4.4160000000000005E-2</c:v>
                </c:pt>
                <c:pt idx="302">
                  <c:v>4.4319999999999998E-2</c:v>
                </c:pt>
                <c:pt idx="303">
                  <c:v>4.4490000000000002E-2</c:v>
                </c:pt>
                <c:pt idx="304">
                  <c:v>4.4600000000000001E-2</c:v>
                </c:pt>
                <c:pt idx="305">
                  <c:v>4.4660000000000005E-2</c:v>
                </c:pt>
                <c:pt idx="306">
                  <c:v>4.4819999999999999E-2</c:v>
                </c:pt>
                <c:pt idx="307">
                  <c:v>4.5000000000000012E-2</c:v>
                </c:pt>
                <c:pt idx="308">
                  <c:v>4.5160000000000006E-2</c:v>
                </c:pt>
                <c:pt idx="309">
                  <c:v>4.5330000000000009E-2</c:v>
                </c:pt>
                <c:pt idx="310">
                  <c:v>4.5490000000000003E-2</c:v>
                </c:pt>
                <c:pt idx="311">
                  <c:v>4.5500000000000013E-2</c:v>
                </c:pt>
                <c:pt idx="312">
                  <c:v>4.5660000000000006E-2</c:v>
                </c:pt>
                <c:pt idx="313">
                  <c:v>4.583000000000001E-2</c:v>
                </c:pt>
                <c:pt idx="314">
                  <c:v>4.5990000000000003E-2</c:v>
                </c:pt>
                <c:pt idx="315">
                  <c:v>4.6160000000000007E-2</c:v>
                </c:pt>
                <c:pt idx="316">
                  <c:v>4.632E-2</c:v>
                </c:pt>
                <c:pt idx="317">
                  <c:v>4.6380000000000005E-2</c:v>
                </c:pt>
                <c:pt idx="318">
                  <c:v>4.6490000000000004E-2</c:v>
                </c:pt>
                <c:pt idx="319">
                  <c:v>4.6660000000000007E-2</c:v>
                </c:pt>
                <c:pt idx="320">
                  <c:v>4.6820000000000001E-2</c:v>
                </c:pt>
                <c:pt idx="321">
                  <c:v>4.7000000000000014E-2</c:v>
                </c:pt>
                <c:pt idx="322">
                  <c:v>4.7149999999999997E-2</c:v>
                </c:pt>
                <c:pt idx="323">
                  <c:v>4.7160000000000007E-2</c:v>
                </c:pt>
                <c:pt idx="324">
                  <c:v>4.7340000000000021E-2</c:v>
                </c:pt>
                <c:pt idx="325">
                  <c:v>4.7500000000000014E-2</c:v>
                </c:pt>
                <c:pt idx="326">
                  <c:v>4.7660000000000008E-2</c:v>
                </c:pt>
                <c:pt idx="327">
                  <c:v>4.7830000000000011E-2</c:v>
                </c:pt>
                <c:pt idx="328">
                  <c:v>4.7990000000000005E-2</c:v>
                </c:pt>
                <c:pt idx="329">
                  <c:v>4.8029999999999989E-2</c:v>
                </c:pt>
                <c:pt idx="330">
                  <c:v>4.8160000000000008E-2</c:v>
                </c:pt>
                <c:pt idx="331">
                  <c:v>4.8330000000000012E-2</c:v>
                </c:pt>
                <c:pt idx="332">
                  <c:v>4.8490000000000005E-2</c:v>
                </c:pt>
                <c:pt idx="333">
                  <c:v>4.8660000000000009E-2</c:v>
                </c:pt>
                <c:pt idx="334">
                  <c:v>4.8780000000000018E-2</c:v>
                </c:pt>
                <c:pt idx="335">
                  <c:v>4.8830000000000012E-2</c:v>
                </c:pt>
                <c:pt idx="336">
                  <c:v>4.9000000000000016E-2</c:v>
                </c:pt>
                <c:pt idx="337">
                  <c:v>4.9160000000000009E-2</c:v>
                </c:pt>
                <c:pt idx="338">
                  <c:v>4.9340000000000023E-2</c:v>
                </c:pt>
                <c:pt idx="339">
                  <c:v>4.9500000000000016E-2</c:v>
                </c:pt>
                <c:pt idx="340">
                  <c:v>4.962999999999998E-2</c:v>
                </c:pt>
                <c:pt idx="341">
                  <c:v>4.966000000000001E-2</c:v>
                </c:pt>
                <c:pt idx="342">
                  <c:v>4.9830000000000013E-2</c:v>
                </c:pt>
                <c:pt idx="343">
                  <c:v>5.0000000000000017E-2</c:v>
                </c:pt>
                <c:pt idx="344">
                  <c:v>5.016000000000001E-2</c:v>
                </c:pt>
                <c:pt idx="345">
                  <c:v>5.0330000000000014E-2</c:v>
                </c:pt>
                <c:pt idx="346">
                  <c:v>5.0500000000000017E-2</c:v>
                </c:pt>
                <c:pt idx="347">
                  <c:v>5.0509999999999972E-2</c:v>
                </c:pt>
                <c:pt idx="348">
                  <c:v>5.0660000000000011E-2</c:v>
                </c:pt>
                <c:pt idx="349">
                  <c:v>5.0830000000000014E-2</c:v>
                </c:pt>
                <c:pt idx="350">
                  <c:v>5.1000000000000018E-2</c:v>
                </c:pt>
                <c:pt idx="351">
                  <c:v>5.1170000000000021E-2</c:v>
                </c:pt>
                <c:pt idx="352">
                  <c:v>5.1340000000000025E-2</c:v>
                </c:pt>
                <c:pt idx="353">
                  <c:v>5.1399999999999973E-2</c:v>
                </c:pt>
                <c:pt idx="354">
                  <c:v>5.1500000000000018E-2</c:v>
                </c:pt>
                <c:pt idx="355">
                  <c:v>5.1660000000000011E-2</c:v>
                </c:pt>
                <c:pt idx="356">
                  <c:v>5.1830000000000015E-2</c:v>
                </c:pt>
                <c:pt idx="357">
                  <c:v>5.1990000000000008E-2</c:v>
                </c:pt>
                <c:pt idx="358">
                  <c:v>5.2160000000000012E-2</c:v>
                </c:pt>
                <c:pt idx="359">
                  <c:v>5.2270000000000011E-2</c:v>
                </c:pt>
                <c:pt idx="360">
                  <c:v>5.2330000000000015E-2</c:v>
                </c:pt>
                <c:pt idx="361">
                  <c:v>5.2490000000000009E-2</c:v>
                </c:pt>
                <c:pt idx="362">
                  <c:v>5.2660000000000012E-2</c:v>
                </c:pt>
                <c:pt idx="363">
                  <c:v>5.2820000000000006E-2</c:v>
                </c:pt>
                <c:pt idx="364">
                  <c:v>5.3000000000000019E-2</c:v>
                </c:pt>
                <c:pt idx="365">
                  <c:v>5.3009999999999974E-2</c:v>
                </c:pt>
                <c:pt idx="366">
                  <c:v>5.3160000000000013E-2</c:v>
                </c:pt>
                <c:pt idx="367">
                  <c:v>5.3330000000000016E-2</c:v>
                </c:pt>
                <c:pt idx="368">
                  <c:v>5.350000000000002E-2</c:v>
                </c:pt>
                <c:pt idx="369">
                  <c:v>5.3660000000000013E-2</c:v>
                </c:pt>
                <c:pt idx="370">
                  <c:v>5.3830000000000017E-2</c:v>
                </c:pt>
                <c:pt idx="371">
                  <c:v>5.3899999999999976E-2</c:v>
                </c:pt>
                <c:pt idx="372">
                  <c:v>5.399000000000001E-2</c:v>
                </c:pt>
                <c:pt idx="373">
                  <c:v>5.4170000000000024E-2</c:v>
                </c:pt>
                <c:pt idx="374">
                  <c:v>5.4320000000000007E-2</c:v>
                </c:pt>
                <c:pt idx="375">
                  <c:v>5.4490000000000011E-2</c:v>
                </c:pt>
                <c:pt idx="376">
                  <c:v>5.4660000000000014E-2</c:v>
                </c:pt>
                <c:pt idx="377">
                  <c:v>5.4739999999999983E-2</c:v>
                </c:pt>
                <c:pt idx="378">
                  <c:v>5.4830000000000018E-2</c:v>
                </c:pt>
                <c:pt idx="379">
                  <c:v>5.5000000000000021E-2</c:v>
                </c:pt>
                <c:pt idx="380">
                  <c:v>5.5160000000000015E-2</c:v>
                </c:pt>
                <c:pt idx="381">
                  <c:v>5.5339999999999973E-2</c:v>
                </c:pt>
                <c:pt idx="382">
                  <c:v>5.5490000000000012E-2</c:v>
                </c:pt>
                <c:pt idx="383">
                  <c:v>5.5660000000000015E-2</c:v>
                </c:pt>
                <c:pt idx="384">
                  <c:v>5.5670000000000025E-2</c:v>
                </c:pt>
                <c:pt idx="385">
                  <c:v>5.5830000000000019E-2</c:v>
                </c:pt>
                <c:pt idx="386">
                  <c:v>5.5990000000000012E-2</c:v>
                </c:pt>
                <c:pt idx="387">
                  <c:v>5.6160000000000015E-2</c:v>
                </c:pt>
                <c:pt idx="388">
                  <c:v>5.6320000000000009E-2</c:v>
                </c:pt>
                <c:pt idx="389">
                  <c:v>5.6490000000000012E-2</c:v>
                </c:pt>
                <c:pt idx="390">
                  <c:v>5.6559999999999971E-2</c:v>
                </c:pt>
                <c:pt idx="391">
                  <c:v>5.6660000000000016E-2</c:v>
                </c:pt>
                <c:pt idx="392">
                  <c:v>5.6830000000000019E-2</c:v>
                </c:pt>
                <c:pt idx="393">
                  <c:v>5.7000000000000023E-2</c:v>
                </c:pt>
                <c:pt idx="394">
                  <c:v>5.7160000000000016E-2</c:v>
                </c:pt>
                <c:pt idx="395">
                  <c:v>5.733000000000002E-2</c:v>
                </c:pt>
                <c:pt idx="396">
                  <c:v>5.7430000000000009E-2</c:v>
                </c:pt>
                <c:pt idx="397">
                  <c:v>5.7500000000000023E-2</c:v>
                </c:pt>
                <c:pt idx="398">
                  <c:v>5.7660000000000017E-2</c:v>
                </c:pt>
                <c:pt idx="399">
                  <c:v>5.783000000000002E-2</c:v>
                </c:pt>
                <c:pt idx="400">
                  <c:v>5.8000000000000024E-2</c:v>
                </c:pt>
                <c:pt idx="401">
                  <c:v>5.8160000000000017E-2</c:v>
                </c:pt>
                <c:pt idx="402">
                  <c:v>5.8330000000000021E-2</c:v>
                </c:pt>
                <c:pt idx="403">
                  <c:v>5.839999999999998E-2</c:v>
                </c:pt>
                <c:pt idx="404">
                  <c:v>5.8500000000000024E-2</c:v>
                </c:pt>
                <c:pt idx="405">
                  <c:v>5.8660000000000018E-2</c:v>
                </c:pt>
                <c:pt idx="406">
                  <c:v>5.8830000000000021E-2</c:v>
                </c:pt>
                <c:pt idx="407">
                  <c:v>5.9000000000000025E-2</c:v>
                </c:pt>
                <c:pt idx="408">
                  <c:v>5.9019999999999989E-2</c:v>
                </c:pt>
                <c:pt idx="409">
                  <c:v>5.9029999999999999E-2</c:v>
                </c:pt>
                <c:pt idx="410">
                  <c:v>5.9050000000000019E-2</c:v>
                </c:pt>
                <c:pt idx="411">
                  <c:v>5.9069999999999984E-2</c:v>
                </c:pt>
                <c:pt idx="412">
                  <c:v>5.9100000000000014E-2</c:v>
                </c:pt>
                <c:pt idx="413">
                  <c:v>5.9119999999999978E-2</c:v>
                </c:pt>
                <c:pt idx="414">
                  <c:v>5.9129999999999988E-2</c:v>
                </c:pt>
                <c:pt idx="415">
                  <c:v>5.9139999999999998E-2</c:v>
                </c:pt>
                <c:pt idx="416">
                  <c:v>5.9150000000000008E-2</c:v>
                </c:pt>
                <c:pt idx="417">
                  <c:v>5.9150000000000008E-2</c:v>
                </c:pt>
                <c:pt idx="418">
                  <c:v>5.9160000000000018E-2</c:v>
                </c:pt>
                <c:pt idx="419">
                  <c:v>5.9160000000000018E-2</c:v>
                </c:pt>
                <c:pt idx="420">
                  <c:v>5.9160000000000018E-2</c:v>
                </c:pt>
                <c:pt idx="421">
                  <c:v>5.9150000000000008E-2</c:v>
                </c:pt>
                <c:pt idx="422">
                  <c:v>5.9150000000000008E-2</c:v>
                </c:pt>
                <c:pt idx="423">
                  <c:v>5.9150000000000008E-2</c:v>
                </c:pt>
                <c:pt idx="424">
                  <c:v>5.9150000000000008E-2</c:v>
                </c:pt>
                <c:pt idx="425">
                  <c:v>5.9150000000000008E-2</c:v>
                </c:pt>
                <c:pt idx="426">
                  <c:v>5.9150000000000008E-2</c:v>
                </c:pt>
                <c:pt idx="427">
                  <c:v>5.9160000000000018E-2</c:v>
                </c:pt>
                <c:pt idx="428">
                  <c:v>5.9160000000000018E-2</c:v>
                </c:pt>
                <c:pt idx="429">
                  <c:v>5.9169999999999973E-2</c:v>
                </c:pt>
                <c:pt idx="430">
                  <c:v>5.9179999999999983E-2</c:v>
                </c:pt>
                <c:pt idx="431">
                  <c:v>5.9189999999999993E-2</c:v>
                </c:pt>
                <c:pt idx="432">
                  <c:v>5.9200000000000003E-2</c:v>
                </c:pt>
                <c:pt idx="433">
                  <c:v>5.9210000000000013E-2</c:v>
                </c:pt>
                <c:pt idx="434">
                  <c:v>5.9220000000000023E-2</c:v>
                </c:pt>
                <c:pt idx="435">
                  <c:v>5.9239999999999987E-2</c:v>
                </c:pt>
                <c:pt idx="436">
                  <c:v>5.9249999999999997E-2</c:v>
                </c:pt>
                <c:pt idx="437">
                  <c:v>5.9270000000000017E-2</c:v>
                </c:pt>
                <c:pt idx="438">
                  <c:v>5.9279999999999972E-2</c:v>
                </c:pt>
                <c:pt idx="439">
                  <c:v>5.9299999999999992E-2</c:v>
                </c:pt>
                <c:pt idx="440">
                  <c:v>5.9320000000000012E-2</c:v>
                </c:pt>
                <c:pt idx="441">
                  <c:v>5.9330000000000022E-2</c:v>
                </c:pt>
                <c:pt idx="442">
                  <c:v>5.9349999999999986E-2</c:v>
                </c:pt>
                <c:pt idx="443">
                  <c:v>5.9370000000000006E-2</c:v>
                </c:pt>
                <c:pt idx="444">
                  <c:v>5.9389999999999971E-2</c:v>
                </c:pt>
                <c:pt idx="445">
                  <c:v>5.9409999999999991E-2</c:v>
                </c:pt>
                <c:pt idx="446">
                  <c:v>5.9430000000000011E-2</c:v>
                </c:pt>
                <c:pt idx="447">
                  <c:v>5.9449999999999975E-2</c:v>
                </c:pt>
                <c:pt idx="448">
                  <c:v>5.9469999999999995E-2</c:v>
                </c:pt>
              </c:numCache>
            </c:numRef>
          </c:xVal>
          <c:yVal>
            <c:numRef>
              <c:f>No.3!$F$3:$F$451</c:f>
              <c:numCache>
                <c:formatCode>General</c:formatCode>
                <c:ptCount val="449"/>
                <c:pt idx="0">
                  <c:v>0</c:v>
                </c:pt>
                <c:pt idx="1">
                  <c:v>1.3499999999999999E-3</c:v>
                </c:pt>
                <c:pt idx="2">
                  <c:v>1.4019999999999998E-2</c:v>
                </c:pt>
                <c:pt idx="3">
                  <c:v>2.9009999999999998E-2</c:v>
                </c:pt>
                <c:pt idx="4">
                  <c:v>5.3200000000000004E-2</c:v>
                </c:pt>
                <c:pt idx="5">
                  <c:v>8.0130000000000007E-2</c:v>
                </c:pt>
                <c:pt idx="6">
                  <c:v>0.10927000000000001</c:v>
                </c:pt>
                <c:pt idx="7">
                  <c:v>0.14129</c:v>
                </c:pt>
                <c:pt idx="8">
                  <c:v>0.16585</c:v>
                </c:pt>
                <c:pt idx="9">
                  <c:v>0.20557</c:v>
                </c:pt>
                <c:pt idx="10">
                  <c:v>0.23823</c:v>
                </c:pt>
                <c:pt idx="11">
                  <c:v>0.27753</c:v>
                </c:pt>
                <c:pt idx="12">
                  <c:v>0.30852000000000002</c:v>
                </c:pt>
                <c:pt idx="13">
                  <c:v>0.35511999999999999</c:v>
                </c:pt>
                <c:pt idx="14">
                  <c:v>0.40453</c:v>
                </c:pt>
                <c:pt idx="15">
                  <c:v>0.44758999999999999</c:v>
                </c:pt>
                <c:pt idx="16">
                  <c:v>0.49808999999999998</c:v>
                </c:pt>
                <c:pt idx="17">
                  <c:v>0.54083999999999999</c:v>
                </c:pt>
                <c:pt idx="18">
                  <c:v>0.58884999999999998</c:v>
                </c:pt>
                <c:pt idx="19">
                  <c:v>0.63359999999999994</c:v>
                </c:pt>
                <c:pt idx="20">
                  <c:v>0.66187999999999991</c:v>
                </c:pt>
                <c:pt idx="21">
                  <c:v>0.70457999999999998</c:v>
                </c:pt>
                <c:pt idx="22">
                  <c:v>0.73754999999999993</c:v>
                </c:pt>
                <c:pt idx="23">
                  <c:v>0.7803699999999999</c:v>
                </c:pt>
                <c:pt idx="24">
                  <c:v>0.81855</c:v>
                </c:pt>
                <c:pt idx="25">
                  <c:v>0.85490999999999995</c:v>
                </c:pt>
                <c:pt idx="26">
                  <c:v>0.8995399999999999</c:v>
                </c:pt>
                <c:pt idx="27">
                  <c:v>0.94723999999999997</c:v>
                </c:pt>
                <c:pt idx="28">
                  <c:v>0.99690999999999996</c:v>
                </c:pt>
                <c:pt idx="29">
                  <c:v>1.0412699999999999</c:v>
                </c:pt>
                <c:pt idx="30">
                  <c:v>1.08409</c:v>
                </c:pt>
                <c:pt idx="31">
                  <c:v>1.1202699999999999</c:v>
                </c:pt>
                <c:pt idx="32">
                  <c:v>1.14777</c:v>
                </c:pt>
                <c:pt idx="33">
                  <c:v>1.17944</c:v>
                </c:pt>
                <c:pt idx="34">
                  <c:v>1.2111499999999999</c:v>
                </c:pt>
                <c:pt idx="35">
                  <c:v>1.25068</c:v>
                </c:pt>
                <c:pt idx="36">
                  <c:v>1.25125</c:v>
                </c:pt>
                <c:pt idx="37">
                  <c:v>1.2946</c:v>
                </c:pt>
                <c:pt idx="38">
                  <c:v>1.3357699999999999</c:v>
                </c:pt>
                <c:pt idx="39">
                  <c:v>1.38775</c:v>
                </c:pt>
                <c:pt idx="40">
                  <c:v>1.44994</c:v>
                </c:pt>
                <c:pt idx="41">
                  <c:v>1.53775</c:v>
                </c:pt>
                <c:pt idx="42">
                  <c:v>1.6173999999999999</c:v>
                </c:pt>
                <c:pt idx="43">
                  <c:v>1.70634</c:v>
                </c:pt>
                <c:pt idx="44">
                  <c:v>1.79115</c:v>
                </c:pt>
                <c:pt idx="45">
                  <c:v>1.8648</c:v>
                </c:pt>
                <c:pt idx="46">
                  <c:v>1.9555199999999999</c:v>
                </c:pt>
                <c:pt idx="47">
                  <c:v>2.0236200000000002</c:v>
                </c:pt>
                <c:pt idx="48">
                  <c:v>2.1168100000000001</c:v>
                </c:pt>
                <c:pt idx="49">
                  <c:v>2.2144300000000001</c:v>
                </c:pt>
                <c:pt idx="50">
                  <c:v>2.3151800000000002</c:v>
                </c:pt>
                <c:pt idx="51">
                  <c:v>2.4215600000000004</c:v>
                </c:pt>
                <c:pt idx="52">
                  <c:v>2.4274</c:v>
                </c:pt>
                <c:pt idx="53">
                  <c:v>2.5321200000000004</c:v>
                </c:pt>
                <c:pt idx="54">
                  <c:v>2.66405</c:v>
                </c:pt>
                <c:pt idx="55">
                  <c:v>2.7990500000000003</c:v>
                </c:pt>
                <c:pt idx="56">
                  <c:v>2.9211500000000004</c:v>
                </c:pt>
                <c:pt idx="57">
                  <c:v>3.0478000000000001</c:v>
                </c:pt>
                <c:pt idx="58">
                  <c:v>3.1533800000000003</c:v>
                </c:pt>
                <c:pt idx="59">
                  <c:v>3.2736700000000001</c:v>
                </c:pt>
                <c:pt idx="60">
                  <c:v>3.39453</c:v>
                </c:pt>
                <c:pt idx="61">
                  <c:v>3.52684</c:v>
                </c:pt>
                <c:pt idx="62">
                  <c:v>3.6469300000000002</c:v>
                </c:pt>
                <c:pt idx="63">
                  <c:v>3.7357400000000003</c:v>
                </c:pt>
                <c:pt idx="64">
                  <c:v>3.7750700000000004</c:v>
                </c:pt>
                <c:pt idx="65">
                  <c:v>3.9115100000000003</c:v>
                </c:pt>
                <c:pt idx="66">
                  <c:v>4.0598000000000001</c:v>
                </c:pt>
                <c:pt idx="67">
                  <c:v>4.2286599999999996</c:v>
                </c:pt>
                <c:pt idx="68">
                  <c:v>4.3595099999999993</c:v>
                </c:pt>
                <c:pt idx="69">
                  <c:v>4.5150199999999998</c:v>
                </c:pt>
                <c:pt idx="70">
                  <c:v>4.6488899999999997</c:v>
                </c:pt>
                <c:pt idx="71">
                  <c:v>4.7588299999999997</c:v>
                </c:pt>
                <c:pt idx="72">
                  <c:v>4.8978399999999995</c:v>
                </c:pt>
                <c:pt idx="73">
                  <c:v>4.95031</c:v>
                </c:pt>
                <c:pt idx="74">
                  <c:v>5.0133299999999998</c:v>
                </c:pt>
                <c:pt idx="75">
                  <c:v>5.13734</c:v>
                </c:pt>
                <c:pt idx="76">
                  <c:v>5.2759399999999994</c:v>
                </c:pt>
                <c:pt idx="77">
                  <c:v>5.4126499999999993</c:v>
                </c:pt>
                <c:pt idx="78">
                  <c:v>5.56677</c:v>
                </c:pt>
                <c:pt idx="79">
                  <c:v>5.7162999999999995</c:v>
                </c:pt>
                <c:pt idx="80">
                  <c:v>5.8765000000000001</c:v>
                </c:pt>
                <c:pt idx="81">
                  <c:v>6.0433699999999995</c:v>
                </c:pt>
                <c:pt idx="82">
                  <c:v>6.1505000000000001</c:v>
                </c:pt>
                <c:pt idx="83">
                  <c:v>6.1863099999999998</c:v>
                </c:pt>
                <c:pt idx="84">
                  <c:v>6.3180499999999995</c:v>
                </c:pt>
                <c:pt idx="85">
                  <c:v>6.4524900000000001</c:v>
                </c:pt>
                <c:pt idx="86">
                  <c:v>6.6102400000000001</c:v>
                </c:pt>
                <c:pt idx="87">
                  <c:v>6.7339899999999995</c:v>
                </c:pt>
                <c:pt idx="88">
                  <c:v>6.8763999999999994</c:v>
                </c:pt>
                <c:pt idx="89">
                  <c:v>6.9925600000000001</c:v>
                </c:pt>
                <c:pt idx="90">
                  <c:v>7.1485099999999999</c:v>
                </c:pt>
                <c:pt idx="91">
                  <c:v>7.3218499999999995</c:v>
                </c:pt>
                <c:pt idx="92">
                  <c:v>7.4437999999999995</c:v>
                </c:pt>
                <c:pt idx="93">
                  <c:v>7.4878200000000001</c:v>
                </c:pt>
                <c:pt idx="94">
                  <c:v>7.6838799999999994</c:v>
                </c:pt>
                <c:pt idx="95">
                  <c:v>7.8511699999999998</c:v>
                </c:pt>
                <c:pt idx="96">
                  <c:v>8.0239200000000004</c:v>
                </c:pt>
                <c:pt idx="97">
                  <c:v>8.1716500000000014</c:v>
                </c:pt>
                <c:pt idx="98">
                  <c:v>8.3007100000000005</c:v>
                </c:pt>
                <c:pt idx="99">
                  <c:v>8.4418000000000006</c:v>
                </c:pt>
                <c:pt idx="100">
                  <c:v>8.5983300000000007</c:v>
                </c:pt>
                <c:pt idx="101">
                  <c:v>8.7262700000000013</c:v>
                </c:pt>
                <c:pt idx="102">
                  <c:v>8.7274600000000007</c:v>
                </c:pt>
                <c:pt idx="103">
                  <c:v>8.8634800000000009</c:v>
                </c:pt>
                <c:pt idx="104">
                  <c:v>9.0332600000000003</c:v>
                </c:pt>
                <c:pt idx="105">
                  <c:v>9.2019700000000011</c:v>
                </c:pt>
                <c:pt idx="106">
                  <c:v>9.3801400000000008</c:v>
                </c:pt>
                <c:pt idx="107">
                  <c:v>9.5306899999999999</c:v>
                </c:pt>
                <c:pt idx="108">
                  <c:v>9.7064500000000002</c:v>
                </c:pt>
                <c:pt idx="109">
                  <c:v>9.8545600000000011</c:v>
                </c:pt>
                <c:pt idx="110">
                  <c:v>9.9093999999999998</c:v>
                </c:pt>
                <c:pt idx="111">
                  <c:v>10.03293</c:v>
                </c:pt>
                <c:pt idx="112">
                  <c:v>10.17252</c:v>
                </c:pt>
                <c:pt idx="113">
                  <c:v>10.31357</c:v>
                </c:pt>
                <c:pt idx="114">
                  <c:v>10.469420000000001</c:v>
                </c:pt>
                <c:pt idx="115">
                  <c:v>10.59707</c:v>
                </c:pt>
                <c:pt idx="116">
                  <c:v>10.76107</c:v>
                </c:pt>
                <c:pt idx="117">
                  <c:v>10.895470000000001</c:v>
                </c:pt>
                <c:pt idx="118">
                  <c:v>11.065140000000001</c:v>
                </c:pt>
                <c:pt idx="119">
                  <c:v>11.12344</c:v>
                </c:pt>
                <c:pt idx="120">
                  <c:v>11.252220000000001</c:v>
                </c:pt>
                <c:pt idx="121">
                  <c:v>11.436580000000001</c:v>
                </c:pt>
                <c:pt idx="122">
                  <c:v>11.641590000000001</c:v>
                </c:pt>
                <c:pt idx="123">
                  <c:v>11.82943</c:v>
                </c:pt>
                <c:pt idx="124">
                  <c:v>11.991680000000001</c:v>
                </c:pt>
                <c:pt idx="125">
                  <c:v>12.133660000000001</c:v>
                </c:pt>
                <c:pt idx="126">
                  <c:v>12.320040000000001</c:v>
                </c:pt>
                <c:pt idx="127">
                  <c:v>12.425610000000001</c:v>
                </c:pt>
                <c:pt idx="128">
                  <c:v>12.474170000000001</c:v>
                </c:pt>
                <c:pt idx="129">
                  <c:v>12.63293</c:v>
                </c:pt>
                <c:pt idx="130">
                  <c:v>12.806940000000001</c:v>
                </c:pt>
                <c:pt idx="131">
                  <c:v>12.984450000000001</c:v>
                </c:pt>
                <c:pt idx="132">
                  <c:v>13.15944</c:v>
                </c:pt>
                <c:pt idx="133">
                  <c:v>13.36318</c:v>
                </c:pt>
                <c:pt idx="134">
                  <c:v>13.57591</c:v>
                </c:pt>
                <c:pt idx="135">
                  <c:v>13.7248</c:v>
                </c:pt>
                <c:pt idx="136">
                  <c:v>13.757390000000001</c:v>
                </c:pt>
                <c:pt idx="137">
                  <c:v>13.941380000000001</c:v>
                </c:pt>
                <c:pt idx="138">
                  <c:v>14.122590000000001</c:v>
                </c:pt>
                <c:pt idx="139">
                  <c:v>14.27491</c:v>
                </c:pt>
                <c:pt idx="140">
                  <c:v>14.43722</c:v>
                </c:pt>
                <c:pt idx="141">
                  <c:v>14.61285</c:v>
                </c:pt>
                <c:pt idx="142">
                  <c:v>14.79223</c:v>
                </c:pt>
                <c:pt idx="143">
                  <c:v>14.922940000000001</c:v>
                </c:pt>
                <c:pt idx="144">
                  <c:v>14.958400000000001</c:v>
                </c:pt>
                <c:pt idx="145">
                  <c:v>15.1409</c:v>
                </c:pt>
                <c:pt idx="146">
                  <c:v>15.343480000000001</c:v>
                </c:pt>
                <c:pt idx="147">
                  <c:v>15.564360000000001</c:v>
                </c:pt>
                <c:pt idx="148">
                  <c:v>15.800380000000001</c:v>
                </c:pt>
                <c:pt idx="149">
                  <c:v>16.044739999999997</c:v>
                </c:pt>
                <c:pt idx="150">
                  <c:v>16.112130000000001</c:v>
                </c:pt>
                <c:pt idx="151">
                  <c:v>16.24118</c:v>
                </c:pt>
                <c:pt idx="152">
                  <c:v>16.446809999999999</c:v>
                </c:pt>
                <c:pt idx="153">
                  <c:v>16.628699999999998</c:v>
                </c:pt>
                <c:pt idx="154">
                  <c:v>16.79712</c:v>
                </c:pt>
                <c:pt idx="155">
                  <c:v>17.001929999999998</c:v>
                </c:pt>
                <c:pt idx="156">
                  <c:v>17.181639999999998</c:v>
                </c:pt>
                <c:pt idx="157">
                  <c:v>17.391579999999998</c:v>
                </c:pt>
                <c:pt idx="158">
                  <c:v>17.397929999999999</c:v>
                </c:pt>
                <c:pt idx="159">
                  <c:v>17.576059999999998</c:v>
                </c:pt>
                <c:pt idx="160">
                  <c:v>17.799109999999999</c:v>
                </c:pt>
                <c:pt idx="161">
                  <c:v>18.04195</c:v>
                </c:pt>
                <c:pt idx="162">
                  <c:v>18.281679999999998</c:v>
                </c:pt>
                <c:pt idx="163">
                  <c:v>18.53342</c:v>
                </c:pt>
                <c:pt idx="164">
                  <c:v>18.67998</c:v>
                </c:pt>
                <c:pt idx="165">
                  <c:v>18.736919999999998</c:v>
                </c:pt>
                <c:pt idx="166">
                  <c:v>18.967209999999998</c:v>
                </c:pt>
                <c:pt idx="167">
                  <c:v>19.171669999999999</c:v>
                </c:pt>
                <c:pt idx="168">
                  <c:v>19.382459999999998</c:v>
                </c:pt>
                <c:pt idx="169">
                  <c:v>19.57987</c:v>
                </c:pt>
                <c:pt idx="170">
                  <c:v>19.774159999999998</c:v>
                </c:pt>
                <c:pt idx="171">
                  <c:v>19.986409999999999</c:v>
                </c:pt>
                <c:pt idx="172">
                  <c:v>19.990919999999999</c:v>
                </c:pt>
                <c:pt idx="173">
                  <c:v>20.192589999999999</c:v>
                </c:pt>
                <c:pt idx="174">
                  <c:v>20.41704</c:v>
                </c:pt>
                <c:pt idx="175">
                  <c:v>20.651409999999998</c:v>
                </c:pt>
                <c:pt idx="176">
                  <c:v>20.90887</c:v>
                </c:pt>
                <c:pt idx="177">
                  <c:v>21.172909999999998</c:v>
                </c:pt>
                <c:pt idx="178">
                  <c:v>21.182739999999999</c:v>
                </c:pt>
                <c:pt idx="179">
                  <c:v>21.409119999999998</c:v>
                </c:pt>
                <c:pt idx="180">
                  <c:v>21.619229999999998</c:v>
                </c:pt>
                <c:pt idx="181">
                  <c:v>21.848509999999997</c:v>
                </c:pt>
                <c:pt idx="182">
                  <c:v>22.008669999999999</c:v>
                </c:pt>
                <c:pt idx="183">
                  <c:v>22.246679999999998</c:v>
                </c:pt>
                <c:pt idx="184">
                  <c:v>22.36279</c:v>
                </c:pt>
                <c:pt idx="185">
                  <c:v>22.433949999999999</c:v>
                </c:pt>
                <c:pt idx="186">
                  <c:v>22.654159999999997</c:v>
                </c:pt>
                <c:pt idx="187">
                  <c:v>22.875969999999999</c:v>
                </c:pt>
                <c:pt idx="188">
                  <c:v>23.120749999999997</c:v>
                </c:pt>
                <c:pt idx="189">
                  <c:v>23.38251</c:v>
                </c:pt>
                <c:pt idx="190">
                  <c:v>23.617539999999998</c:v>
                </c:pt>
                <c:pt idx="191">
                  <c:v>23.619979999999998</c:v>
                </c:pt>
                <c:pt idx="192">
                  <c:v>23.896179999999998</c:v>
                </c:pt>
                <c:pt idx="193">
                  <c:v>24.10426</c:v>
                </c:pt>
                <c:pt idx="194">
                  <c:v>24.347629999999999</c:v>
                </c:pt>
                <c:pt idx="195">
                  <c:v>24.551539999999999</c:v>
                </c:pt>
                <c:pt idx="196">
                  <c:v>24.756799999999998</c:v>
                </c:pt>
                <c:pt idx="197">
                  <c:v>24.890940000000001</c:v>
                </c:pt>
                <c:pt idx="198">
                  <c:v>24.980799999999999</c:v>
                </c:pt>
                <c:pt idx="199">
                  <c:v>25.194099999999999</c:v>
                </c:pt>
                <c:pt idx="200">
                  <c:v>25.424339999999997</c:v>
                </c:pt>
                <c:pt idx="201">
                  <c:v>25.629899999999999</c:v>
                </c:pt>
                <c:pt idx="202">
                  <c:v>25.846729999999997</c:v>
                </c:pt>
                <c:pt idx="203">
                  <c:v>26.104119999999998</c:v>
                </c:pt>
                <c:pt idx="204">
                  <c:v>26.176819999999999</c:v>
                </c:pt>
                <c:pt idx="205">
                  <c:v>26.381409999999999</c:v>
                </c:pt>
                <c:pt idx="206">
                  <c:v>26.643699999999999</c:v>
                </c:pt>
                <c:pt idx="207">
                  <c:v>26.873519999999999</c:v>
                </c:pt>
                <c:pt idx="208">
                  <c:v>27.166779999999999</c:v>
                </c:pt>
                <c:pt idx="209">
                  <c:v>27.370559999999998</c:v>
                </c:pt>
                <c:pt idx="210">
                  <c:v>27.464849999999998</c:v>
                </c:pt>
                <c:pt idx="211">
                  <c:v>27.580779999999997</c:v>
                </c:pt>
                <c:pt idx="212">
                  <c:v>27.791079999999997</c:v>
                </c:pt>
                <c:pt idx="213">
                  <c:v>28.002039999999997</c:v>
                </c:pt>
                <c:pt idx="214">
                  <c:v>28.214389999999998</c:v>
                </c:pt>
                <c:pt idx="215">
                  <c:v>28.452369999999998</c:v>
                </c:pt>
                <c:pt idx="216">
                  <c:v>28.607469999999999</c:v>
                </c:pt>
                <c:pt idx="217">
                  <c:v>28.684349999999998</c:v>
                </c:pt>
                <c:pt idx="218">
                  <c:v>28.950659999999999</c:v>
                </c:pt>
                <c:pt idx="219">
                  <c:v>29.194179999999999</c:v>
                </c:pt>
                <c:pt idx="220">
                  <c:v>29.46163</c:v>
                </c:pt>
                <c:pt idx="221">
                  <c:v>29.70955</c:v>
                </c:pt>
                <c:pt idx="222">
                  <c:v>29.875999999999998</c:v>
                </c:pt>
                <c:pt idx="223">
                  <c:v>29.932179999999999</c:v>
                </c:pt>
                <c:pt idx="224">
                  <c:v>30.155639999999998</c:v>
                </c:pt>
                <c:pt idx="225">
                  <c:v>30.342959999999998</c:v>
                </c:pt>
                <c:pt idx="226">
                  <c:v>30.581239999999998</c:v>
                </c:pt>
                <c:pt idx="227">
                  <c:v>30.765269999999997</c:v>
                </c:pt>
                <c:pt idx="228">
                  <c:v>30.993599999999997</c:v>
                </c:pt>
                <c:pt idx="229">
                  <c:v>31.1084</c:v>
                </c:pt>
                <c:pt idx="230">
                  <c:v>31.204660000000001</c:v>
                </c:pt>
                <c:pt idx="231">
                  <c:v>31.426469999999998</c:v>
                </c:pt>
                <c:pt idx="232">
                  <c:v>31.68768</c:v>
                </c:pt>
                <c:pt idx="233">
                  <c:v>31.94153</c:v>
                </c:pt>
                <c:pt idx="234">
                  <c:v>32.228630000000003</c:v>
                </c:pt>
                <c:pt idx="235">
                  <c:v>32.386569999999999</c:v>
                </c:pt>
                <c:pt idx="236">
                  <c:v>32.449719999999999</c:v>
                </c:pt>
                <c:pt idx="237">
                  <c:v>32.670700000000004</c:v>
                </c:pt>
                <c:pt idx="238">
                  <c:v>32.880610000000004</c:v>
                </c:pt>
                <c:pt idx="239">
                  <c:v>33.080380000000005</c:v>
                </c:pt>
                <c:pt idx="240">
                  <c:v>33.29609</c:v>
                </c:pt>
                <c:pt idx="241">
                  <c:v>33.50676</c:v>
                </c:pt>
                <c:pt idx="242">
                  <c:v>33.706890000000001</c:v>
                </c:pt>
                <c:pt idx="243">
                  <c:v>33.721340000000005</c:v>
                </c:pt>
                <c:pt idx="244">
                  <c:v>33.950949999999999</c:v>
                </c:pt>
                <c:pt idx="245">
                  <c:v>34.187920000000005</c:v>
                </c:pt>
                <c:pt idx="246">
                  <c:v>34.441920000000003</c:v>
                </c:pt>
                <c:pt idx="247">
                  <c:v>34.712540000000004</c:v>
                </c:pt>
                <c:pt idx="248">
                  <c:v>34.953130000000002</c:v>
                </c:pt>
                <c:pt idx="249">
                  <c:v>34.95561</c:v>
                </c:pt>
                <c:pt idx="250">
                  <c:v>35.196540000000006</c:v>
                </c:pt>
                <c:pt idx="251">
                  <c:v>35.418120000000002</c:v>
                </c:pt>
                <c:pt idx="252">
                  <c:v>35.647460000000002</c:v>
                </c:pt>
                <c:pt idx="253">
                  <c:v>35.855789999999999</c:v>
                </c:pt>
                <c:pt idx="254">
                  <c:v>36.070590000000003</c:v>
                </c:pt>
                <c:pt idx="255">
                  <c:v>36.150860000000002</c:v>
                </c:pt>
                <c:pt idx="256">
                  <c:v>36.302480000000003</c:v>
                </c:pt>
                <c:pt idx="257">
                  <c:v>36.498550000000002</c:v>
                </c:pt>
                <c:pt idx="258">
                  <c:v>36.73086</c:v>
                </c:pt>
                <c:pt idx="259">
                  <c:v>36.956099999999999</c:v>
                </c:pt>
                <c:pt idx="260">
                  <c:v>37.230520000000006</c:v>
                </c:pt>
                <c:pt idx="261">
                  <c:v>37.342960000000005</c:v>
                </c:pt>
                <c:pt idx="262">
                  <c:v>37.492670000000004</c:v>
                </c:pt>
                <c:pt idx="263">
                  <c:v>37.781400000000005</c:v>
                </c:pt>
                <c:pt idx="264">
                  <c:v>38.029970000000006</c:v>
                </c:pt>
                <c:pt idx="265">
                  <c:v>38.244540000000001</c:v>
                </c:pt>
                <c:pt idx="266">
                  <c:v>38.485490000000006</c:v>
                </c:pt>
                <c:pt idx="267">
                  <c:v>38.605360000000005</c:v>
                </c:pt>
                <c:pt idx="268">
                  <c:v>38.668120000000002</c:v>
                </c:pt>
                <c:pt idx="269">
                  <c:v>38.897060000000003</c:v>
                </c:pt>
                <c:pt idx="270">
                  <c:v>39.102940000000004</c:v>
                </c:pt>
                <c:pt idx="271">
                  <c:v>39.331659999999999</c:v>
                </c:pt>
                <c:pt idx="272">
                  <c:v>39.566610000000004</c:v>
                </c:pt>
                <c:pt idx="273">
                  <c:v>39.806560000000005</c:v>
                </c:pt>
                <c:pt idx="274">
                  <c:v>39.890920000000001</c:v>
                </c:pt>
                <c:pt idx="275">
                  <c:v>40.086269999999999</c:v>
                </c:pt>
                <c:pt idx="276">
                  <c:v>40.351860000000002</c:v>
                </c:pt>
                <c:pt idx="277">
                  <c:v>40.626920000000005</c:v>
                </c:pt>
                <c:pt idx="278">
                  <c:v>40.87527</c:v>
                </c:pt>
                <c:pt idx="279">
                  <c:v>41.11739</c:v>
                </c:pt>
                <c:pt idx="280">
                  <c:v>41.232030000000002</c:v>
                </c:pt>
                <c:pt idx="281">
                  <c:v>41.327960000000004</c:v>
                </c:pt>
                <c:pt idx="282">
                  <c:v>41.555489999999999</c:v>
                </c:pt>
                <c:pt idx="283">
                  <c:v>41.764780000000002</c:v>
                </c:pt>
                <c:pt idx="284">
                  <c:v>41.992560000000005</c:v>
                </c:pt>
                <c:pt idx="285">
                  <c:v>42.206850000000003</c:v>
                </c:pt>
                <c:pt idx="286">
                  <c:v>42.432020000000001</c:v>
                </c:pt>
                <c:pt idx="287">
                  <c:v>42.446069999999999</c:v>
                </c:pt>
                <c:pt idx="288">
                  <c:v>42.675730000000001</c:v>
                </c:pt>
                <c:pt idx="289">
                  <c:v>42.9529</c:v>
                </c:pt>
                <c:pt idx="290">
                  <c:v>43.245160000000006</c:v>
                </c:pt>
                <c:pt idx="291">
                  <c:v>43.511240000000001</c:v>
                </c:pt>
                <c:pt idx="292">
                  <c:v>43.66675</c:v>
                </c:pt>
                <c:pt idx="293">
                  <c:v>43.80021</c:v>
                </c:pt>
                <c:pt idx="294">
                  <c:v>44.015240000000006</c:v>
                </c:pt>
                <c:pt idx="295">
                  <c:v>44.257470000000005</c:v>
                </c:pt>
                <c:pt idx="296">
                  <c:v>44.467400000000005</c:v>
                </c:pt>
                <c:pt idx="297">
                  <c:v>44.69726</c:v>
                </c:pt>
                <c:pt idx="298">
                  <c:v>44.827120000000001</c:v>
                </c:pt>
                <c:pt idx="299">
                  <c:v>44.918700000000001</c:v>
                </c:pt>
                <c:pt idx="300">
                  <c:v>45.132470000000005</c:v>
                </c:pt>
                <c:pt idx="301">
                  <c:v>45.397060000000003</c:v>
                </c:pt>
                <c:pt idx="302">
                  <c:v>45.626930000000002</c:v>
                </c:pt>
                <c:pt idx="303">
                  <c:v>45.915550000000003</c:v>
                </c:pt>
                <c:pt idx="304">
                  <c:v>46.085239999999999</c:v>
                </c:pt>
                <c:pt idx="305">
                  <c:v>46.203340000000004</c:v>
                </c:pt>
                <c:pt idx="306">
                  <c:v>46.477550000000001</c:v>
                </c:pt>
                <c:pt idx="307">
                  <c:v>46.747080000000004</c:v>
                </c:pt>
                <c:pt idx="308">
                  <c:v>46.980080000000001</c:v>
                </c:pt>
                <c:pt idx="309">
                  <c:v>47.224330000000002</c:v>
                </c:pt>
                <c:pt idx="310">
                  <c:v>47.434690000000003</c:v>
                </c:pt>
                <c:pt idx="311">
                  <c:v>47.442810000000001</c:v>
                </c:pt>
                <c:pt idx="312">
                  <c:v>47.677500000000002</c:v>
                </c:pt>
                <c:pt idx="313">
                  <c:v>47.895810000000004</c:v>
                </c:pt>
                <c:pt idx="314">
                  <c:v>48.1205</c:v>
                </c:pt>
                <c:pt idx="315">
                  <c:v>48.367450000000005</c:v>
                </c:pt>
                <c:pt idx="316">
                  <c:v>48.610199999999999</c:v>
                </c:pt>
                <c:pt idx="317">
                  <c:v>48.711310000000005</c:v>
                </c:pt>
                <c:pt idx="318">
                  <c:v>48.884700000000002</c:v>
                </c:pt>
                <c:pt idx="319">
                  <c:v>49.178270000000005</c:v>
                </c:pt>
                <c:pt idx="320">
                  <c:v>49.467000000000006</c:v>
                </c:pt>
                <c:pt idx="321">
                  <c:v>49.738620000000004</c:v>
                </c:pt>
                <c:pt idx="322">
                  <c:v>49.956520000000005</c:v>
                </c:pt>
                <c:pt idx="323">
                  <c:v>49.978580000000001</c:v>
                </c:pt>
                <c:pt idx="324">
                  <c:v>50.205780000000004</c:v>
                </c:pt>
                <c:pt idx="325">
                  <c:v>50.433770000000003</c:v>
                </c:pt>
                <c:pt idx="326">
                  <c:v>50.643300000000004</c:v>
                </c:pt>
                <c:pt idx="327">
                  <c:v>50.880200000000002</c:v>
                </c:pt>
                <c:pt idx="328">
                  <c:v>51.095460000000003</c:v>
                </c:pt>
                <c:pt idx="329">
                  <c:v>51.143730000000005</c:v>
                </c:pt>
                <c:pt idx="330">
                  <c:v>51.343810000000005</c:v>
                </c:pt>
                <c:pt idx="331">
                  <c:v>51.597730000000006</c:v>
                </c:pt>
                <c:pt idx="332">
                  <c:v>51.870280000000001</c:v>
                </c:pt>
                <c:pt idx="333">
                  <c:v>52.176010000000005</c:v>
                </c:pt>
                <c:pt idx="334">
                  <c:v>52.358200000000004</c:v>
                </c:pt>
                <c:pt idx="335">
                  <c:v>52.430530000000005</c:v>
                </c:pt>
                <c:pt idx="336">
                  <c:v>52.708220000000004</c:v>
                </c:pt>
                <c:pt idx="337">
                  <c:v>52.929700000000004</c:v>
                </c:pt>
                <c:pt idx="338">
                  <c:v>53.183759999999999</c:v>
                </c:pt>
                <c:pt idx="339">
                  <c:v>53.406460000000003</c:v>
                </c:pt>
                <c:pt idx="340">
                  <c:v>53.566920000000003</c:v>
                </c:pt>
                <c:pt idx="341">
                  <c:v>53.618310000000001</c:v>
                </c:pt>
                <c:pt idx="342">
                  <c:v>53.859470000000002</c:v>
                </c:pt>
                <c:pt idx="343">
                  <c:v>54.06306</c:v>
                </c:pt>
                <c:pt idx="344">
                  <c:v>54.320330000000006</c:v>
                </c:pt>
                <c:pt idx="345">
                  <c:v>54.558750000000003</c:v>
                </c:pt>
                <c:pt idx="346">
                  <c:v>54.838360000000002</c:v>
                </c:pt>
                <c:pt idx="347">
                  <c:v>54.851590000000002</c:v>
                </c:pt>
                <c:pt idx="348">
                  <c:v>55.127870000000001</c:v>
                </c:pt>
                <c:pt idx="349">
                  <c:v>55.418730000000004</c:v>
                </c:pt>
                <c:pt idx="350">
                  <c:v>55.687450000000005</c:v>
                </c:pt>
                <c:pt idx="351">
                  <c:v>55.912640000000003</c:v>
                </c:pt>
                <c:pt idx="352">
                  <c:v>56.140390000000004</c:v>
                </c:pt>
                <c:pt idx="353">
                  <c:v>56.222580000000001</c:v>
                </c:pt>
                <c:pt idx="354">
                  <c:v>56.348880000000001</c:v>
                </c:pt>
                <c:pt idx="355">
                  <c:v>56.573840000000004</c:v>
                </c:pt>
                <c:pt idx="356">
                  <c:v>56.804960000000001</c:v>
                </c:pt>
                <c:pt idx="357">
                  <c:v>57.031390000000002</c:v>
                </c:pt>
                <c:pt idx="358">
                  <c:v>57.264949999999999</c:v>
                </c:pt>
                <c:pt idx="359">
                  <c:v>57.435790000000004</c:v>
                </c:pt>
                <c:pt idx="360">
                  <c:v>57.539260000000006</c:v>
                </c:pt>
                <c:pt idx="361">
                  <c:v>57.801960000000001</c:v>
                </c:pt>
                <c:pt idx="362">
                  <c:v>58.074440000000003</c:v>
                </c:pt>
                <c:pt idx="363">
                  <c:v>58.344709999999999</c:v>
                </c:pt>
                <c:pt idx="364">
                  <c:v>58.601030000000002</c:v>
                </c:pt>
                <c:pt idx="365">
                  <c:v>58.608760000000004</c:v>
                </c:pt>
                <c:pt idx="366">
                  <c:v>58.851580000000006</c:v>
                </c:pt>
                <c:pt idx="367">
                  <c:v>59.062100000000001</c:v>
                </c:pt>
                <c:pt idx="368">
                  <c:v>59.297240000000002</c:v>
                </c:pt>
                <c:pt idx="369">
                  <c:v>59.494130000000006</c:v>
                </c:pt>
                <c:pt idx="370">
                  <c:v>59.734999999999999</c:v>
                </c:pt>
                <c:pt idx="371">
                  <c:v>59.820590000000003</c:v>
                </c:pt>
                <c:pt idx="372">
                  <c:v>59.951910000000005</c:v>
                </c:pt>
                <c:pt idx="373">
                  <c:v>60.189500000000002</c:v>
                </c:pt>
                <c:pt idx="374">
                  <c:v>60.426270000000002</c:v>
                </c:pt>
                <c:pt idx="375">
                  <c:v>60.67794</c:v>
                </c:pt>
                <c:pt idx="376">
                  <c:v>60.987740000000002</c:v>
                </c:pt>
                <c:pt idx="377">
                  <c:v>61.103380000000001</c:v>
                </c:pt>
                <c:pt idx="378">
                  <c:v>61.247840000000004</c:v>
                </c:pt>
                <c:pt idx="379">
                  <c:v>61.531490000000005</c:v>
                </c:pt>
                <c:pt idx="380">
                  <c:v>61.749040000000001</c:v>
                </c:pt>
                <c:pt idx="381">
                  <c:v>61.9788</c:v>
                </c:pt>
                <c:pt idx="382">
                  <c:v>62.184650000000005</c:v>
                </c:pt>
                <c:pt idx="383">
                  <c:v>62.397000000000006</c:v>
                </c:pt>
                <c:pt idx="384">
                  <c:v>62.402860000000004</c:v>
                </c:pt>
                <c:pt idx="385">
                  <c:v>62.619199999999999</c:v>
                </c:pt>
                <c:pt idx="386">
                  <c:v>62.8245</c:v>
                </c:pt>
                <c:pt idx="387">
                  <c:v>63.0764</c:v>
                </c:pt>
                <c:pt idx="388">
                  <c:v>63.339480000000002</c:v>
                </c:pt>
                <c:pt idx="389">
                  <c:v>63.603660000000005</c:v>
                </c:pt>
                <c:pt idx="390">
                  <c:v>63.694500000000005</c:v>
                </c:pt>
                <c:pt idx="391">
                  <c:v>63.871790000000004</c:v>
                </c:pt>
                <c:pt idx="392">
                  <c:v>64.139969999999991</c:v>
                </c:pt>
                <c:pt idx="393">
                  <c:v>64.383029999999991</c:v>
                </c:pt>
                <c:pt idx="394">
                  <c:v>64.61305999999999</c:v>
                </c:pt>
                <c:pt idx="395">
                  <c:v>64.814139999999995</c:v>
                </c:pt>
                <c:pt idx="396">
                  <c:v>64.934219999999996</c:v>
                </c:pt>
                <c:pt idx="397">
                  <c:v>65.022409999999994</c:v>
                </c:pt>
                <c:pt idx="398">
                  <c:v>65.224350000000001</c:v>
                </c:pt>
                <c:pt idx="399">
                  <c:v>65.432310000000001</c:v>
                </c:pt>
                <c:pt idx="400">
                  <c:v>65.62684999999999</c:v>
                </c:pt>
                <c:pt idx="401">
                  <c:v>65.833590000000001</c:v>
                </c:pt>
                <c:pt idx="402">
                  <c:v>66.065439999999995</c:v>
                </c:pt>
                <c:pt idx="403">
                  <c:v>66.146180000000001</c:v>
                </c:pt>
                <c:pt idx="404">
                  <c:v>66.278049999999993</c:v>
                </c:pt>
                <c:pt idx="405">
                  <c:v>66.529869999999988</c:v>
                </c:pt>
                <c:pt idx="406">
                  <c:v>66.719079999999991</c:v>
                </c:pt>
                <c:pt idx="407">
                  <c:v>66.806389999999993</c:v>
                </c:pt>
                <c:pt idx="408">
                  <c:v>66.738500000000002</c:v>
                </c:pt>
                <c:pt idx="409">
                  <c:v>66.594939999999994</c:v>
                </c:pt>
                <c:pt idx="410">
                  <c:v>66.293089999999992</c:v>
                </c:pt>
                <c:pt idx="411">
                  <c:v>65.805589999999995</c:v>
                </c:pt>
                <c:pt idx="412">
                  <c:v>65.126819999999995</c:v>
                </c:pt>
                <c:pt idx="413">
                  <c:v>64.265990000000002</c:v>
                </c:pt>
                <c:pt idx="414">
                  <c:v>63.239290000000004</c:v>
                </c:pt>
                <c:pt idx="415">
                  <c:v>62.063369999999999</c:v>
                </c:pt>
                <c:pt idx="416">
                  <c:v>60.755980000000001</c:v>
                </c:pt>
                <c:pt idx="417">
                  <c:v>59.33381</c:v>
                </c:pt>
                <c:pt idx="418">
                  <c:v>57.811410000000002</c:v>
                </c:pt>
                <c:pt idx="419">
                  <c:v>56.203650000000003</c:v>
                </c:pt>
                <c:pt idx="420">
                  <c:v>54.524290000000001</c:v>
                </c:pt>
                <c:pt idx="421">
                  <c:v>52.785960000000003</c:v>
                </c:pt>
                <c:pt idx="422">
                  <c:v>51.001670000000004</c:v>
                </c:pt>
                <c:pt idx="423">
                  <c:v>49.183460000000004</c:v>
                </c:pt>
                <c:pt idx="424">
                  <c:v>47.343119999999999</c:v>
                </c:pt>
                <c:pt idx="425">
                  <c:v>45.492400000000004</c:v>
                </c:pt>
                <c:pt idx="426">
                  <c:v>43.63982</c:v>
                </c:pt>
                <c:pt idx="427">
                  <c:v>41.790800000000004</c:v>
                </c:pt>
                <c:pt idx="428">
                  <c:v>39.949370000000002</c:v>
                </c:pt>
                <c:pt idx="429">
                  <c:v>38.118790000000004</c:v>
                </c:pt>
                <c:pt idx="430">
                  <c:v>36.303170000000001</c:v>
                </c:pt>
                <c:pt idx="431">
                  <c:v>34.50759</c:v>
                </c:pt>
                <c:pt idx="432">
                  <c:v>32.73686</c:v>
                </c:pt>
                <c:pt idx="433">
                  <c:v>30.99579</c:v>
                </c:pt>
                <c:pt idx="434">
                  <c:v>29.288689999999999</c:v>
                </c:pt>
                <c:pt idx="435">
                  <c:v>27.618839999999999</c:v>
                </c:pt>
                <c:pt idx="436">
                  <c:v>25.989559999999997</c:v>
                </c:pt>
                <c:pt idx="437">
                  <c:v>24.404029999999999</c:v>
                </c:pt>
                <c:pt idx="438">
                  <c:v>22.864999999999998</c:v>
                </c:pt>
                <c:pt idx="439">
                  <c:v>21.375149999999998</c:v>
                </c:pt>
                <c:pt idx="440">
                  <c:v>19.936299999999999</c:v>
                </c:pt>
                <c:pt idx="441">
                  <c:v>18.549419999999998</c:v>
                </c:pt>
                <c:pt idx="442">
                  <c:v>17.21536</c:v>
                </c:pt>
                <c:pt idx="443">
                  <c:v>15.934840000000001</c:v>
                </c:pt>
                <c:pt idx="444">
                  <c:v>14.708490000000001</c:v>
                </c:pt>
                <c:pt idx="445">
                  <c:v>13.536860000000001</c:v>
                </c:pt>
                <c:pt idx="446">
                  <c:v>12.419490000000001</c:v>
                </c:pt>
                <c:pt idx="447">
                  <c:v>11.355180000000001</c:v>
                </c:pt>
                <c:pt idx="448">
                  <c:v>10.342510000000001</c:v>
                </c:pt>
              </c:numCache>
            </c:numRef>
          </c:yVal>
          <c:smooth val="1"/>
        </c:ser>
        <c:ser>
          <c:idx val="4"/>
          <c:order val="4"/>
          <c:tx>
            <c:v>No.4</c:v>
          </c:tx>
          <c:marker>
            <c:symbol val="none"/>
          </c:marker>
          <c:xVal>
            <c:numRef>
              <c:f>No.4!$E$3:$E$511</c:f>
              <c:numCache>
                <c:formatCode>General</c:formatCode>
                <c:ptCount val="509"/>
                <c:pt idx="0">
                  <c:v>0</c:v>
                </c:pt>
                <c:pt idx="1">
                  <c:v>1.7000000000000348E-4</c:v>
                </c:pt>
                <c:pt idx="2">
                  <c:v>3.2999999999999696E-4</c:v>
                </c:pt>
                <c:pt idx="3">
                  <c:v>5.0000000000000044E-4</c:v>
                </c:pt>
                <c:pt idx="4">
                  <c:v>6.5999999999999392E-4</c:v>
                </c:pt>
                <c:pt idx="5">
                  <c:v>8.2000000000001516E-4</c:v>
                </c:pt>
                <c:pt idx="6">
                  <c:v>9.9000000000001864E-4</c:v>
                </c:pt>
                <c:pt idx="7">
                  <c:v>1.1599999999999944E-3</c:v>
                </c:pt>
                <c:pt idx="8">
                  <c:v>1.3299999999999979E-3</c:v>
                </c:pt>
                <c:pt idx="9">
                  <c:v>1.4900000000000191E-3</c:v>
                </c:pt>
                <c:pt idx="10">
                  <c:v>1.6700000000000048E-3</c:v>
                </c:pt>
                <c:pt idx="11">
                  <c:v>1.8400000000000083E-3</c:v>
                </c:pt>
                <c:pt idx="12">
                  <c:v>2.0100000000000118E-3</c:v>
                </c:pt>
                <c:pt idx="13">
                  <c:v>2.1700000000000053E-3</c:v>
                </c:pt>
                <c:pt idx="14">
                  <c:v>2.3299999999999987E-3</c:v>
                </c:pt>
                <c:pt idx="15">
                  <c:v>2.5000000000000022E-3</c:v>
                </c:pt>
                <c:pt idx="16">
                  <c:v>2.6599999999999957E-3</c:v>
                </c:pt>
                <c:pt idx="17">
                  <c:v>2.8400000000000092E-3</c:v>
                </c:pt>
                <c:pt idx="18">
                  <c:v>3.0000000000000027E-3</c:v>
                </c:pt>
                <c:pt idx="19">
                  <c:v>3.1700000000000061E-3</c:v>
                </c:pt>
                <c:pt idx="20">
                  <c:v>3.3299999999999996E-3</c:v>
                </c:pt>
                <c:pt idx="21">
                  <c:v>3.5000000000000031E-3</c:v>
                </c:pt>
                <c:pt idx="22">
                  <c:v>3.6700000000000066E-3</c:v>
                </c:pt>
                <c:pt idx="23">
                  <c:v>3.8400000000000101E-3</c:v>
                </c:pt>
                <c:pt idx="24">
                  <c:v>4.0100000000000136E-3</c:v>
                </c:pt>
                <c:pt idx="25">
                  <c:v>4.170000000000007E-3</c:v>
                </c:pt>
                <c:pt idx="26">
                  <c:v>4.3400000000000105E-3</c:v>
                </c:pt>
                <c:pt idx="27">
                  <c:v>4.500000000000004E-3</c:v>
                </c:pt>
                <c:pt idx="28">
                  <c:v>4.6700000000000075E-3</c:v>
                </c:pt>
                <c:pt idx="29">
                  <c:v>4.840000000000011E-3</c:v>
                </c:pt>
                <c:pt idx="30">
                  <c:v>5.0000000000000044E-3</c:v>
                </c:pt>
                <c:pt idx="31">
                  <c:v>5.1599999999999979E-3</c:v>
                </c:pt>
                <c:pt idx="32">
                  <c:v>5.3300000000000014E-3</c:v>
                </c:pt>
                <c:pt idx="33">
                  <c:v>5.5000000000000049E-3</c:v>
                </c:pt>
                <c:pt idx="34">
                  <c:v>5.6700000000000084E-3</c:v>
                </c:pt>
                <c:pt idx="35">
                  <c:v>5.7600000000000151E-3</c:v>
                </c:pt>
                <c:pt idx="36">
                  <c:v>5.8400000000000118E-3</c:v>
                </c:pt>
                <c:pt idx="37">
                  <c:v>6.0100000000000153E-3</c:v>
                </c:pt>
                <c:pt idx="38">
                  <c:v>6.1700000000000088E-3</c:v>
                </c:pt>
                <c:pt idx="39">
                  <c:v>6.3300000000000023E-3</c:v>
                </c:pt>
                <c:pt idx="40">
                  <c:v>6.5000000000000058E-3</c:v>
                </c:pt>
                <c:pt idx="41">
                  <c:v>6.6700000000000093E-3</c:v>
                </c:pt>
                <c:pt idx="42">
                  <c:v>6.8400000000000127E-3</c:v>
                </c:pt>
                <c:pt idx="43">
                  <c:v>7.0000000000000062E-3</c:v>
                </c:pt>
                <c:pt idx="44">
                  <c:v>7.1599999999999997E-3</c:v>
                </c:pt>
                <c:pt idx="45">
                  <c:v>7.3300000000000032E-3</c:v>
                </c:pt>
                <c:pt idx="46">
                  <c:v>7.5000000000000067E-3</c:v>
                </c:pt>
                <c:pt idx="47">
                  <c:v>7.6700000000000101E-3</c:v>
                </c:pt>
                <c:pt idx="48">
                  <c:v>7.8400000000000136E-3</c:v>
                </c:pt>
                <c:pt idx="49">
                  <c:v>8.0100000000000171E-3</c:v>
                </c:pt>
                <c:pt idx="50">
                  <c:v>8.1700000000000106E-3</c:v>
                </c:pt>
                <c:pt idx="51">
                  <c:v>8.3300000000000041E-3</c:v>
                </c:pt>
                <c:pt idx="52">
                  <c:v>8.5000000000000075E-3</c:v>
                </c:pt>
                <c:pt idx="53">
                  <c:v>8.670000000000011E-3</c:v>
                </c:pt>
                <c:pt idx="54">
                  <c:v>8.8400000000000145E-3</c:v>
                </c:pt>
                <c:pt idx="55">
                  <c:v>9.000000000000008E-3</c:v>
                </c:pt>
                <c:pt idx="56">
                  <c:v>9.1700000000000115E-3</c:v>
                </c:pt>
                <c:pt idx="57">
                  <c:v>9.340000000000015E-3</c:v>
                </c:pt>
                <c:pt idx="58">
                  <c:v>9.4200000000000117E-3</c:v>
                </c:pt>
                <c:pt idx="59">
                  <c:v>9.5000000000000084E-3</c:v>
                </c:pt>
                <c:pt idx="60">
                  <c:v>9.6799999999999942E-3</c:v>
                </c:pt>
                <c:pt idx="61">
                  <c:v>9.8400000000000154E-3</c:v>
                </c:pt>
                <c:pt idx="62">
                  <c:v>1.0010000000000019E-2</c:v>
                </c:pt>
                <c:pt idx="63">
                  <c:v>1.0170000000000012E-2</c:v>
                </c:pt>
                <c:pt idx="64">
                  <c:v>1.0330000000000006E-2</c:v>
                </c:pt>
                <c:pt idx="65">
                  <c:v>1.0500000000000009E-2</c:v>
                </c:pt>
                <c:pt idx="66">
                  <c:v>1.0670000000000013E-2</c:v>
                </c:pt>
                <c:pt idx="67">
                  <c:v>1.0830000000000006E-2</c:v>
                </c:pt>
                <c:pt idx="68">
                  <c:v>1.100000000000001E-2</c:v>
                </c:pt>
                <c:pt idx="69">
                  <c:v>1.1170000000000013E-2</c:v>
                </c:pt>
                <c:pt idx="70">
                  <c:v>1.1340000000000017E-2</c:v>
                </c:pt>
                <c:pt idx="71">
                  <c:v>1.151000000000002E-2</c:v>
                </c:pt>
                <c:pt idx="72">
                  <c:v>1.1670000000000014E-2</c:v>
                </c:pt>
                <c:pt idx="73">
                  <c:v>1.1840000000000017E-2</c:v>
                </c:pt>
                <c:pt idx="74">
                  <c:v>1.2010000000000021E-2</c:v>
                </c:pt>
                <c:pt idx="75">
                  <c:v>1.2160000000000004E-2</c:v>
                </c:pt>
                <c:pt idx="76">
                  <c:v>1.2340000000000018E-2</c:v>
                </c:pt>
                <c:pt idx="77">
                  <c:v>1.2410000000000004E-2</c:v>
                </c:pt>
                <c:pt idx="78">
                  <c:v>1.2500000000000011E-2</c:v>
                </c:pt>
                <c:pt idx="79">
                  <c:v>1.2660000000000005E-2</c:v>
                </c:pt>
                <c:pt idx="80">
                  <c:v>1.2830000000000008E-2</c:v>
                </c:pt>
                <c:pt idx="81">
                  <c:v>1.2990000000000002E-2</c:v>
                </c:pt>
                <c:pt idx="82">
                  <c:v>1.3160000000000005E-2</c:v>
                </c:pt>
                <c:pt idx="83">
                  <c:v>1.3330000000000009E-2</c:v>
                </c:pt>
                <c:pt idx="84">
                  <c:v>1.3500000000000012E-2</c:v>
                </c:pt>
                <c:pt idx="85">
                  <c:v>1.3670000000000015E-2</c:v>
                </c:pt>
                <c:pt idx="86">
                  <c:v>1.3830000000000009E-2</c:v>
                </c:pt>
                <c:pt idx="87">
                  <c:v>1.3990000000000002E-2</c:v>
                </c:pt>
                <c:pt idx="88">
                  <c:v>1.4160000000000006E-2</c:v>
                </c:pt>
                <c:pt idx="89">
                  <c:v>1.4340000000000019E-2</c:v>
                </c:pt>
                <c:pt idx="90">
                  <c:v>1.4500000000000013E-2</c:v>
                </c:pt>
                <c:pt idx="91">
                  <c:v>1.4619999999999994E-2</c:v>
                </c:pt>
                <c:pt idx="92">
                  <c:v>1.4660000000000006E-2</c:v>
                </c:pt>
                <c:pt idx="93">
                  <c:v>1.484000000000002E-2</c:v>
                </c:pt>
                <c:pt idx="94">
                  <c:v>1.4990000000000003E-2</c:v>
                </c:pt>
                <c:pt idx="95">
                  <c:v>1.5160000000000007E-2</c:v>
                </c:pt>
                <c:pt idx="96">
                  <c:v>1.533000000000001E-2</c:v>
                </c:pt>
                <c:pt idx="97">
                  <c:v>1.5500000000000014E-2</c:v>
                </c:pt>
                <c:pt idx="98">
                  <c:v>1.5670000000000017E-2</c:v>
                </c:pt>
                <c:pt idx="99">
                  <c:v>1.5830000000000011E-2</c:v>
                </c:pt>
                <c:pt idx="100">
                  <c:v>1.6000000000000014E-2</c:v>
                </c:pt>
                <c:pt idx="101">
                  <c:v>1.6160000000000008E-2</c:v>
                </c:pt>
                <c:pt idx="102">
                  <c:v>1.6339999999999993E-2</c:v>
                </c:pt>
                <c:pt idx="103">
                  <c:v>1.6500000000000015E-2</c:v>
                </c:pt>
                <c:pt idx="104">
                  <c:v>1.6660000000000008E-2</c:v>
                </c:pt>
                <c:pt idx="105">
                  <c:v>1.6670000000000018E-2</c:v>
                </c:pt>
                <c:pt idx="106">
                  <c:v>1.6830000000000012E-2</c:v>
                </c:pt>
                <c:pt idx="107">
                  <c:v>1.7000000000000015E-2</c:v>
                </c:pt>
                <c:pt idx="108">
                  <c:v>1.7160000000000009E-2</c:v>
                </c:pt>
                <c:pt idx="109">
                  <c:v>1.7320000000000002E-2</c:v>
                </c:pt>
                <c:pt idx="110">
                  <c:v>1.7509999999999998E-2</c:v>
                </c:pt>
                <c:pt idx="111">
                  <c:v>1.7680000000000001E-2</c:v>
                </c:pt>
                <c:pt idx="112">
                  <c:v>1.7830000000000013E-2</c:v>
                </c:pt>
                <c:pt idx="113">
                  <c:v>1.8000000000000016E-2</c:v>
                </c:pt>
                <c:pt idx="114">
                  <c:v>1.8160000000000009E-2</c:v>
                </c:pt>
                <c:pt idx="115">
                  <c:v>1.8339999999999995E-2</c:v>
                </c:pt>
                <c:pt idx="116">
                  <c:v>1.8479999999999996E-2</c:v>
                </c:pt>
                <c:pt idx="117">
                  <c:v>1.8500000000000016E-2</c:v>
                </c:pt>
                <c:pt idx="118">
                  <c:v>1.867000000000002E-2</c:v>
                </c:pt>
                <c:pt idx="119">
                  <c:v>1.8830000000000013E-2</c:v>
                </c:pt>
                <c:pt idx="120">
                  <c:v>1.9000000000000017E-2</c:v>
                </c:pt>
                <c:pt idx="121">
                  <c:v>1.917000000000002E-2</c:v>
                </c:pt>
                <c:pt idx="122">
                  <c:v>1.9330000000000014E-2</c:v>
                </c:pt>
                <c:pt idx="123">
                  <c:v>1.9500000000000017E-2</c:v>
                </c:pt>
                <c:pt idx="124">
                  <c:v>1.9660000000000011E-2</c:v>
                </c:pt>
                <c:pt idx="125">
                  <c:v>1.9839999999999997E-2</c:v>
                </c:pt>
                <c:pt idx="126">
                  <c:v>1.9919999999999993E-2</c:v>
                </c:pt>
                <c:pt idx="127">
                  <c:v>2.001E-2</c:v>
                </c:pt>
                <c:pt idx="128">
                  <c:v>2.0169999999999993E-2</c:v>
                </c:pt>
                <c:pt idx="129">
                  <c:v>2.0339999999999997E-2</c:v>
                </c:pt>
                <c:pt idx="130">
                  <c:v>2.051E-2</c:v>
                </c:pt>
                <c:pt idx="131">
                  <c:v>2.0660000000000012E-2</c:v>
                </c:pt>
                <c:pt idx="132">
                  <c:v>2.0830000000000015E-2</c:v>
                </c:pt>
                <c:pt idx="133">
                  <c:v>2.1000000000000019E-2</c:v>
                </c:pt>
                <c:pt idx="134">
                  <c:v>2.1169999999999994E-2</c:v>
                </c:pt>
                <c:pt idx="135">
                  <c:v>2.1279999999999993E-2</c:v>
                </c:pt>
                <c:pt idx="136">
                  <c:v>2.1339999999999998E-2</c:v>
                </c:pt>
                <c:pt idx="137">
                  <c:v>2.1500000000000019E-2</c:v>
                </c:pt>
                <c:pt idx="138">
                  <c:v>2.1680000000000005E-2</c:v>
                </c:pt>
                <c:pt idx="139">
                  <c:v>2.1850000000000008E-2</c:v>
                </c:pt>
                <c:pt idx="140">
                  <c:v>2.2010000000000002E-2</c:v>
                </c:pt>
                <c:pt idx="141">
                  <c:v>2.2169999999999995E-2</c:v>
                </c:pt>
                <c:pt idx="142">
                  <c:v>2.2350000000000009E-2</c:v>
                </c:pt>
                <c:pt idx="143">
                  <c:v>2.250000000000002E-2</c:v>
                </c:pt>
                <c:pt idx="144">
                  <c:v>2.2660000000000013E-2</c:v>
                </c:pt>
                <c:pt idx="145">
                  <c:v>2.273E-2</c:v>
                </c:pt>
                <c:pt idx="146">
                  <c:v>2.2830000000000017E-2</c:v>
                </c:pt>
                <c:pt idx="147">
                  <c:v>2.300000000000002E-2</c:v>
                </c:pt>
                <c:pt idx="148">
                  <c:v>2.3180000000000006E-2</c:v>
                </c:pt>
                <c:pt idx="149">
                  <c:v>2.3330000000000017E-2</c:v>
                </c:pt>
                <c:pt idx="150">
                  <c:v>2.3510000000000003E-2</c:v>
                </c:pt>
                <c:pt idx="151">
                  <c:v>2.3669999999999997E-2</c:v>
                </c:pt>
                <c:pt idx="152">
                  <c:v>2.385000000000001E-2</c:v>
                </c:pt>
                <c:pt idx="153">
                  <c:v>2.4020000000000014E-2</c:v>
                </c:pt>
                <c:pt idx="154">
                  <c:v>2.4020000000000014E-2</c:v>
                </c:pt>
                <c:pt idx="155">
                  <c:v>2.4169999999999997E-2</c:v>
                </c:pt>
                <c:pt idx="156">
                  <c:v>2.4350000000000011E-2</c:v>
                </c:pt>
                <c:pt idx="157">
                  <c:v>2.4499999999999994E-2</c:v>
                </c:pt>
                <c:pt idx="158">
                  <c:v>2.4680000000000007E-2</c:v>
                </c:pt>
                <c:pt idx="159">
                  <c:v>2.4840000000000001E-2</c:v>
                </c:pt>
                <c:pt idx="160">
                  <c:v>2.4999999999999994E-2</c:v>
                </c:pt>
                <c:pt idx="161">
                  <c:v>2.5160000000000016E-2</c:v>
                </c:pt>
                <c:pt idx="162">
                  <c:v>2.521000000000001E-2</c:v>
                </c:pt>
                <c:pt idx="163">
                  <c:v>2.5340000000000001E-2</c:v>
                </c:pt>
                <c:pt idx="164">
                  <c:v>2.5499999999999995E-2</c:v>
                </c:pt>
                <c:pt idx="165">
                  <c:v>2.5669999999999998E-2</c:v>
                </c:pt>
                <c:pt idx="166">
                  <c:v>2.5850000000000012E-2</c:v>
                </c:pt>
                <c:pt idx="167">
                  <c:v>2.6010000000000005E-2</c:v>
                </c:pt>
                <c:pt idx="168">
                  <c:v>2.6150000000000007E-2</c:v>
                </c:pt>
                <c:pt idx="169">
                  <c:v>2.6350000000000012E-2</c:v>
                </c:pt>
                <c:pt idx="170">
                  <c:v>2.6410000000000017E-2</c:v>
                </c:pt>
                <c:pt idx="171">
                  <c:v>2.6510000000000006E-2</c:v>
                </c:pt>
                <c:pt idx="172">
                  <c:v>2.6660000000000017E-2</c:v>
                </c:pt>
                <c:pt idx="173">
                  <c:v>2.683000000000002E-2</c:v>
                </c:pt>
                <c:pt idx="174">
                  <c:v>2.7010000000000006E-2</c:v>
                </c:pt>
                <c:pt idx="175">
                  <c:v>2.717E-2</c:v>
                </c:pt>
                <c:pt idx="176">
                  <c:v>2.7340000000000003E-2</c:v>
                </c:pt>
                <c:pt idx="177">
                  <c:v>2.7520000000000017E-2</c:v>
                </c:pt>
                <c:pt idx="178">
                  <c:v>2.7609999999999996E-2</c:v>
                </c:pt>
                <c:pt idx="179">
                  <c:v>2.767E-2</c:v>
                </c:pt>
                <c:pt idx="180">
                  <c:v>2.7840000000000004E-2</c:v>
                </c:pt>
                <c:pt idx="181">
                  <c:v>2.7999999999999997E-2</c:v>
                </c:pt>
                <c:pt idx="182">
                  <c:v>2.8170000000000001E-2</c:v>
                </c:pt>
                <c:pt idx="183">
                  <c:v>2.8340000000000004E-2</c:v>
                </c:pt>
                <c:pt idx="184">
                  <c:v>2.8499999999999998E-2</c:v>
                </c:pt>
                <c:pt idx="185">
                  <c:v>2.8660000000000019E-2</c:v>
                </c:pt>
                <c:pt idx="186">
                  <c:v>2.8820000000000012E-2</c:v>
                </c:pt>
                <c:pt idx="187">
                  <c:v>2.8829999999999995E-2</c:v>
                </c:pt>
                <c:pt idx="188">
                  <c:v>2.8990000000000016E-2</c:v>
                </c:pt>
                <c:pt idx="189">
                  <c:v>2.9160000000000019E-2</c:v>
                </c:pt>
                <c:pt idx="190">
                  <c:v>2.9329999999999995E-2</c:v>
                </c:pt>
                <c:pt idx="191">
                  <c:v>2.9499999999999998E-2</c:v>
                </c:pt>
                <c:pt idx="192">
                  <c:v>2.9670000000000002E-2</c:v>
                </c:pt>
                <c:pt idx="193">
                  <c:v>2.9770000000000019E-2</c:v>
                </c:pt>
                <c:pt idx="194">
                  <c:v>2.9829999999999995E-2</c:v>
                </c:pt>
                <c:pt idx="195">
                  <c:v>0.03</c:v>
                </c:pt>
                <c:pt idx="196">
                  <c:v>3.016000000000002E-2</c:v>
                </c:pt>
                <c:pt idx="197">
                  <c:v>3.0329999999999996E-2</c:v>
                </c:pt>
                <c:pt idx="198">
                  <c:v>3.0499999999999999E-2</c:v>
                </c:pt>
                <c:pt idx="199">
                  <c:v>3.0650000000000011E-2</c:v>
                </c:pt>
                <c:pt idx="200">
                  <c:v>3.0829999999999996E-2</c:v>
                </c:pt>
                <c:pt idx="201">
                  <c:v>3.0850000000000016E-2</c:v>
                </c:pt>
                <c:pt idx="202">
                  <c:v>3.0990000000000018E-2</c:v>
                </c:pt>
                <c:pt idx="203">
                  <c:v>3.1170000000000003E-2</c:v>
                </c:pt>
                <c:pt idx="204">
                  <c:v>3.1329999999999997E-2</c:v>
                </c:pt>
                <c:pt idx="205">
                  <c:v>3.1490000000000018E-2</c:v>
                </c:pt>
                <c:pt idx="206">
                  <c:v>3.1670000000000004E-2</c:v>
                </c:pt>
                <c:pt idx="207">
                  <c:v>3.1829999999999997E-2</c:v>
                </c:pt>
                <c:pt idx="208">
                  <c:v>3.1870000000000009E-2</c:v>
                </c:pt>
                <c:pt idx="209">
                  <c:v>3.2000000000000001E-2</c:v>
                </c:pt>
                <c:pt idx="210">
                  <c:v>3.2170000000000004E-2</c:v>
                </c:pt>
                <c:pt idx="211">
                  <c:v>3.2329999999999998E-2</c:v>
                </c:pt>
                <c:pt idx="212">
                  <c:v>3.2490000000000019E-2</c:v>
                </c:pt>
                <c:pt idx="213">
                  <c:v>3.2659999999999995E-2</c:v>
                </c:pt>
                <c:pt idx="214">
                  <c:v>3.2820000000000016E-2</c:v>
                </c:pt>
                <c:pt idx="215">
                  <c:v>3.2930000000000015E-2</c:v>
                </c:pt>
                <c:pt idx="216">
                  <c:v>3.2969999999999999E-2</c:v>
                </c:pt>
                <c:pt idx="217">
                  <c:v>3.3170000000000005E-2</c:v>
                </c:pt>
                <c:pt idx="218">
                  <c:v>3.3329999999999999E-2</c:v>
                </c:pt>
                <c:pt idx="219">
                  <c:v>3.3500000000000002E-2</c:v>
                </c:pt>
                <c:pt idx="220">
                  <c:v>3.3659999999999995E-2</c:v>
                </c:pt>
                <c:pt idx="221">
                  <c:v>3.3829999999999999E-2</c:v>
                </c:pt>
                <c:pt idx="222">
                  <c:v>3.3900000000000013E-2</c:v>
                </c:pt>
                <c:pt idx="223">
                  <c:v>3.4010000000000012E-2</c:v>
                </c:pt>
                <c:pt idx="224">
                  <c:v>3.4170000000000006E-2</c:v>
                </c:pt>
                <c:pt idx="225">
                  <c:v>3.4329999999999999E-2</c:v>
                </c:pt>
                <c:pt idx="226">
                  <c:v>3.4490000000000021E-2</c:v>
                </c:pt>
                <c:pt idx="227">
                  <c:v>3.4659999999999996E-2</c:v>
                </c:pt>
                <c:pt idx="228">
                  <c:v>3.4820000000000018E-2</c:v>
                </c:pt>
                <c:pt idx="229">
                  <c:v>3.4820000000000018E-2</c:v>
                </c:pt>
                <c:pt idx="230">
                  <c:v>3.4989999999999993E-2</c:v>
                </c:pt>
                <c:pt idx="231">
                  <c:v>3.5170000000000007E-2</c:v>
                </c:pt>
                <c:pt idx="232">
                  <c:v>3.533E-2</c:v>
                </c:pt>
                <c:pt idx="233">
                  <c:v>3.5500000000000004E-2</c:v>
                </c:pt>
                <c:pt idx="234">
                  <c:v>3.5640000000000005E-2</c:v>
                </c:pt>
                <c:pt idx="235">
                  <c:v>3.5670000000000007E-2</c:v>
                </c:pt>
                <c:pt idx="236">
                  <c:v>3.5840000000000011E-2</c:v>
                </c:pt>
                <c:pt idx="237">
                  <c:v>3.6000000000000004E-2</c:v>
                </c:pt>
                <c:pt idx="238">
                  <c:v>3.6159999999999998E-2</c:v>
                </c:pt>
                <c:pt idx="239">
                  <c:v>3.6340000000000011E-2</c:v>
                </c:pt>
                <c:pt idx="240">
                  <c:v>3.6500000000000005E-2</c:v>
                </c:pt>
                <c:pt idx="241">
                  <c:v>3.6650000000000016E-2</c:v>
                </c:pt>
                <c:pt idx="242">
                  <c:v>3.6659999999999998E-2</c:v>
                </c:pt>
                <c:pt idx="243">
                  <c:v>3.6830000000000002E-2</c:v>
                </c:pt>
                <c:pt idx="244">
                  <c:v>3.6989999999999995E-2</c:v>
                </c:pt>
                <c:pt idx="245">
                  <c:v>3.7159999999999999E-2</c:v>
                </c:pt>
                <c:pt idx="246">
                  <c:v>3.7330000000000002E-2</c:v>
                </c:pt>
                <c:pt idx="247">
                  <c:v>3.7409999999999999E-2</c:v>
                </c:pt>
                <c:pt idx="248">
                  <c:v>3.7510000000000016E-2</c:v>
                </c:pt>
                <c:pt idx="249">
                  <c:v>3.7670000000000009E-2</c:v>
                </c:pt>
                <c:pt idx="250">
                  <c:v>3.7830000000000003E-2</c:v>
                </c:pt>
                <c:pt idx="251">
                  <c:v>3.8010000000000016E-2</c:v>
                </c:pt>
                <c:pt idx="252">
                  <c:v>3.8159999999999999E-2</c:v>
                </c:pt>
                <c:pt idx="253">
                  <c:v>3.8330000000000003E-2</c:v>
                </c:pt>
                <c:pt idx="254">
                  <c:v>3.8379999999999997E-2</c:v>
                </c:pt>
                <c:pt idx="255">
                  <c:v>3.8500000000000006E-2</c:v>
                </c:pt>
                <c:pt idx="256">
                  <c:v>3.866E-2</c:v>
                </c:pt>
                <c:pt idx="257">
                  <c:v>3.8840000000000013E-2</c:v>
                </c:pt>
                <c:pt idx="258">
                  <c:v>3.8989999999999997E-2</c:v>
                </c:pt>
                <c:pt idx="259">
                  <c:v>3.917000000000001E-2</c:v>
                </c:pt>
                <c:pt idx="260">
                  <c:v>3.9250000000000007E-2</c:v>
                </c:pt>
                <c:pt idx="261">
                  <c:v>3.9330000000000004E-2</c:v>
                </c:pt>
                <c:pt idx="262">
                  <c:v>3.9500000000000007E-2</c:v>
                </c:pt>
                <c:pt idx="263">
                  <c:v>3.9670000000000011E-2</c:v>
                </c:pt>
                <c:pt idx="264">
                  <c:v>3.9830000000000004E-2</c:v>
                </c:pt>
                <c:pt idx="265">
                  <c:v>4.0000000000000008E-2</c:v>
                </c:pt>
                <c:pt idx="266">
                  <c:v>4.0129999999999999E-2</c:v>
                </c:pt>
                <c:pt idx="267">
                  <c:v>4.0160000000000001E-2</c:v>
                </c:pt>
                <c:pt idx="268">
                  <c:v>4.0319999999999995E-2</c:v>
                </c:pt>
                <c:pt idx="269">
                  <c:v>4.0500000000000008E-2</c:v>
                </c:pt>
                <c:pt idx="270">
                  <c:v>4.0660000000000002E-2</c:v>
                </c:pt>
                <c:pt idx="271">
                  <c:v>4.0840000000000015E-2</c:v>
                </c:pt>
                <c:pt idx="272">
                  <c:v>4.0989999999999999E-2</c:v>
                </c:pt>
                <c:pt idx="273">
                  <c:v>4.1010000000000019E-2</c:v>
                </c:pt>
                <c:pt idx="274">
                  <c:v>4.1160000000000002E-2</c:v>
                </c:pt>
                <c:pt idx="275">
                  <c:v>4.1319999999999996E-2</c:v>
                </c:pt>
                <c:pt idx="276">
                  <c:v>4.1500000000000009E-2</c:v>
                </c:pt>
                <c:pt idx="277">
                  <c:v>4.1670000000000013E-2</c:v>
                </c:pt>
                <c:pt idx="278">
                  <c:v>4.1819999999999996E-2</c:v>
                </c:pt>
                <c:pt idx="279">
                  <c:v>4.1860000000000008E-2</c:v>
                </c:pt>
                <c:pt idx="280">
                  <c:v>4.200000000000001E-2</c:v>
                </c:pt>
                <c:pt idx="281">
                  <c:v>4.2170000000000013E-2</c:v>
                </c:pt>
                <c:pt idx="282">
                  <c:v>4.2330000000000007E-2</c:v>
                </c:pt>
                <c:pt idx="283">
                  <c:v>4.250000000000001E-2</c:v>
                </c:pt>
                <c:pt idx="284">
                  <c:v>4.2660000000000003E-2</c:v>
                </c:pt>
                <c:pt idx="285">
                  <c:v>4.2789999999999995E-2</c:v>
                </c:pt>
                <c:pt idx="286">
                  <c:v>4.2819999999999997E-2</c:v>
                </c:pt>
                <c:pt idx="287">
                  <c:v>4.299E-2</c:v>
                </c:pt>
                <c:pt idx="288">
                  <c:v>4.3160000000000004E-2</c:v>
                </c:pt>
                <c:pt idx="289">
                  <c:v>4.3330000000000007E-2</c:v>
                </c:pt>
                <c:pt idx="290">
                  <c:v>4.3500000000000011E-2</c:v>
                </c:pt>
                <c:pt idx="291">
                  <c:v>4.3640000000000012E-2</c:v>
                </c:pt>
                <c:pt idx="292">
                  <c:v>4.3660000000000004E-2</c:v>
                </c:pt>
                <c:pt idx="293">
                  <c:v>4.3830000000000008E-2</c:v>
                </c:pt>
                <c:pt idx="294">
                  <c:v>4.4000000000000011E-2</c:v>
                </c:pt>
                <c:pt idx="295">
                  <c:v>4.4170000000000015E-2</c:v>
                </c:pt>
                <c:pt idx="296">
                  <c:v>4.4330000000000008E-2</c:v>
                </c:pt>
                <c:pt idx="297">
                  <c:v>4.4490000000000002E-2</c:v>
                </c:pt>
                <c:pt idx="298">
                  <c:v>4.4590000000000019E-2</c:v>
                </c:pt>
                <c:pt idx="299">
                  <c:v>4.4660000000000005E-2</c:v>
                </c:pt>
                <c:pt idx="300">
                  <c:v>4.4819999999999999E-2</c:v>
                </c:pt>
                <c:pt idx="301">
                  <c:v>4.4990000000000002E-2</c:v>
                </c:pt>
                <c:pt idx="302">
                  <c:v>4.5160000000000006E-2</c:v>
                </c:pt>
                <c:pt idx="303">
                  <c:v>4.5330000000000009E-2</c:v>
                </c:pt>
                <c:pt idx="304">
                  <c:v>4.5340000000000019E-2</c:v>
                </c:pt>
                <c:pt idx="305">
                  <c:v>4.5500000000000013E-2</c:v>
                </c:pt>
                <c:pt idx="306">
                  <c:v>4.5660000000000006E-2</c:v>
                </c:pt>
                <c:pt idx="307">
                  <c:v>4.582E-2</c:v>
                </c:pt>
                <c:pt idx="308">
                  <c:v>4.5990000000000003E-2</c:v>
                </c:pt>
                <c:pt idx="309">
                  <c:v>4.6149999999999997E-2</c:v>
                </c:pt>
                <c:pt idx="310">
                  <c:v>4.6250000000000013E-2</c:v>
                </c:pt>
                <c:pt idx="311">
                  <c:v>4.633000000000001E-2</c:v>
                </c:pt>
                <c:pt idx="312">
                  <c:v>4.6490000000000004E-2</c:v>
                </c:pt>
                <c:pt idx="313">
                  <c:v>4.6649999999999997E-2</c:v>
                </c:pt>
                <c:pt idx="314">
                  <c:v>4.6820000000000001E-2</c:v>
                </c:pt>
                <c:pt idx="315">
                  <c:v>4.6990000000000004E-2</c:v>
                </c:pt>
                <c:pt idx="316">
                  <c:v>4.7060000000000018E-2</c:v>
                </c:pt>
                <c:pt idx="317">
                  <c:v>4.7149999999999997E-2</c:v>
                </c:pt>
                <c:pt idx="318">
                  <c:v>4.7320000000000001E-2</c:v>
                </c:pt>
                <c:pt idx="319">
                  <c:v>4.7490000000000004E-2</c:v>
                </c:pt>
                <c:pt idx="320">
                  <c:v>4.7660000000000008E-2</c:v>
                </c:pt>
                <c:pt idx="321">
                  <c:v>4.7840000000000021E-2</c:v>
                </c:pt>
                <c:pt idx="322">
                  <c:v>4.7869999999999996E-2</c:v>
                </c:pt>
                <c:pt idx="323">
                  <c:v>4.7990000000000005E-2</c:v>
                </c:pt>
                <c:pt idx="324">
                  <c:v>4.8149999999999998E-2</c:v>
                </c:pt>
                <c:pt idx="325">
                  <c:v>4.8330000000000012E-2</c:v>
                </c:pt>
                <c:pt idx="326">
                  <c:v>4.8490000000000005E-2</c:v>
                </c:pt>
                <c:pt idx="327">
                  <c:v>4.8660000000000009E-2</c:v>
                </c:pt>
                <c:pt idx="328">
                  <c:v>4.8809999999999992E-2</c:v>
                </c:pt>
                <c:pt idx="329">
                  <c:v>4.8820000000000002E-2</c:v>
                </c:pt>
                <c:pt idx="330">
                  <c:v>4.8990000000000006E-2</c:v>
                </c:pt>
                <c:pt idx="331">
                  <c:v>4.9160000000000009E-2</c:v>
                </c:pt>
                <c:pt idx="332">
                  <c:v>4.9320000000000003E-2</c:v>
                </c:pt>
                <c:pt idx="333">
                  <c:v>4.9490000000000006E-2</c:v>
                </c:pt>
                <c:pt idx="334">
                  <c:v>4.9519999999999981E-2</c:v>
                </c:pt>
                <c:pt idx="335">
                  <c:v>4.966000000000001E-2</c:v>
                </c:pt>
                <c:pt idx="336">
                  <c:v>4.9830000000000013E-2</c:v>
                </c:pt>
                <c:pt idx="337">
                  <c:v>5.0000000000000017E-2</c:v>
                </c:pt>
                <c:pt idx="338">
                  <c:v>5.016000000000001E-2</c:v>
                </c:pt>
                <c:pt idx="339">
                  <c:v>5.0330000000000014E-2</c:v>
                </c:pt>
                <c:pt idx="340">
                  <c:v>5.0350000000000034E-2</c:v>
                </c:pt>
                <c:pt idx="341">
                  <c:v>5.0490000000000007E-2</c:v>
                </c:pt>
                <c:pt idx="342">
                  <c:v>5.0650000000000001E-2</c:v>
                </c:pt>
                <c:pt idx="343">
                  <c:v>5.0820000000000004E-2</c:v>
                </c:pt>
                <c:pt idx="344">
                  <c:v>5.0979999999999998E-2</c:v>
                </c:pt>
                <c:pt idx="345">
                  <c:v>5.1139999999999991E-2</c:v>
                </c:pt>
                <c:pt idx="346">
                  <c:v>5.1150000000000001E-2</c:v>
                </c:pt>
                <c:pt idx="347">
                  <c:v>5.1320000000000005E-2</c:v>
                </c:pt>
                <c:pt idx="348">
                  <c:v>5.1490000000000008E-2</c:v>
                </c:pt>
                <c:pt idx="349">
                  <c:v>5.1660000000000011E-2</c:v>
                </c:pt>
                <c:pt idx="350">
                  <c:v>5.1830000000000015E-2</c:v>
                </c:pt>
                <c:pt idx="351">
                  <c:v>5.1940000000000014E-2</c:v>
                </c:pt>
                <c:pt idx="352">
                  <c:v>5.2000000000000018E-2</c:v>
                </c:pt>
                <c:pt idx="353">
                  <c:v>5.2160000000000012E-2</c:v>
                </c:pt>
                <c:pt idx="354">
                  <c:v>5.2330000000000015E-2</c:v>
                </c:pt>
                <c:pt idx="355">
                  <c:v>5.2490000000000009E-2</c:v>
                </c:pt>
                <c:pt idx="356">
                  <c:v>5.2660000000000012E-2</c:v>
                </c:pt>
                <c:pt idx="357">
                  <c:v>5.2830000000000016E-2</c:v>
                </c:pt>
                <c:pt idx="358">
                  <c:v>5.2830000000000016E-2</c:v>
                </c:pt>
                <c:pt idx="359">
                  <c:v>5.2990000000000009E-2</c:v>
                </c:pt>
                <c:pt idx="360">
                  <c:v>5.3160000000000013E-2</c:v>
                </c:pt>
                <c:pt idx="361">
                  <c:v>5.3330000000000016E-2</c:v>
                </c:pt>
                <c:pt idx="362">
                  <c:v>5.350000000000002E-2</c:v>
                </c:pt>
                <c:pt idx="363">
                  <c:v>5.3579999999999989E-2</c:v>
                </c:pt>
                <c:pt idx="364">
                  <c:v>5.3670000000000023E-2</c:v>
                </c:pt>
                <c:pt idx="365">
                  <c:v>5.3830000000000017E-2</c:v>
                </c:pt>
                <c:pt idx="366">
                  <c:v>5.400000000000002E-2</c:v>
                </c:pt>
                <c:pt idx="367">
                  <c:v>5.4160000000000014E-2</c:v>
                </c:pt>
                <c:pt idx="368">
                  <c:v>5.4330000000000017E-2</c:v>
                </c:pt>
                <c:pt idx="369">
                  <c:v>5.4490000000000011E-2</c:v>
                </c:pt>
                <c:pt idx="370">
                  <c:v>5.456999999999998E-2</c:v>
                </c:pt>
                <c:pt idx="371">
                  <c:v>5.4660000000000014E-2</c:v>
                </c:pt>
                <c:pt idx="372">
                  <c:v>5.4830000000000018E-2</c:v>
                </c:pt>
                <c:pt idx="373">
                  <c:v>5.4990000000000011E-2</c:v>
                </c:pt>
                <c:pt idx="374">
                  <c:v>5.5160000000000015E-2</c:v>
                </c:pt>
                <c:pt idx="375">
                  <c:v>5.5280000000000024E-2</c:v>
                </c:pt>
                <c:pt idx="376">
                  <c:v>5.5330000000000018E-2</c:v>
                </c:pt>
                <c:pt idx="377">
                  <c:v>5.5500000000000022E-2</c:v>
                </c:pt>
                <c:pt idx="378">
                  <c:v>5.5670000000000025E-2</c:v>
                </c:pt>
                <c:pt idx="379">
                  <c:v>5.5840000000000029E-2</c:v>
                </c:pt>
                <c:pt idx="380">
                  <c:v>5.6000000000000022E-2</c:v>
                </c:pt>
                <c:pt idx="381">
                  <c:v>5.6090000000000001E-2</c:v>
                </c:pt>
                <c:pt idx="382">
                  <c:v>5.6160000000000015E-2</c:v>
                </c:pt>
                <c:pt idx="383">
                  <c:v>5.6340000000000029E-2</c:v>
                </c:pt>
                <c:pt idx="384">
                  <c:v>5.6500000000000022E-2</c:v>
                </c:pt>
                <c:pt idx="385">
                  <c:v>5.6670000000000026E-2</c:v>
                </c:pt>
                <c:pt idx="386">
                  <c:v>5.6830000000000019E-2</c:v>
                </c:pt>
                <c:pt idx="387">
                  <c:v>5.6870000000000004E-2</c:v>
                </c:pt>
                <c:pt idx="388">
                  <c:v>5.7000000000000023E-2</c:v>
                </c:pt>
                <c:pt idx="389">
                  <c:v>5.7160000000000016E-2</c:v>
                </c:pt>
                <c:pt idx="390">
                  <c:v>5.733000000000002E-2</c:v>
                </c:pt>
                <c:pt idx="391">
                  <c:v>5.7500000000000023E-2</c:v>
                </c:pt>
                <c:pt idx="392">
                  <c:v>5.7579999999999992E-2</c:v>
                </c:pt>
                <c:pt idx="393">
                  <c:v>5.7670000000000027E-2</c:v>
                </c:pt>
                <c:pt idx="394">
                  <c:v>5.784000000000003E-2</c:v>
                </c:pt>
                <c:pt idx="395">
                  <c:v>5.8000000000000024E-2</c:v>
                </c:pt>
                <c:pt idx="396">
                  <c:v>5.8170000000000027E-2</c:v>
                </c:pt>
                <c:pt idx="397">
                  <c:v>5.8340000000000031E-2</c:v>
                </c:pt>
                <c:pt idx="398">
                  <c:v>5.8500000000000024E-2</c:v>
                </c:pt>
                <c:pt idx="399">
                  <c:v>5.8500000000000024E-2</c:v>
                </c:pt>
                <c:pt idx="400">
                  <c:v>5.8670000000000028E-2</c:v>
                </c:pt>
                <c:pt idx="401">
                  <c:v>5.8830000000000021E-2</c:v>
                </c:pt>
                <c:pt idx="402">
                  <c:v>5.8990000000000015E-2</c:v>
                </c:pt>
                <c:pt idx="403">
                  <c:v>5.9160000000000018E-2</c:v>
                </c:pt>
                <c:pt idx="404">
                  <c:v>5.9299999999999992E-2</c:v>
                </c:pt>
                <c:pt idx="405">
                  <c:v>5.9330000000000022E-2</c:v>
                </c:pt>
                <c:pt idx="406">
                  <c:v>5.950999999999998E-2</c:v>
                </c:pt>
                <c:pt idx="407">
                  <c:v>5.9670000000000029E-2</c:v>
                </c:pt>
                <c:pt idx="408">
                  <c:v>5.9840000000000032E-2</c:v>
                </c:pt>
                <c:pt idx="409">
                  <c:v>6.0000000000000026E-2</c:v>
                </c:pt>
                <c:pt idx="410">
                  <c:v>6.0160000000000019E-2</c:v>
                </c:pt>
                <c:pt idx="411">
                  <c:v>6.0170000000000029E-2</c:v>
                </c:pt>
                <c:pt idx="412">
                  <c:v>6.0340000000000032E-2</c:v>
                </c:pt>
                <c:pt idx="413">
                  <c:v>6.0500000000000026E-2</c:v>
                </c:pt>
                <c:pt idx="414">
                  <c:v>6.0660000000000019E-2</c:v>
                </c:pt>
                <c:pt idx="415">
                  <c:v>6.0830000000000023E-2</c:v>
                </c:pt>
                <c:pt idx="416">
                  <c:v>6.0899999999999982E-2</c:v>
                </c:pt>
                <c:pt idx="417">
                  <c:v>6.0990000000000016E-2</c:v>
                </c:pt>
                <c:pt idx="418">
                  <c:v>6.116000000000002E-2</c:v>
                </c:pt>
                <c:pt idx="419">
                  <c:v>6.1320000000000013E-2</c:v>
                </c:pt>
                <c:pt idx="420">
                  <c:v>6.1500000000000027E-2</c:v>
                </c:pt>
                <c:pt idx="421">
                  <c:v>6.1610000000000026E-2</c:v>
                </c:pt>
                <c:pt idx="422">
                  <c:v>6.166000000000002E-2</c:v>
                </c:pt>
                <c:pt idx="423">
                  <c:v>6.1840000000000034E-2</c:v>
                </c:pt>
                <c:pt idx="424">
                  <c:v>6.2000000000000027E-2</c:v>
                </c:pt>
                <c:pt idx="425">
                  <c:v>6.2160000000000021E-2</c:v>
                </c:pt>
                <c:pt idx="426">
                  <c:v>6.2330000000000024E-2</c:v>
                </c:pt>
                <c:pt idx="427">
                  <c:v>6.2490000000000018E-2</c:v>
                </c:pt>
                <c:pt idx="428">
                  <c:v>6.2530000000000002E-2</c:v>
                </c:pt>
                <c:pt idx="429">
                  <c:v>6.2660000000000021E-2</c:v>
                </c:pt>
                <c:pt idx="430">
                  <c:v>6.2820000000000015E-2</c:v>
                </c:pt>
                <c:pt idx="431">
                  <c:v>6.2990000000000018E-2</c:v>
                </c:pt>
                <c:pt idx="432">
                  <c:v>6.3160000000000022E-2</c:v>
                </c:pt>
                <c:pt idx="433">
                  <c:v>6.3320000000000015E-2</c:v>
                </c:pt>
                <c:pt idx="434">
                  <c:v>6.3320000000000015E-2</c:v>
                </c:pt>
                <c:pt idx="435">
                  <c:v>6.3490000000000019E-2</c:v>
                </c:pt>
                <c:pt idx="436">
                  <c:v>6.3660000000000022E-2</c:v>
                </c:pt>
                <c:pt idx="437">
                  <c:v>6.3830000000000026E-2</c:v>
                </c:pt>
                <c:pt idx="438">
                  <c:v>6.4000000000000029E-2</c:v>
                </c:pt>
                <c:pt idx="439">
                  <c:v>6.4160000000000023E-2</c:v>
                </c:pt>
                <c:pt idx="440">
                  <c:v>6.4220000000000027E-2</c:v>
                </c:pt>
                <c:pt idx="441">
                  <c:v>6.4330000000000026E-2</c:v>
                </c:pt>
                <c:pt idx="442">
                  <c:v>6.449000000000002E-2</c:v>
                </c:pt>
                <c:pt idx="443">
                  <c:v>6.4660000000000023E-2</c:v>
                </c:pt>
                <c:pt idx="444">
                  <c:v>6.4820000000000016E-2</c:v>
                </c:pt>
                <c:pt idx="445">
                  <c:v>6.499000000000002E-2</c:v>
                </c:pt>
                <c:pt idx="446">
                  <c:v>6.5030000000000004E-2</c:v>
                </c:pt>
                <c:pt idx="447">
                  <c:v>6.5160000000000023E-2</c:v>
                </c:pt>
                <c:pt idx="448">
                  <c:v>6.5320000000000017E-2</c:v>
                </c:pt>
                <c:pt idx="449">
                  <c:v>6.550000000000003E-2</c:v>
                </c:pt>
                <c:pt idx="450">
                  <c:v>6.5660000000000024E-2</c:v>
                </c:pt>
                <c:pt idx="451">
                  <c:v>6.5739999999999993E-2</c:v>
                </c:pt>
                <c:pt idx="452">
                  <c:v>6.5830000000000027E-2</c:v>
                </c:pt>
                <c:pt idx="453">
                  <c:v>6.6000000000000031E-2</c:v>
                </c:pt>
                <c:pt idx="454">
                  <c:v>6.6160000000000024E-2</c:v>
                </c:pt>
                <c:pt idx="455">
                  <c:v>6.6330000000000028E-2</c:v>
                </c:pt>
                <c:pt idx="456">
                  <c:v>6.6490000000000021E-2</c:v>
                </c:pt>
                <c:pt idx="457">
                  <c:v>6.6660000000000025E-2</c:v>
                </c:pt>
                <c:pt idx="458">
                  <c:v>6.6669999999999979E-2</c:v>
                </c:pt>
                <c:pt idx="459">
                  <c:v>6.6789999999999988E-2</c:v>
                </c:pt>
                <c:pt idx="460">
                  <c:v>6.6799999999999998E-2</c:v>
                </c:pt>
                <c:pt idx="461">
                  <c:v>6.6820000000000018E-2</c:v>
                </c:pt>
                <c:pt idx="462">
                  <c:v>6.6839999999999983E-2</c:v>
                </c:pt>
                <c:pt idx="463">
                  <c:v>6.6860000000000003E-2</c:v>
                </c:pt>
                <c:pt idx="464">
                  <c:v>6.6880000000000023E-2</c:v>
                </c:pt>
                <c:pt idx="465">
                  <c:v>6.6899999999999987E-2</c:v>
                </c:pt>
                <c:pt idx="466">
                  <c:v>6.6909999999999997E-2</c:v>
                </c:pt>
                <c:pt idx="467">
                  <c:v>6.6920000000000007E-2</c:v>
                </c:pt>
                <c:pt idx="468">
                  <c:v>6.6930000000000017E-2</c:v>
                </c:pt>
                <c:pt idx="469">
                  <c:v>6.6940000000000027E-2</c:v>
                </c:pt>
                <c:pt idx="470">
                  <c:v>6.6949999999999982E-2</c:v>
                </c:pt>
                <c:pt idx="471">
                  <c:v>6.6959999999999992E-2</c:v>
                </c:pt>
                <c:pt idx="472">
                  <c:v>6.6959999999999992E-2</c:v>
                </c:pt>
                <c:pt idx="473">
                  <c:v>6.6970000000000002E-2</c:v>
                </c:pt>
                <c:pt idx="474">
                  <c:v>6.6970000000000002E-2</c:v>
                </c:pt>
                <c:pt idx="475">
                  <c:v>6.6980000000000012E-2</c:v>
                </c:pt>
                <c:pt idx="476">
                  <c:v>6.6990000000000022E-2</c:v>
                </c:pt>
                <c:pt idx="477">
                  <c:v>6.6990000000000022E-2</c:v>
                </c:pt>
                <c:pt idx="478">
                  <c:v>6.7000000000000032E-2</c:v>
                </c:pt>
                <c:pt idx="479">
                  <c:v>6.7009999999999986E-2</c:v>
                </c:pt>
                <c:pt idx="480">
                  <c:v>6.7030000000000006E-2</c:v>
                </c:pt>
                <c:pt idx="481">
                  <c:v>6.7040000000000016E-2</c:v>
                </c:pt>
                <c:pt idx="482">
                  <c:v>6.7050000000000026E-2</c:v>
                </c:pt>
                <c:pt idx="483">
                  <c:v>6.7069999999999991E-2</c:v>
                </c:pt>
                <c:pt idx="484">
                  <c:v>6.7069999999999991E-2</c:v>
                </c:pt>
                <c:pt idx="485">
                  <c:v>6.7080000000000001E-2</c:v>
                </c:pt>
                <c:pt idx="486">
                  <c:v>6.7100000000000021E-2</c:v>
                </c:pt>
                <c:pt idx="487">
                  <c:v>6.7119999999999985E-2</c:v>
                </c:pt>
                <c:pt idx="488">
                  <c:v>6.7140000000000005E-2</c:v>
                </c:pt>
                <c:pt idx="489">
                  <c:v>6.7160000000000025E-2</c:v>
                </c:pt>
                <c:pt idx="490">
                  <c:v>6.717999999999999E-2</c:v>
                </c:pt>
                <c:pt idx="491">
                  <c:v>6.720000000000001E-2</c:v>
                </c:pt>
                <c:pt idx="492">
                  <c:v>6.722000000000003E-2</c:v>
                </c:pt>
                <c:pt idx="493">
                  <c:v>6.7239999999999994E-2</c:v>
                </c:pt>
                <c:pt idx="494">
                  <c:v>6.7250000000000004E-2</c:v>
                </c:pt>
                <c:pt idx="495">
                  <c:v>6.7270000000000024E-2</c:v>
                </c:pt>
                <c:pt idx="496">
                  <c:v>6.7289999999999989E-2</c:v>
                </c:pt>
                <c:pt idx="497">
                  <c:v>6.7310000000000009E-2</c:v>
                </c:pt>
                <c:pt idx="498">
                  <c:v>6.7320000000000019E-2</c:v>
                </c:pt>
                <c:pt idx="499">
                  <c:v>6.7339999999999983E-2</c:v>
                </c:pt>
                <c:pt idx="500">
                  <c:v>6.7360000000000003E-2</c:v>
                </c:pt>
                <c:pt idx="501">
                  <c:v>6.7370000000000013E-2</c:v>
                </c:pt>
                <c:pt idx="502">
                  <c:v>6.7390000000000033E-2</c:v>
                </c:pt>
                <c:pt idx="503">
                  <c:v>6.7399999999999988E-2</c:v>
                </c:pt>
                <c:pt idx="504">
                  <c:v>6.7420000000000008E-2</c:v>
                </c:pt>
                <c:pt idx="505">
                  <c:v>6.7440000000000028E-2</c:v>
                </c:pt>
                <c:pt idx="506">
                  <c:v>6.7449999999999982E-2</c:v>
                </c:pt>
                <c:pt idx="507">
                  <c:v>6.7459999999999992E-2</c:v>
                </c:pt>
                <c:pt idx="508">
                  <c:v>6.7480000000000012E-2</c:v>
                </c:pt>
              </c:numCache>
            </c:numRef>
          </c:xVal>
          <c:yVal>
            <c:numRef>
              <c:f>No.4!$F$3:$F$511</c:f>
              <c:numCache>
                <c:formatCode>General</c:formatCode>
                <c:ptCount val="509"/>
                <c:pt idx="0">
                  <c:v>0</c:v>
                </c:pt>
                <c:pt idx="1">
                  <c:v>5.6699999999999997E-3</c:v>
                </c:pt>
                <c:pt idx="2">
                  <c:v>1.916E-2</c:v>
                </c:pt>
                <c:pt idx="3">
                  <c:v>2.6579999999999999E-2</c:v>
                </c:pt>
                <c:pt idx="4">
                  <c:v>4.0710000000000003E-2</c:v>
                </c:pt>
                <c:pt idx="5">
                  <c:v>5.5660000000000001E-2</c:v>
                </c:pt>
                <c:pt idx="6">
                  <c:v>7.5679999999999997E-2</c:v>
                </c:pt>
                <c:pt idx="7">
                  <c:v>6.770000000000001E-2</c:v>
                </c:pt>
                <c:pt idx="8">
                  <c:v>8.9169999999999999E-2</c:v>
                </c:pt>
                <c:pt idx="9">
                  <c:v>0.11355999999999999</c:v>
                </c:pt>
                <c:pt idx="10">
                  <c:v>0.13835999999999998</c:v>
                </c:pt>
                <c:pt idx="11">
                  <c:v>0.17135</c:v>
                </c:pt>
                <c:pt idx="12">
                  <c:v>0.20216999999999999</c:v>
                </c:pt>
                <c:pt idx="13">
                  <c:v>0.24023999999999998</c:v>
                </c:pt>
                <c:pt idx="14">
                  <c:v>0.26895999999999998</c:v>
                </c:pt>
                <c:pt idx="15">
                  <c:v>0.30962000000000001</c:v>
                </c:pt>
                <c:pt idx="16">
                  <c:v>0.35241</c:v>
                </c:pt>
                <c:pt idx="17">
                  <c:v>0.40400999999999998</c:v>
                </c:pt>
                <c:pt idx="18">
                  <c:v>0.45167999999999997</c:v>
                </c:pt>
                <c:pt idx="19">
                  <c:v>0.49552000000000002</c:v>
                </c:pt>
                <c:pt idx="20">
                  <c:v>0.54252</c:v>
                </c:pt>
                <c:pt idx="21">
                  <c:v>0.58909</c:v>
                </c:pt>
                <c:pt idx="22">
                  <c:v>0.62924000000000002</c:v>
                </c:pt>
                <c:pt idx="23">
                  <c:v>0.67318</c:v>
                </c:pt>
                <c:pt idx="24">
                  <c:v>0.71461000000000008</c:v>
                </c:pt>
                <c:pt idx="25">
                  <c:v>0.74789000000000005</c:v>
                </c:pt>
                <c:pt idx="26">
                  <c:v>0.79253000000000007</c:v>
                </c:pt>
                <c:pt idx="27">
                  <c:v>0.82111000000000001</c:v>
                </c:pt>
                <c:pt idx="28">
                  <c:v>0.86924000000000001</c:v>
                </c:pt>
                <c:pt idx="29">
                  <c:v>0.9137900000000001</c:v>
                </c:pt>
                <c:pt idx="30">
                  <c:v>0.96359000000000006</c:v>
                </c:pt>
                <c:pt idx="31">
                  <c:v>1.0208600000000001</c:v>
                </c:pt>
                <c:pt idx="32">
                  <c:v>1.0682800000000001</c:v>
                </c:pt>
                <c:pt idx="33">
                  <c:v>1.13818</c:v>
                </c:pt>
                <c:pt idx="34">
                  <c:v>1.1675900000000001</c:v>
                </c:pt>
                <c:pt idx="35">
                  <c:v>1.19425</c:v>
                </c:pt>
                <c:pt idx="36">
                  <c:v>1.2246300000000001</c:v>
                </c:pt>
                <c:pt idx="37">
                  <c:v>1.2699500000000001</c:v>
                </c:pt>
                <c:pt idx="38">
                  <c:v>1.31691</c:v>
                </c:pt>
                <c:pt idx="39">
                  <c:v>1.3852900000000001</c:v>
                </c:pt>
                <c:pt idx="40">
                  <c:v>1.4293899999999999</c:v>
                </c:pt>
                <c:pt idx="41">
                  <c:v>1.4826300000000001</c:v>
                </c:pt>
                <c:pt idx="42">
                  <c:v>1.5305800000000001</c:v>
                </c:pt>
                <c:pt idx="43">
                  <c:v>1.5817400000000001</c:v>
                </c:pt>
                <c:pt idx="44">
                  <c:v>1.64242</c:v>
                </c:pt>
                <c:pt idx="45">
                  <c:v>1.68981</c:v>
                </c:pt>
                <c:pt idx="46">
                  <c:v>1.75735</c:v>
                </c:pt>
                <c:pt idx="47">
                  <c:v>1.79132</c:v>
                </c:pt>
                <c:pt idx="48">
                  <c:v>1.83385</c:v>
                </c:pt>
                <c:pt idx="49">
                  <c:v>1.8874</c:v>
                </c:pt>
                <c:pt idx="50">
                  <c:v>1.95076</c:v>
                </c:pt>
                <c:pt idx="51">
                  <c:v>2.0114700000000001</c:v>
                </c:pt>
                <c:pt idx="52">
                  <c:v>2.0689199999999999</c:v>
                </c:pt>
                <c:pt idx="53">
                  <c:v>2.13435</c:v>
                </c:pt>
                <c:pt idx="54">
                  <c:v>2.2069700000000001</c:v>
                </c:pt>
                <c:pt idx="55">
                  <c:v>2.2734200000000002</c:v>
                </c:pt>
                <c:pt idx="56">
                  <c:v>2.3652700000000002</c:v>
                </c:pt>
                <c:pt idx="57">
                  <c:v>2.4160300000000001</c:v>
                </c:pt>
                <c:pt idx="58">
                  <c:v>2.4470100000000001</c:v>
                </c:pt>
                <c:pt idx="59">
                  <c:v>2.4862500000000001</c:v>
                </c:pt>
                <c:pt idx="60">
                  <c:v>2.5428600000000001</c:v>
                </c:pt>
                <c:pt idx="61">
                  <c:v>2.5729000000000002</c:v>
                </c:pt>
                <c:pt idx="62">
                  <c:v>2.6408800000000001</c:v>
                </c:pt>
                <c:pt idx="63">
                  <c:v>2.69482</c:v>
                </c:pt>
                <c:pt idx="64">
                  <c:v>2.7682899999999999</c:v>
                </c:pt>
                <c:pt idx="65">
                  <c:v>2.8250800000000003</c:v>
                </c:pt>
                <c:pt idx="66">
                  <c:v>2.9010500000000001</c:v>
                </c:pt>
                <c:pt idx="67">
                  <c:v>2.9846699999999999</c:v>
                </c:pt>
                <c:pt idx="68">
                  <c:v>3.0664799999999999</c:v>
                </c:pt>
                <c:pt idx="69">
                  <c:v>3.1720100000000002</c:v>
                </c:pt>
                <c:pt idx="70">
                  <c:v>3.2477499999999999</c:v>
                </c:pt>
                <c:pt idx="71">
                  <c:v>3.3472599999999999</c:v>
                </c:pt>
                <c:pt idx="72">
                  <c:v>3.4094500000000001</c:v>
                </c:pt>
                <c:pt idx="73">
                  <c:v>3.4996900000000002</c:v>
                </c:pt>
                <c:pt idx="74">
                  <c:v>3.54772</c:v>
                </c:pt>
                <c:pt idx="75">
                  <c:v>3.6244200000000002</c:v>
                </c:pt>
                <c:pt idx="76">
                  <c:v>3.6933199999999999</c:v>
                </c:pt>
                <c:pt idx="77">
                  <c:v>3.7128999999999999</c:v>
                </c:pt>
                <c:pt idx="78">
                  <c:v>3.7657600000000002</c:v>
                </c:pt>
                <c:pt idx="79">
                  <c:v>3.8437100000000002</c:v>
                </c:pt>
                <c:pt idx="80">
                  <c:v>3.9221400000000002</c:v>
                </c:pt>
                <c:pt idx="81">
                  <c:v>4.0205599999999997</c:v>
                </c:pt>
                <c:pt idx="82">
                  <c:v>4.1087400000000001</c:v>
                </c:pt>
                <c:pt idx="83">
                  <c:v>4.2099700000000002</c:v>
                </c:pt>
                <c:pt idx="84">
                  <c:v>4.2968999999999999</c:v>
                </c:pt>
                <c:pt idx="85">
                  <c:v>4.4014899999999999</c:v>
                </c:pt>
                <c:pt idx="86">
                  <c:v>4.4797599999999997</c:v>
                </c:pt>
                <c:pt idx="87">
                  <c:v>4.5733199999999998</c:v>
                </c:pt>
                <c:pt idx="88">
                  <c:v>4.6680200000000003</c:v>
                </c:pt>
                <c:pt idx="89">
                  <c:v>4.7713700000000001</c:v>
                </c:pt>
                <c:pt idx="90">
                  <c:v>4.8645300000000002</c:v>
                </c:pt>
                <c:pt idx="91">
                  <c:v>4.9406400000000001</c:v>
                </c:pt>
                <c:pt idx="92">
                  <c:v>4.9719499999999996</c:v>
                </c:pt>
                <c:pt idx="93">
                  <c:v>5.0653300000000003</c:v>
                </c:pt>
                <c:pt idx="94">
                  <c:v>5.1029400000000003</c:v>
                </c:pt>
                <c:pt idx="95">
                  <c:v>5.2204699999999997</c:v>
                </c:pt>
                <c:pt idx="96">
                  <c:v>5.3313899999999999</c:v>
                </c:pt>
                <c:pt idx="97">
                  <c:v>5.4407500000000004</c:v>
                </c:pt>
                <c:pt idx="98">
                  <c:v>5.5571999999999999</c:v>
                </c:pt>
                <c:pt idx="99">
                  <c:v>5.6509799999999997</c:v>
                </c:pt>
                <c:pt idx="100">
                  <c:v>5.7579599999999997</c:v>
                </c:pt>
                <c:pt idx="101">
                  <c:v>5.8556100000000004</c:v>
                </c:pt>
                <c:pt idx="102">
                  <c:v>5.9717700000000002</c:v>
                </c:pt>
                <c:pt idx="103">
                  <c:v>6.0634699999999997</c:v>
                </c:pt>
                <c:pt idx="104">
                  <c:v>6.1727800000000004</c:v>
                </c:pt>
                <c:pt idx="105">
                  <c:v>6.1720100000000002</c:v>
                </c:pt>
                <c:pt idx="106">
                  <c:v>6.3103800000000003</c:v>
                </c:pt>
                <c:pt idx="107">
                  <c:v>6.4233500000000001</c:v>
                </c:pt>
                <c:pt idx="108">
                  <c:v>6.5693299999999999</c:v>
                </c:pt>
                <c:pt idx="109">
                  <c:v>6.6746299999999996</c:v>
                </c:pt>
                <c:pt idx="110">
                  <c:v>6.8510799999999996</c:v>
                </c:pt>
                <c:pt idx="111">
                  <c:v>6.9451400000000003</c:v>
                </c:pt>
                <c:pt idx="112">
                  <c:v>7.0519400000000001</c:v>
                </c:pt>
                <c:pt idx="113">
                  <c:v>7.1624699999999999</c:v>
                </c:pt>
                <c:pt idx="114">
                  <c:v>7.2760899999999999</c:v>
                </c:pt>
                <c:pt idx="115">
                  <c:v>7.3897300000000001</c:v>
                </c:pt>
                <c:pt idx="116">
                  <c:v>7.4916900000000002</c:v>
                </c:pt>
                <c:pt idx="117">
                  <c:v>7.5039199999999999</c:v>
                </c:pt>
                <c:pt idx="118">
                  <c:v>7.6371599999999997</c:v>
                </c:pt>
                <c:pt idx="119">
                  <c:v>7.7550600000000003</c:v>
                </c:pt>
                <c:pt idx="120">
                  <c:v>7.9066299999999998</c:v>
                </c:pt>
                <c:pt idx="121">
                  <c:v>8.0631999999999984</c:v>
                </c:pt>
                <c:pt idx="122">
                  <c:v>8.2035699999999991</c:v>
                </c:pt>
                <c:pt idx="123">
                  <c:v>8.3320399999999992</c:v>
                </c:pt>
                <c:pt idx="124">
                  <c:v>8.4780899999999999</c:v>
                </c:pt>
                <c:pt idx="125">
                  <c:v>8.6072999999999986</c:v>
                </c:pt>
                <c:pt idx="126">
                  <c:v>8.6618199999999987</c:v>
                </c:pt>
                <c:pt idx="127">
                  <c:v>8.7565199999999983</c:v>
                </c:pt>
                <c:pt idx="128">
                  <c:v>8.8697499999999998</c:v>
                </c:pt>
                <c:pt idx="129">
                  <c:v>9.0056799999999999</c:v>
                </c:pt>
                <c:pt idx="130">
                  <c:v>9.1409599999999998</c:v>
                </c:pt>
                <c:pt idx="131">
                  <c:v>9.2723399999999998</c:v>
                </c:pt>
                <c:pt idx="132">
                  <c:v>9.4417199999999983</c:v>
                </c:pt>
                <c:pt idx="133">
                  <c:v>9.5760299999999994</c:v>
                </c:pt>
                <c:pt idx="134">
                  <c:v>9.7714199999999991</c:v>
                </c:pt>
                <c:pt idx="135">
                  <c:v>9.8823299999999996</c:v>
                </c:pt>
                <c:pt idx="136">
                  <c:v>9.9454699999999985</c:v>
                </c:pt>
                <c:pt idx="137">
                  <c:v>10.100899999999999</c:v>
                </c:pt>
                <c:pt idx="138">
                  <c:v>10.269299999999999</c:v>
                </c:pt>
                <c:pt idx="139">
                  <c:v>10.39589</c:v>
                </c:pt>
                <c:pt idx="140">
                  <c:v>10.55528</c:v>
                </c:pt>
                <c:pt idx="141">
                  <c:v>10.673119999999999</c:v>
                </c:pt>
                <c:pt idx="142">
                  <c:v>10.839049999999999</c:v>
                </c:pt>
                <c:pt idx="143">
                  <c:v>10.966659999999999</c:v>
                </c:pt>
                <c:pt idx="144">
                  <c:v>11.1084</c:v>
                </c:pt>
                <c:pt idx="145">
                  <c:v>11.175229999999999</c:v>
                </c:pt>
                <c:pt idx="146">
                  <c:v>11.29271</c:v>
                </c:pt>
                <c:pt idx="147">
                  <c:v>11.4619</c:v>
                </c:pt>
                <c:pt idx="148">
                  <c:v>11.677619999999999</c:v>
                </c:pt>
                <c:pt idx="149">
                  <c:v>11.825049999999999</c:v>
                </c:pt>
                <c:pt idx="150">
                  <c:v>12.017759999999999</c:v>
                </c:pt>
                <c:pt idx="151">
                  <c:v>12.15095</c:v>
                </c:pt>
                <c:pt idx="152">
                  <c:v>12.33132</c:v>
                </c:pt>
                <c:pt idx="153">
                  <c:v>12.465859999999999</c:v>
                </c:pt>
                <c:pt idx="154">
                  <c:v>12.47255</c:v>
                </c:pt>
                <c:pt idx="155">
                  <c:v>12.61177</c:v>
                </c:pt>
                <c:pt idx="156">
                  <c:v>12.76765</c:v>
                </c:pt>
                <c:pt idx="157">
                  <c:v>12.918469999999999</c:v>
                </c:pt>
                <c:pt idx="158">
                  <c:v>13.072019999999998</c:v>
                </c:pt>
                <c:pt idx="159">
                  <c:v>13.236709999999999</c:v>
                </c:pt>
                <c:pt idx="160">
                  <c:v>13.41737</c:v>
                </c:pt>
                <c:pt idx="161">
                  <c:v>13.593029999999999</c:v>
                </c:pt>
                <c:pt idx="162">
                  <c:v>13.65902</c:v>
                </c:pt>
                <c:pt idx="163">
                  <c:v>13.834519999999999</c:v>
                </c:pt>
                <c:pt idx="164">
                  <c:v>13.968999999999999</c:v>
                </c:pt>
                <c:pt idx="165">
                  <c:v>14.166079999999999</c:v>
                </c:pt>
                <c:pt idx="166">
                  <c:v>14.310979999999999</c:v>
                </c:pt>
                <c:pt idx="167">
                  <c:v>14.473099999999999</c:v>
                </c:pt>
                <c:pt idx="168">
                  <c:v>14.586589999999999</c:v>
                </c:pt>
                <c:pt idx="169">
                  <c:v>14.798579999999999</c:v>
                </c:pt>
                <c:pt idx="170">
                  <c:v>14.83334</c:v>
                </c:pt>
                <c:pt idx="171">
                  <c:v>14.945209999999999</c:v>
                </c:pt>
                <c:pt idx="172">
                  <c:v>15.103499999999999</c:v>
                </c:pt>
                <c:pt idx="173">
                  <c:v>15.306699999999999</c:v>
                </c:pt>
                <c:pt idx="174">
                  <c:v>15.488619999999999</c:v>
                </c:pt>
                <c:pt idx="175">
                  <c:v>15.696819999999999</c:v>
                </c:pt>
                <c:pt idx="176">
                  <c:v>15.87853</c:v>
                </c:pt>
                <c:pt idx="177">
                  <c:v>16.063359999999999</c:v>
                </c:pt>
                <c:pt idx="178">
                  <c:v>16.14188</c:v>
                </c:pt>
                <c:pt idx="179">
                  <c:v>16.216440000000002</c:v>
                </c:pt>
                <c:pt idx="180">
                  <c:v>16.385960000000001</c:v>
                </c:pt>
                <c:pt idx="181">
                  <c:v>16.542480000000001</c:v>
                </c:pt>
                <c:pt idx="182">
                  <c:v>16.737960000000001</c:v>
                </c:pt>
                <c:pt idx="183">
                  <c:v>16.920680000000001</c:v>
                </c:pt>
                <c:pt idx="184">
                  <c:v>17.105689999999999</c:v>
                </c:pt>
                <c:pt idx="185">
                  <c:v>17.268650000000001</c:v>
                </c:pt>
                <c:pt idx="186">
                  <c:v>17.46189</c:v>
                </c:pt>
                <c:pt idx="187">
                  <c:v>17.47681</c:v>
                </c:pt>
                <c:pt idx="188">
                  <c:v>17.660830000000001</c:v>
                </c:pt>
                <c:pt idx="189">
                  <c:v>17.895160000000001</c:v>
                </c:pt>
                <c:pt idx="190">
                  <c:v>18.111250000000002</c:v>
                </c:pt>
                <c:pt idx="191">
                  <c:v>18.308060000000001</c:v>
                </c:pt>
                <c:pt idx="192">
                  <c:v>18.501580000000001</c:v>
                </c:pt>
                <c:pt idx="193">
                  <c:v>18.626519999999999</c:v>
                </c:pt>
                <c:pt idx="194">
                  <c:v>18.691590000000001</c:v>
                </c:pt>
                <c:pt idx="195">
                  <c:v>18.860520000000001</c:v>
                </c:pt>
                <c:pt idx="196">
                  <c:v>19.055690000000002</c:v>
                </c:pt>
                <c:pt idx="197">
                  <c:v>19.231059999999999</c:v>
                </c:pt>
                <c:pt idx="198">
                  <c:v>19.43704</c:v>
                </c:pt>
                <c:pt idx="199">
                  <c:v>19.607250000000001</c:v>
                </c:pt>
                <c:pt idx="200">
                  <c:v>19.809360000000002</c:v>
                </c:pt>
                <c:pt idx="201">
                  <c:v>19.824380000000001</c:v>
                </c:pt>
                <c:pt idx="202">
                  <c:v>20.05273</c:v>
                </c:pt>
                <c:pt idx="203">
                  <c:v>20.279160000000001</c:v>
                </c:pt>
                <c:pt idx="204">
                  <c:v>20.515610000000002</c:v>
                </c:pt>
                <c:pt idx="205">
                  <c:v>20.678910000000002</c:v>
                </c:pt>
                <c:pt idx="206">
                  <c:v>20.927140000000001</c:v>
                </c:pt>
                <c:pt idx="207">
                  <c:v>21.0792</c:v>
                </c:pt>
                <c:pt idx="208">
                  <c:v>21.11009</c:v>
                </c:pt>
                <c:pt idx="209">
                  <c:v>21.298660000000002</c:v>
                </c:pt>
                <c:pt idx="210">
                  <c:v>21.474830000000001</c:v>
                </c:pt>
                <c:pt idx="211">
                  <c:v>21.65549</c:v>
                </c:pt>
                <c:pt idx="212">
                  <c:v>21.858270000000001</c:v>
                </c:pt>
                <c:pt idx="213">
                  <c:v>22.060010000000002</c:v>
                </c:pt>
                <c:pt idx="214">
                  <c:v>22.26153</c:v>
                </c:pt>
                <c:pt idx="215">
                  <c:v>22.384460000000001</c:v>
                </c:pt>
                <c:pt idx="216">
                  <c:v>22.467600000000001</c:v>
                </c:pt>
                <c:pt idx="217">
                  <c:v>22.767700000000001</c:v>
                </c:pt>
                <c:pt idx="218">
                  <c:v>23.014230000000001</c:v>
                </c:pt>
                <c:pt idx="219">
                  <c:v>23.245760000000001</c:v>
                </c:pt>
                <c:pt idx="220">
                  <c:v>23.434090000000001</c:v>
                </c:pt>
                <c:pt idx="221">
                  <c:v>23.646270000000001</c:v>
                </c:pt>
                <c:pt idx="222">
                  <c:v>23.733540000000001</c:v>
                </c:pt>
                <c:pt idx="223">
                  <c:v>23.8492</c:v>
                </c:pt>
                <c:pt idx="224">
                  <c:v>24.060960000000001</c:v>
                </c:pt>
                <c:pt idx="225">
                  <c:v>24.245930000000001</c:v>
                </c:pt>
                <c:pt idx="226">
                  <c:v>24.440429999999999</c:v>
                </c:pt>
                <c:pt idx="227">
                  <c:v>24.669</c:v>
                </c:pt>
                <c:pt idx="228">
                  <c:v>24.871750000000002</c:v>
                </c:pt>
                <c:pt idx="229">
                  <c:v>24.87454</c:v>
                </c:pt>
                <c:pt idx="230">
                  <c:v>25.149750000000001</c:v>
                </c:pt>
                <c:pt idx="231">
                  <c:v>25.418749999999999</c:v>
                </c:pt>
                <c:pt idx="232">
                  <c:v>25.649540000000002</c:v>
                </c:pt>
                <c:pt idx="233">
                  <c:v>25.893700000000003</c:v>
                </c:pt>
                <c:pt idx="234">
                  <c:v>26.05152</c:v>
                </c:pt>
                <c:pt idx="235">
                  <c:v>26.119410000000002</c:v>
                </c:pt>
                <c:pt idx="236">
                  <c:v>26.371490000000001</c:v>
                </c:pt>
                <c:pt idx="237">
                  <c:v>26.53481</c:v>
                </c:pt>
                <c:pt idx="238">
                  <c:v>26.796010000000003</c:v>
                </c:pt>
                <c:pt idx="239">
                  <c:v>26.985060000000001</c:v>
                </c:pt>
                <c:pt idx="240">
                  <c:v>27.222709999999999</c:v>
                </c:pt>
                <c:pt idx="241">
                  <c:v>27.383700000000001</c:v>
                </c:pt>
                <c:pt idx="242">
                  <c:v>27.412649999999999</c:v>
                </c:pt>
                <c:pt idx="243">
                  <c:v>27.656670000000002</c:v>
                </c:pt>
                <c:pt idx="244">
                  <c:v>27.93506</c:v>
                </c:pt>
                <c:pt idx="245">
                  <c:v>28.18252</c:v>
                </c:pt>
                <c:pt idx="246">
                  <c:v>28.503420000000002</c:v>
                </c:pt>
                <c:pt idx="247">
                  <c:v>28.59141</c:v>
                </c:pt>
                <c:pt idx="248">
                  <c:v>28.73404</c:v>
                </c:pt>
                <c:pt idx="249">
                  <c:v>28.984390000000001</c:v>
                </c:pt>
                <c:pt idx="250">
                  <c:v>29.16704</c:v>
                </c:pt>
                <c:pt idx="251">
                  <c:v>29.42079</c:v>
                </c:pt>
                <c:pt idx="252">
                  <c:v>29.59132</c:v>
                </c:pt>
                <c:pt idx="253">
                  <c:v>29.81718</c:v>
                </c:pt>
                <c:pt idx="254">
                  <c:v>29.880710000000001</c:v>
                </c:pt>
                <c:pt idx="255">
                  <c:v>30.044230000000002</c:v>
                </c:pt>
                <c:pt idx="256">
                  <c:v>30.26717</c:v>
                </c:pt>
                <c:pt idx="257">
                  <c:v>30.524820000000002</c:v>
                </c:pt>
                <c:pt idx="258">
                  <c:v>30.76351</c:v>
                </c:pt>
                <c:pt idx="259">
                  <c:v>31.054880000000001</c:v>
                </c:pt>
                <c:pt idx="260">
                  <c:v>31.19875</c:v>
                </c:pt>
                <c:pt idx="261">
                  <c:v>31.322940000000003</c:v>
                </c:pt>
                <c:pt idx="262">
                  <c:v>31.56324</c:v>
                </c:pt>
                <c:pt idx="263">
                  <c:v>31.78135</c:v>
                </c:pt>
                <c:pt idx="264">
                  <c:v>31.99821</c:v>
                </c:pt>
                <c:pt idx="265">
                  <c:v>32.200670000000002</c:v>
                </c:pt>
                <c:pt idx="266">
                  <c:v>32.371250000000003</c:v>
                </c:pt>
                <c:pt idx="267">
                  <c:v>32.428080000000001</c:v>
                </c:pt>
                <c:pt idx="268">
                  <c:v>32.616489999999999</c:v>
                </c:pt>
                <c:pt idx="269">
                  <c:v>32.867609999999999</c:v>
                </c:pt>
                <c:pt idx="270">
                  <c:v>33.090310000000002</c:v>
                </c:pt>
                <c:pt idx="271">
                  <c:v>33.34601</c:v>
                </c:pt>
                <c:pt idx="272">
                  <c:v>33.596159999999998</c:v>
                </c:pt>
                <c:pt idx="273">
                  <c:v>33.61365</c:v>
                </c:pt>
                <c:pt idx="274">
                  <c:v>33.857779999999998</c:v>
                </c:pt>
                <c:pt idx="275">
                  <c:v>34.134990000000002</c:v>
                </c:pt>
                <c:pt idx="276">
                  <c:v>34.37867</c:v>
                </c:pt>
                <c:pt idx="277">
                  <c:v>34.620670000000004</c:v>
                </c:pt>
                <c:pt idx="278">
                  <c:v>34.832840000000004</c:v>
                </c:pt>
                <c:pt idx="279">
                  <c:v>34.842710000000004</c:v>
                </c:pt>
                <c:pt idx="280">
                  <c:v>35.031829999999999</c:v>
                </c:pt>
                <c:pt idx="281">
                  <c:v>35.283160000000002</c:v>
                </c:pt>
                <c:pt idx="282">
                  <c:v>35.465879999999999</c:v>
                </c:pt>
                <c:pt idx="283">
                  <c:v>35.713419999999999</c:v>
                </c:pt>
                <c:pt idx="284">
                  <c:v>35.906890000000004</c:v>
                </c:pt>
                <c:pt idx="285">
                  <c:v>36.114290000000004</c:v>
                </c:pt>
                <c:pt idx="286">
                  <c:v>36.16534</c:v>
                </c:pt>
                <c:pt idx="287">
                  <c:v>36.442349999999998</c:v>
                </c:pt>
                <c:pt idx="288">
                  <c:v>36.697710000000001</c:v>
                </c:pt>
                <c:pt idx="289">
                  <c:v>36.986910000000002</c:v>
                </c:pt>
                <c:pt idx="290">
                  <c:v>37.231450000000002</c:v>
                </c:pt>
                <c:pt idx="291">
                  <c:v>37.41798</c:v>
                </c:pt>
                <c:pt idx="292">
                  <c:v>37.466749999999998</c:v>
                </c:pt>
                <c:pt idx="293">
                  <c:v>37.67756</c:v>
                </c:pt>
                <c:pt idx="294">
                  <c:v>37.917740000000002</c:v>
                </c:pt>
                <c:pt idx="295">
                  <c:v>38.111940000000004</c:v>
                </c:pt>
                <c:pt idx="296">
                  <c:v>38.337220000000002</c:v>
                </c:pt>
                <c:pt idx="297">
                  <c:v>38.539360000000002</c:v>
                </c:pt>
                <c:pt idx="298">
                  <c:v>38.67615</c:v>
                </c:pt>
                <c:pt idx="299">
                  <c:v>38.807230000000004</c:v>
                </c:pt>
                <c:pt idx="300">
                  <c:v>39.023310000000002</c:v>
                </c:pt>
                <c:pt idx="301">
                  <c:v>39.308399999999999</c:v>
                </c:pt>
                <c:pt idx="302">
                  <c:v>39.575450000000004</c:v>
                </c:pt>
                <c:pt idx="303">
                  <c:v>39.854959999999998</c:v>
                </c:pt>
                <c:pt idx="304">
                  <c:v>39.864159999999998</c:v>
                </c:pt>
                <c:pt idx="305">
                  <c:v>40.122050000000002</c:v>
                </c:pt>
                <c:pt idx="306">
                  <c:v>40.310720000000003</c:v>
                </c:pt>
                <c:pt idx="307">
                  <c:v>40.549100000000003</c:v>
                </c:pt>
                <c:pt idx="308">
                  <c:v>40.761229999999998</c:v>
                </c:pt>
                <c:pt idx="309">
                  <c:v>40.987110000000001</c:v>
                </c:pt>
                <c:pt idx="310">
                  <c:v>41.105470000000004</c:v>
                </c:pt>
                <c:pt idx="311">
                  <c:v>41.205959999999997</c:v>
                </c:pt>
                <c:pt idx="312">
                  <c:v>41.44397</c:v>
                </c:pt>
                <c:pt idx="313">
                  <c:v>41.686750000000004</c:v>
                </c:pt>
                <c:pt idx="314">
                  <c:v>41.942170000000004</c:v>
                </c:pt>
                <c:pt idx="315">
                  <c:v>42.242600000000003</c:v>
                </c:pt>
                <c:pt idx="316">
                  <c:v>42.295259999999999</c:v>
                </c:pt>
                <c:pt idx="317">
                  <c:v>42.511800000000001</c:v>
                </c:pt>
                <c:pt idx="318">
                  <c:v>42.79889</c:v>
                </c:pt>
                <c:pt idx="319">
                  <c:v>43.072890000000001</c:v>
                </c:pt>
                <c:pt idx="320">
                  <c:v>43.304220000000001</c:v>
                </c:pt>
                <c:pt idx="321">
                  <c:v>43.565820000000002</c:v>
                </c:pt>
                <c:pt idx="322">
                  <c:v>43.612050000000004</c:v>
                </c:pt>
                <c:pt idx="323">
                  <c:v>43.75508</c:v>
                </c:pt>
                <c:pt idx="324">
                  <c:v>44.001350000000002</c:v>
                </c:pt>
                <c:pt idx="325">
                  <c:v>44.21837</c:v>
                </c:pt>
                <c:pt idx="326">
                  <c:v>44.470640000000003</c:v>
                </c:pt>
                <c:pt idx="327">
                  <c:v>44.713570000000004</c:v>
                </c:pt>
                <c:pt idx="328">
                  <c:v>44.968159999999997</c:v>
                </c:pt>
                <c:pt idx="329">
                  <c:v>44.971899999999998</c:v>
                </c:pt>
                <c:pt idx="330">
                  <c:v>45.278100000000002</c:v>
                </c:pt>
                <c:pt idx="331">
                  <c:v>45.571420000000003</c:v>
                </c:pt>
                <c:pt idx="332">
                  <c:v>45.879240000000003</c:v>
                </c:pt>
                <c:pt idx="333">
                  <c:v>46.14302</c:v>
                </c:pt>
                <c:pt idx="334">
                  <c:v>46.178130000000003</c:v>
                </c:pt>
                <c:pt idx="335">
                  <c:v>46.39864</c:v>
                </c:pt>
                <c:pt idx="336">
                  <c:v>46.62229</c:v>
                </c:pt>
                <c:pt idx="337">
                  <c:v>46.874940000000002</c:v>
                </c:pt>
                <c:pt idx="338">
                  <c:v>47.071539999999999</c:v>
                </c:pt>
                <c:pt idx="339">
                  <c:v>47.335830000000001</c:v>
                </c:pt>
                <c:pt idx="340">
                  <c:v>47.349620000000002</c:v>
                </c:pt>
                <c:pt idx="341">
                  <c:v>47.541519999999998</c:v>
                </c:pt>
                <c:pt idx="342">
                  <c:v>47.81438</c:v>
                </c:pt>
                <c:pt idx="343">
                  <c:v>48.057450000000003</c:v>
                </c:pt>
                <c:pt idx="344">
                  <c:v>48.349450000000004</c:v>
                </c:pt>
                <c:pt idx="345">
                  <c:v>48.597000000000001</c:v>
                </c:pt>
                <c:pt idx="346">
                  <c:v>48.630540000000003</c:v>
                </c:pt>
                <c:pt idx="347">
                  <c:v>48.91872</c:v>
                </c:pt>
                <c:pt idx="348">
                  <c:v>49.197240000000001</c:v>
                </c:pt>
                <c:pt idx="349">
                  <c:v>49.416600000000003</c:v>
                </c:pt>
                <c:pt idx="350">
                  <c:v>49.663519999999998</c:v>
                </c:pt>
                <c:pt idx="351">
                  <c:v>49.8367</c:v>
                </c:pt>
                <c:pt idx="352">
                  <c:v>49.872730000000004</c:v>
                </c:pt>
                <c:pt idx="353">
                  <c:v>50.118340000000003</c:v>
                </c:pt>
                <c:pt idx="354">
                  <c:v>50.344079999999998</c:v>
                </c:pt>
                <c:pt idx="355">
                  <c:v>50.561979999999998</c:v>
                </c:pt>
                <c:pt idx="356">
                  <c:v>50.817480000000003</c:v>
                </c:pt>
                <c:pt idx="357">
                  <c:v>51.066380000000002</c:v>
                </c:pt>
                <c:pt idx="358">
                  <c:v>51.07105</c:v>
                </c:pt>
                <c:pt idx="359">
                  <c:v>51.367809999999999</c:v>
                </c:pt>
                <c:pt idx="360">
                  <c:v>51.652340000000002</c:v>
                </c:pt>
                <c:pt idx="361">
                  <c:v>51.952109999999998</c:v>
                </c:pt>
                <c:pt idx="362">
                  <c:v>52.222259999999999</c:v>
                </c:pt>
                <c:pt idx="363">
                  <c:v>52.329140000000002</c:v>
                </c:pt>
                <c:pt idx="364">
                  <c:v>52.447360000000003</c:v>
                </c:pt>
                <c:pt idx="365">
                  <c:v>52.68394</c:v>
                </c:pt>
                <c:pt idx="366">
                  <c:v>52.910380000000004</c:v>
                </c:pt>
                <c:pt idx="367">
                  <c:v>53.133810000000004</c:v>
                </c:pt>
                <c:pt idx="368">
                  <c:v>53.383050000000004</c:v>
                </c:pt>
                <c:pt idx="369">
                  <c:v>53.62039</c:v>
                </c:pt>
                <c:pt idx="370">
                  <c:v>53.728070000000002</c:v>
                </c:pt>
                <c:pt idx="371">
                  <c:v>53.865540000000003</c:v>
                </c:pt>
                <c:pt idx="372">
                  <c:v>54.116129999999998</c:v>
                </c:pt>
                <c:pt idx="373">
                  <c:v>54.422530000000002</c:v>
                </c:pt>
                <c:pt idx="374">
                  <c:v>54.72128</c:v>
                </c:pt>
                <c:pt idx="375">
                  <c:v>54.908270000000002</c:v>
                </c:pt>
                <c:pt idx="376">
                  <c:v>54.995469999999997</c:v>
                </c:pt>
                <c:pt idx="377">
                  <c:v>55.286079999999998</c:v>
                </c:pt>
                <c:pt idx="378">
                  <c:v>55.52411</c:v>
                </c:pt>
                <c:pt idx="379">
                  <c:v>55.771570000000004</c:v>
                </c:pt>
                <c:pt idx="380">
                  <c:v>56.005510000000001</c:v>
                </c:pt>
                <c:pt idx="381">
                  <c:v>56.124870000000001</c:v>
                </c:pt>
                <c:pt idx="382">
                  <c:v>56.222590000000004</c:v>
                </c:pt>
                <c:pt idx="383">
                  <c:v>56.486690000000003</c:v>
                </c:pt>
                <c:pt idx="384">
                  <c:v>56.703180000000003</c:v>
                </c:pt>
                <c:pt idx="385">
                  <c:v>56.968600000000002</c:v>
                </c:pt>
                <c:pt idx="386">
                  <c:v>57.229880000000001</c:v>
                </c:pt>
                <c:pt idx="387">
                  <c:v>57.289349999999999</c:v>
                </c:pt>
                <c:pt idx="388">
                  <c:v>57.503210000000003</c:v>
                </c:pt>
                <c:pt idx="389">
                  <c:v>57.833489999999998</c:v>
                </c:pt>
                <c:pt idx="390">
                  <c:v>58.105960000000003</c:v>
                </c:pt>
                <c:pt idx="391">
                  <c:v>58.427500000000002</c:v>
                </c:pt>
                <c:pt idx="392">
                  <c:v>58.519980000000004</c:v>
                </c:pt>
                <c:pt idx="393">
                  <c:v>58.651409999999998</c:v>
                </c:pt>
                <c:pt idx="394">
                  <c:v>58.930770000000003</c:v>
                </c:pt>
                <c:pt idx="395">
                  <c:v>59.14602</c:v>
                </c:pt>
                <c:pt idx="396">
                  <c:v>59.387840000000004</c:v>
                </c:pt>
                <c:pt idx="397">
                  <c:v>59.627400000000002</c:v>
                </c:pt>
                <c:pt idx="398">
                  <c:v>59.851210000000002</c:v>
                </c:pt>
                <c:pt idx="399">
                  <c:v>59.86101</c:v>
                </c:pt>
                <c:pt idx="400">
                  <c:v>60.120400000000004</c:v>
                </c:pt>
                <c:pt idx="401">
                  <c:v>60.378430000000002</c:v>
                </c:pt>
                <c:pt idx="402">
                  <c:v>60.672260000000001</c:v>
                </c:pt>
                <c:pt idx="403">
                  <c:v>60.94903</c:v>
                </c:pt>
                <c:pt idx="404">
                  <c:v>61.192239999999998</c:v>
                </c:pt>
                <c:pt idx="405">
                  <c:v>61.239730000000002</c:v>
                </c:pt>
                <c:pt idx="406">
                  <c:v>61.485880000000002</c:v>
                </c:pt>
                <c:pt idx="407">
                  <c:v>61.7455</c:v>
                </c:pt>
                <c:pt idx="408">
                  <c:v>61.986330000000002</c:v>
                </c:pt>
                <c:pt idx="409">
                  <c:v>62.22363</c:v>
                </c:pt>
                <c:pt idx="410">
                  <c:v>62.449669999999998</c:v>
                </c:pt>
                <c:pt idx="411">
                  <c:v>62.451030000000003</c:v>
                </c:pt>
                <c:pt idx="412">
                  <c:v>62.713860000000004</c:v>
                </c:pt>
                <c:pt idx="413">
                  <c:v>62.931240000000003</c:v>
                </c:pt>
                <c:pt idx="414">
                  <c:v>63.14734</c:v>
                </c:pt>
                <c:pt idx="415">
                  <c:v>63.450960000000002</c:v>
                </c:pt>
                <c:pt idx="416">
                  <c:v>63.547359999999998</c:v>
                </c:pt>
                <c:pt idx="417">
                  <c:v>63.719950000000004</c:v>
                </c:pt>
                <c:pt idx="418">
                  <c:v>64.056579999999997</c:v>
                </c:pt>
                <c:pt idx="419">
                  <c:v>64.331569999999999</c:v>
                </c:pt>
                <c:pt idx="420">
                  <c:v>64.629850000000005</c:v>
                </c:pt>
                <c:pt idx="421">
                  <c:v>64.768910000000005</c:v>
                </c:pt>
                <c:pt idx="422">
                  <c:v>64.88879</c:v>
                </c:pt>
                <c:pt idx="423">
                  <c:v>65.098330000000004</c:v>
                </c:pt>
                <c:pt idx="424">
                  <c:v>65.327529999999996</c:v>
                </c:pt>
                <c:pt idx="425">
                  <c:v>65.518280000000004</c:v>
                </c:pt>
                <c:pt idx="426">
                  <c:v>65.748519999999999</c:v>
                </c:pt>
                <c:pt idx="427">
                  <c:v>65.973219999999998</c:v>
                </c:pt>
                <c:pt idx="428">
                  <c:v>66.064899999999994</c:v>
                </c:pt>
                <c:pt idx="429">
                  <c:v>66.229230000000001</c:v>
                </c:pt>
                <c:pt idx="430">
                  <c:v>66.484059999999999</c:v>
                </c:pt>
                <c:pt idx="431">
                  <c:v>66.776430000000005</c:v>
                </c:pt>
                <c:pt idx="432">
                  <c:v>67.090040000000002</c:v>
                </c:pt>
                <c:pt idx="433">
                  <c:v>67.369929999999997</c:v>
                </c:pt>
                <c:pt idx="434">
                  <c:v>67.370689999999996</c:v>
                </c:pt>
                <c:pt idx="435">
                  <c:v>67.668930000000003</c:v>
                </c:pt>
                <c:pt idx="436">
                  <c:v>67.901139999999998</c:v>
                </c:pt>
                <c:pt idx="437">
                  <c:v>68.163200000000003</c:v>
                </c:pt>
                <c:pt idx="438">
                  <c:v>68.395499999999998</c:v>
                </c:pt>
                <c:pt idx="439">
                  <c:v>68.630219999999994</c:v>
                </c:pt>
                <c:pt idx="440">
                  <c:v>68.686729999999997</c:v>
                </c:pt>
                <c:pt idx="441">
                  <c:v>68.868819999999999</c:v>
                </c:pt>
                <c:pt idx="442">
                  <c:v>69.100290000000001</c:v>
                </c:pt>
                <c:pt idx="443">
                  <c:v>69.352490000000003</c:v>
                </c:pt>
                <c:pt idx="444">
                  <c:v>69.618520000000004</c:v>
                </c:pt>
                <c:pt idx="445">
                  <c:v>69.90652</c:v>
                </c:pt>
                <c:pt idx="446">
                  <c:v>69.961150000000004</c:v>
                </c:pt>
                <c:pt idx="447">
                  <c:v>70.209019999999995</c:v>
                </c:pt>
                <c:pt idx="448">
                  <c:v>70.507580000000004</c:v>
                </c:pt>
                <c:pt idx="449">
                  <c:v>70.786969999999997</c:v>
                </c:pt>
                <c:pt idx="450">
                  <c:v>71.031480000000002</c:v>
                </c:pt>
                <c:pt idx="451">
                  <c:v>71.126850000000005</c:v>
                </c:pt>
                <c:pt idx="452">
                  <c:v>71.252390000000005</c:v>
                </c:pt>
                <c:pt idx="453">
                  <c:v>71.496279999999999</c:v>
                </c:pt>
                <c:pt idx="454">
                  <c:v>71.697760000000002</c:v>
                </c:pt>
                <c:pt idx="455">
                  <c:v>71.936080000000004</c:v>
                </c:pt>
                <c:pt idx="456">
                  <c:v>72.146240000000006</c:v>
                </c:pt>
                <c:pt idx="457">
                  <c:v>72.364360000000005</c:v>
                </c:pt>
                <c:pt idx="458">
                  <c:v>72.367339999999999</c:v>
                </c:pt>
                <c:pt idx="459">
                  <c:v>72.501080000000002</c:v>
                </c:pt>
                <c:pt idx="460">
                  <c:v>72.37424</c:v>
                </c:pt>
                <c:pt idx="461">
                  <c:v>72.100459999999998</c:v>
                </c:pt>
                <c:pt idx="462">
                  <c:v>71.654619999999994</c:v>
                </c:pt>
                <c:pt idx="463">
                  <c:v>71.033510000000007</c:v>
                </c:pt>
                <c:pt idx="464">
                  <c:v>70.242710000000002</c:v>
                </c:pt>
                <c:pt idx="465">
                  <c:v>69.290610000000001</c:v>
                </c:pt>
                <c:pt idx="466">
                  <c:v>68.186300000000003</c:v>
                </c:pt>
                <c:pt idx="467">
                  <c:v>66.941299999999998</c:v>
                </c:pt>
                <c:pt idx="468">
                  <c:v>65.572069999999997</c:v>
                </c:pt>
                <c:pt idx="469">
                  <c:v>64.097179999999994</c:v>
                </c:pt>
                <c:pt idx="470">
                  <c:v>62.532640000000001</c:v>
                </c:pt>
                <c:pt idx="471">
                  <c:v>60.891080000000002</c:v>
                </c:pt>
                <c:pt idx="472">
                  <c:v>59.183350000000004</c:v>
                </c:pt>
                <c:pt idx="473">
                  <c:v>57.420769999999997</c:v>
                </c:pt>
                <c:pt idx="474">
                  <c:v>55.616799999999998</c:v>
                </c:pt>
                <c:pt idx="475">
                  <c:v>53.786030000000004</c:v>
                </c:pt>
                <c:pt idx="476">
                  <c:v>51.941020000000002</c:v>
                </c:pt>
                <c:pt idx="477">
                  <c:v>50.09057</c:v>
                </c:pt>
                <c:pt idx="478">
                  <c:v>48.240180000000002</c:v>
                </c:pt>
                <c:pt idx="479">
                  <c:v>46.393500000000003</c:v>
                </c:pt>
                <c:pt idx="480">
                  <c:v>44.55471</c:v>
                </c:pt>
                <c:pt idx="481">
                  <c:v>42.73019</c:v>
                </c:pt>
                <c:pt idx="482">
                  <c:v>40.927460000000004</c:v>
                </c:pt>
                <c:pt idx="483">
                  <c:v>39.152790000000003</c:v>
                </c:pt>
                <c:pt idx="484">
                  <c:v>39.152790000000003</c:v>
                </c:pt>
                <c:pt idx="485">
                  <c:v>37.41057</c:v>
                </c:pt>
                <c:pt idx="486">
                  <c:v>35.703740000000003</c:v>
                </c:pt>
                <c:pt idx="487">
                  <c:v>34.034140000000001</c:v>
                </c:pt>
                <c:pt idx="488">
                  <c:v>32.403449999999999</c:v>
                </c:pt>
                <c:pt idx="489">
                  <c:v>30.81429</c:v>
                </c:pt>
                <c:pt idx="490">
                  <c:v>29.269819999999999</c:v>
                </c:pt>
                <c:pt idx="491">
                  <c:v>27.772550000000003</c:v>
                </c:pt>
                <c:pt idx="492">
                  <c:v>26.32395</c:v>
                </c:pt>
                <c:pt idx="493">
                  <c:v>24.92475</c:v>
                </c:pt>
                <c:pt idx="494">
                  <c:v>23.575400000000002</c:v>
                </c:pt>
                <c:pt idx="495">
                  <c:v>22.277010000000001</c:v>
                </c:pt>
                <c:pt idx="496">
                  <c:v>21.031880000000001</c:v>
                </c:pt>
                <c:pt idx="497">
                  <c:v>19.842590000000001</c:v>
                </c:pt>
                <c:pt idx="498">
                  <c:v>18.710760000000001</c:v>
                </c:pt>
                <c:pt idx="499">
                  <c:v>17.636510000000001</c:v>
                </c:pt>
                <c:pt idx="500">
                  <c:v>16.618490000000001</c:v>
                </c:pt>
                <c:pt idx="501">
                  <c:v>15.65462</c:v>
                </c:pt>
                <c:pt idx="502">
                  <c:v>14.743209999999999</c:v>
                </c:pt>
                <c:pt idx="503">
                  <c:v>13.883619999999999</c:v>
                </c:pt>
                <c:pt idx="504">
                  <c:v>13.0755</c:v>
                </c:pt>
                <c:pt idx="505">
                  <c:v>12.31776</c:v>
                </c:pt>
                <c:pt idx="506">
                  <c:v>11.608129999999999</c:v>
                </c:pt>
                <c:pt idx="507">
                  <c:v>10.943619999999999</c:v>
                </c:pt>
                <c:pt idx="508">
                  <c:v>10.32147</c:v>
                </c:pt>
              </c:numCache>
            </c:numRef>
          </c:yVal>
          <c:smooth val="1"/>
        </c:ser>
        <c:ser>
          <c:idx val="0"/>
          <c:order val="0"/>
          <c:tx>
            <c:v>No.5</c:v>
          </c:tx>
          <c:marker>
            <c:symbol val="none"/>
          </c:marker>
          <c:xVal>
            <c:numRef>
              <c:f>No.5!$E$3:$E$528</c:f>
              <c:numCache>
                <c:formatCode>General</c:formatCode>
                <c:ptCount val="526"/>
                <c:pt idx="0">
                  <c:v>0</c:v>
                </c:pt>
                <c:pt idx="1">
                  <c:v>1.7000000000000348E-4</c:v>
                </c:pt>
                <c:pt idx="2">
                  <c:v>3.2999999999999696E-4</c:v>
                </c:pt>
                <c:pt idx="3">
                  <c:v>5.0000000000000044E-4</c:v>
                </c:pt>
                <c:pt idx="4">
                  <c:v>6.7000000000000393E-4</c:v>
                </c:pt>
                <c:pt idx="5">
                  <c:v>8.4000000000000741E-4</c:v>
                </c:pt>
                <c:pt idx="6">
                  <c:v>1.0000000000000009E-3</c:v>
                </c:pt>
                <c:pt idx="7">
                  <c:v>1.1700000000000044E-3</c:v>
                </c:pt>
                <c:pt idx="8">
                  <c:v>1.3400000000000079E-3</c:v>
                </c:pt>
                <c:pt idx="9">
                  <c:v>1.5000000000000013E-3</c:v>
                </c:pt>
                <c:pt idx="10">
                  <c:v>1.6599999999999948E-3</c:v>
                </c:pt>
                <c:pt idx="11">
                  <c:v>1.8299999999999983E-3</c:v>
                </c:pt>
                <c:pt idx="12">
                  <c:v>2.0000000000000018E-3</c:v>
                </c:pt>
                <c:pt idx="13">
                  <c:v>2.1700000000000053E-3</c:v>
                </c:pt>
                <c:pt idx="14">
                  <c:v>2.3299999999999987E-3</c:v>
                </c:pt>
                <c:pt idx="15">
                  <c:v>2.5000000000000022E-3</c:v>
                </c:pt>
                <c:pt idx="16">
                  <c:v>2.6700000000000057E-3</c:v>
                </c:pt>
                <c:pt idx="17">
                  <c:v>2.8299999999999992E-3</c:v>
                </c:pt>
                <c:pt idx="18">
                  <c:v>3.0000000000000027E-3</c:v>
                </c:pt>
                <c:pt idx="19">
                  <c:v>3.1700000000000061E-3</c:v>
                </c:pt>
                <c:pt idx="20">
                  <c:v>3.3299999999999996E-3</c:v>
                </c:pt>
                <c:pt idx="21">
                  <c:v>3.5000000000000031E-3</c:v>
                </c:pt>
                <c:pt idx="22">
                  <c:v>3.6599999999999966E-3</c:v>
                </c:pt>
                <c:pt idx="23">
                  <c:v>3.8300000000000001E-3</c:v>
                </c:pt>
                <c:pt idx="24">
                  <c:v>4.0000000000000036E-3</c:v>
                </c:pt>
                <c:pt idx="25">
                  <c:v>4.170000000000007E-3</c:v>
                </c:pt>
                <c:pt idx="26">
                  <c:v>4.3400000000000105E-3</c:v>
                </c:pt>
                <c:pt idx="27">
                  <c:v>4.500000000000004E-3</c:v>
                </c:pt>
                <c:pt idx="28">
                  <c:v>4.6700000000000075E-3</c:v>
                </c:pt>
                <c:pt idx="29">
                  <c:v>4.840000000000011E-3</c:v>
                </c:pt>
                <c:pt idx="30">
                  <c:v>5.0000000000000044E-3</c:v>
                </c:pt>
                <c:pt idx="31">
                  <c:v>5.1599999999999979E-3</c:v>
                </c:pt>
                <c:pt idx="32">
                  <c:v>5.3300000000000014E-3</c:v>
                </c:pt>
                <c:pt idx="33">
                  <c:v>5.5000000000000049E-3</c:v>
                </c:pt>
                <c:pt idx="34">
                  <c:v>5.6599999999999984E-3</c:v>
                </c:pt>
                <c:pt idx="35">
                  <c:v>5.8300000000000018E-3</c:v>
                </c:pt>
                <c:pt idx="36">
                  <c:v>6.0000000000000053E-3</c:v>
                </c:pt>
                <c:pt idx="37">
                  <c:v>6.1700000000000088E-3</c:v>
                </c:pt>
                <c:pt idx="38">
                  <c:v>6.3300000000000023E-3</c:v>
                </c:pt>
                <c:pt idx="39">
                  <c:v>6.5000000000000058E-3</c:v>
                </c:pt>
                <c:pt idx="40">
                  <c:v>6.5000000000000058E-3</c:v>
                </c:pt>
                <c:pt idx="41">
                  <c:v>6.6700000000000093E-3</c:v>
                </c:pt>
                <c:pt idx="42">
                  <c:v>6.8300000000000027E-3</c:v>
                </c:pt>
                <c:pt idx="43">
                  <c:v>7.0000000000000062E-3</c:v>
                </c:pt>
                <c:pt idx="44">
                  <c:v>7.1599999999999997E-3</c:v>
                </c:pt>
                <c:pt idx="45">
                  <c:v>7.3300000000000032E-3</c:v>
                </c:pt>
                <c:pt idx="46">
                  <c:v>7.4899999999999967E-3</c:v>
                </c:pt>
                <c:pt idx="47">
                  <c:v>7.6600000000000001E-3</c:v>
                </c:pt>
                <c:pt idx="48">
                  <c:v>7.8300000000000036E-3</c:v>
                </c:pt>
                <c:pt idx="49">
                  <c:v>7.9899999999999971E-3</c:v>
                </c:pt>
                <c:pt idx="50">
                  <c:v>8.1700000000000106E-3</c:v>
                </c:pt>
                <c:pt idx="51">
                  <c:v>8.3300000000000041E-3</c:v>
                </c:pt>
                <c:pt idx="52">
                  <c:v>8.5000000000000075E-3</c:v>
                </c:pt>
                <c:pt idx="53">
                  <c:v>8.670000000000011E-3</c:v>
                </c:pt>
                <c:pt idx="54">
                  <c:v>8.8300000000000045E-3</c:v>
                </c:pt>
                <c:pt idx="55">
                  <c:v>8.989999999999998E-3</c:v>
                </c:pt>
                <c:pt idx="56">
                  <c:v>9.1600000000000015E-3</c:v>
                </c:pt>
                <c:pt idx="57">
                  <c:v>9.2299999999999882E-3</c:v>
                </c:pt>
                <c:pt idx="58">
                  <c:v>9.330000000000005E-3</c:v>
                </c:pt>
                <c:pt idx="59">
                  <c:v>9.5000000000000084E-3</c:v>
                </c:pt>
                <c:pt idx="60">
                  <c:v>9.6600000000000019E-3</c:v>
                </c:pt>
                <c:pt idx="61">
                  <c:v>9.8300000000000054E-3</c:v>
                </c:pt>
                <c:pt idx="62">
                  <c:v>9.9899999999999989E-3</c:v>
                </c:pt>
                <c:pt idx="63">
                  <c:v>1.0170000000000012E-2</c:v>
                </c:pt>
                <c:pt idx="64">
                  <c:v>1.0330000000000006E-2</c:v>
                </c:pt>
                <c:pt idx="65">
                  <c:v>1.0500000000000009E-2</c:v>
                </c:pt>
                <c:pt idx="66">
                  <c:v>1.0670000000000013E-2</c:v>
                </c:pt>
                <c:pt idx="67">
                  <c:v>1.0830000000000006E-2</c:v>
                </c:pt>
                <c:pt idx="68">
                  <c:v>1.100000000000001E-2</c:v>
                </c:pt>
                <c:pt idx="69">
                  <c:v>1.1170000000000013E-2</c:v>
                </c:pt>
                <c:pt idx="70">
                  <c:v>1.1339999999999989E-2</c:v>
                </c:pt>
                <c:pt idx="71">
                  <c:v>1.1390000000000011E-2</c:v>
                </c:pt>
                <c:pt idx="72">
                  <c:v>1.150000000000001E-2</c:v>
                </c:pt>
                <c:pt idx="73">
                  <c:v>1.1660000000000004E-2</c:v>
                </c:pt>
                <c:pt idx="74">
                  <c:v>1.1830000000000007E-2</c:v>
                </c:pt>
                <c:pt idx="75">
                  <c:v>1.1990000000000001E-2</c:v>
                </c:pt>
                <c:pt idx="76">
                  <c:v>1.2169999999999986E-2</c:v>
                </c:pt>
                <c:pt idx="77">
                  <c:v>1.2330000000000008E-2</c:v>
                </c:pt>
                <c:pt idx="78">
                  <c:v>1.2500000000000011E-2</c:v>
                </c:pt>
                <c:pt idx="79">
                  <c:v>1.2669999999999987E-2</c:v>
                </c:pt>
                <c:pt idx="80">
                  <c:v>1.2830000000000008E-2</c:v>
                </c:pt>
                <c:pt idx="81">
                  <c:v>1.3000000000000012E-2</c:v>
                </c:pt>
                <c:pt idx="82">
                  <c:v>1.3160000000000005E-2</c:v>
                </c:pt>
                <c:pt idx="83">
                  <c:v>1.3330000000000009E-2</c:v>
                </c:pt>
                <c:pt idx="84">
                  <c:v>1.3410000000000005E-2</c:v>
                </c:pt>
                <c:pt idx="85">
                  <c:v>1.3500000000000012E-2</c:v>
                </c:pt>
                <c:pt idx="86">
                  <c:v>1.3660000000000005E-2</c:v>
                </c:pt>
                <c:pt idx="87">
                  <c:v>1.3830000000000009E-2</c:v>
                </c:pt>
                <c:pt idx="88">
                  <c:v>1.4000000000000012E-2</c:v>
                </c:pt>
                <c:pt idx="89">
                  <c:v>1.4169999999999988E-2</c:v>
                </c:pt>
                <c:pt idx="90">
                  <c:v>1.4330000000000009E-2</c:v>
                </c:pt>
                <c:pt idx="91">
                  <c:v>1.4500000000000013E-2</c:v>
                </c:pt>
                <c:pt idx="92">
                  <c:v>1.4669999999999989E-2</c:v>
                </c:pt>
                <c:pt idx="93">
                  <c:v>1.483000000000001E-2</c:v>
                </c:pt>
                <c:pt idx="94">
                  <c:v>1.5000000000000013E-2</c:v>
                </c:pt>
                <c:pt idx="95">
                  <c:v>1.5050000000000008E-2</c:v>
                </c:pt>
                <c:pt idx="96">
                  <c:v>1.5160000000000007E-2</c:v>
                </c:pt>
                <c:pt idx="97">
                  <c:v>1.533000000000001E-2</c:v>
                </c:pt>
                <c:pt idx="98">
                  <c:v>1.5499999999999986E-2</c:v>
                </c:pt>
                <c:pt idx="99">
                  <c:v>1.5660000000000007E-2</c:v>
                </c:pt>
                <c:pt idx="100">
                  <c:v>1.5830000000000011E-2</c:v>
                </c:pt>
                <c:pt idx="101">
                  <c:v>1.5990000000000004E-2</c:v>
                </c:pt>
                <c:pt idx="102">
                  <c:v>1.616999999999999E-2</c:v>
                </c:pt>
                <c:pt idx="103">
                  <c:v>1.6330000000000011E-2</c:v>
                </c:pt>
                <c:pt idx="104">
                  <c:v>1.6499999999999987E-2</c:v>
                </c:pt>
                <c:pt idx="105">
                  <c:v>1.6499999999999987E-2</c:v>
                </c:pt>
                <c:pt idx="106">
                  <c:v>1.666999999999999E-2</c:v>
                </c:pt>
                <c:pt idx="107">
                  <c:v>1.6830000000000012E-2</c:v>
                </c:pt>
                <c:pt idx="108">
                  <c:v>1.6999999999999987E-2</c:v>
                </c:pt>
                <c:pt idx="109">
                  <c:v>1.7169999999999991E-2</c:v>
                </c:pt>
                <c:pt idx="110">
                  <c:v>1.7339999999999994E-2</c:v>
                </c:pt>
                <c:pt idx="111">
                  <c:v>1.7499999999999988E-2</c:v>
                </c:pt>
                <c:pt idx="112">
                  <c:v>1.7669999999999991E-2</c:v>
                </c:pt>
                <c:pt idx="113">
                  <c:v>1.7839999999999995E-2</c:v>
                </c:pt>
                <c:pt idx="114">
                  <c:v>1.7940000000000011E-2</c:v>
                </c:pt>
                <c:pt idx="115">
                  <c:v>1.7999999999999988E-2</c:v>
                </c:pt>
                <c:pt idx="116">
                  <c:v>1.8169999999999992E-2</c:v>
                </c:pt>
                <c:pt idx="117">
                  <c:v>1.8339999999999995E-2</c:v>
                </c:pt>
                <c:pt idx="118">
                  <c:v>1.8509999999999999E-2</c:v>
                </c:pt>
                <c:pt idx="119">
                  <c:v>1.8669999999999992E-2</c:v>
                </c:pt>
                <c:pt idx="120">
                  <c:v>1.8839999999999996E-2</c:v>
                </c:pt>
                <c:pt idx="121">
                  <c:v>1.8999999999999989E-2</c:v>
                </c:pt>
                <c:pt idx="122">
                  <c:v>1.916000000000001E-2</c:v>
                </c:pt>
                <c:pt idx="123">
                  <c:v>1.9329999999999986E-2</c:v>
                </c:pt>
                <c:pt idx="124">
                  <c:v>1.949999999999999E-2</c:v>
                </c:pt>
                <c:pt idx="125">
                  <c:v>1.9550000000000012E-2</c:v>
                </c:pt>
                <c:pt idx="126">
                  <c:v>1.9660000000000011E-2</c:v>
                </c:pt>
                <c:pt idx="127">
                  <c:v>1.9820000000000004E-2</c:v>
                </c:pt>
                <c:pt idx="128">
                  <c:v>1.9990000000000008E-2</c:v>
                </c:pt>
                <c:pt idx="129">
                  <c:v>2.0160000000000011E-2</c:v>
                </c:pt>
                <c:pt idx="130">
                  <c:v>2.0329999999999987E-2</c:v>
                </c:pt>
                <c:pt idx="131">
                  <c:v>2.049999999999999E-2</c:v>
                </c:pt>
                <c:pt idx="132">
                  <c:v>2.0669999999999994E-2</c:v>
                </c:pt>
                <c:pt idx="133">
                  <c:v>2.0770000000000011E-2</c:v>
                </c:pt>
                <c:pt idx="134">
                  <c:v>2.0829999999999987E-2</c:v>
                </c:pt>
                <c:pt idx="135">
                  <c:v>2.0999999999999991E-2</c:v>
                </c:pt>
                <c:pt idx="136">
                  <c:v>2.1169999999999994E-2</c:v>
                </c:pt>
                <c:pt idx="137">
                  <c:v>2.1329999999999988E-2</c:v>
                </c:pt>
                <c:pt idx="138">
                  <c:v>2.1499999999999991E-2</c:v>
                </c:pt>
                <c:pt idx="139">
                  <c:v>2.1660000000000013E-2</c:v>
                </c:pt>
                <c:pt idx="140">
                  <c:v>2.1829999999999988E-2</c:v>
                </c:pt>
                <c:pt idx="141">
                  <c:v>2.1999999999999992E-2</c:v>
                </c:pt>
                <c:pt idx="142">
                  <c:v>2.2070000000000006E-2</c:v>
                </c:pt>
                <c:pt idx="143">
                  <c:v>2.2169999999999995E-2</c:v>
                </c:pt>
                <c:pt idx="144">
                  <c:v>2.2339999999999999E-2</c:v>
                </c:pt>
                <c:pt idx="145">
                  <c:v>2.2499999999999992E-2</c:v>
                </c:pt>
                <c:pt idx="146">
                  <c:v>2.2669999999999996E-2</c:v>
                </c:pt>
                <c:pt idx="147">
                  <c:v>2.2839999999999999E-2</c:v>
                </c:pt>
                <c:pt idx="148">
                  <c:v>2.2999999999999993E-2</c:v>
                </c:pt>
                <c:pt idx="149">
                  <c:v>2.3169999999999996E-2</c:v>
                </c:pt>
                <c:pt idx="150">
                  <c:v>2.332999999999999E-2</c:v>
                </c:pt>
                <c:pt idx="151">
                  <c:v>2.3490000000000011E-2</c:v>
                </c:pt>
                <c:pt idx="152">
                  <c:v>2.3510000000000003E-2</c:v>
                </c:pt>
                <c:pt idx="153">
                  <c:v>2.3659999999999987E-2</c:v>
                </c:pt>
                <c:pt idx="154">
                  <c:v>2.382999999999999E-2</c:v>
                </c:pt>
                <c:pt idx="155">
                  <c:v>2.3990000000000011E-2</c:v>
                </c:pt>
                <c:pt idx="156">
                  <c:v>2.4159999999999987E-2</c:v>
                </c:pt>
                <c:pt idx="157">
                  <c:v>2.4329999999999991E-2</c:v>
                </c:pt>
                <c:pt idx="158">
                  <c:v>2.4499999999999994E-2</c:v>
                </c:pt>
                <c:pt idx="159">
                  <c:v>2.4620000000000003E-2</c:v>
                </c:pt>
                <c:pt idx="160">
                  <c:v>2.4669999999999997E-2</c:v>
                </c:pt>
                <c:pt idx="161">
                  <c:v>2.4829999999999991E-2</c:v>
                </c:pt>
                <c:pt idx="162">
                  <c:v>2.4999999999999994E-2</c:v>
                </c:pt>
                <c:pt idx="163">
                  <c:v>2.5159999999999988E-2</c:v>
                </c:pt>
                <c:pt idx="164">
                  <c:v>2.5329999999999991E-2</c:v>
                </c:pt>
                <c:pt idx="165">
                  <c:v>2.5490000000000013E-2</c:v>
                </c:pt>
                <c:pt idx="166">
                  <c:v>2.5659999999999988E-2</c:v>
                </c:pt>
                <c:pt idx="167">
                  <c:v>2.5779999999999997E-2</c:v>
                </c:pt>
                <c:pt idx="168">
                  <c:v>2.582000000000001E-2</c:v>
                </c:pt>
                <c:pt idx="169">
                  <c:v>2.5990000000000013E-2</c:v>
                </c:pt>
                <c:pt idx="170">
                  <c:v>2.6159999999999989E-2</c:v>
                </c:pt>
                <c:pt idx="171">
                  <c:v>2.6329999999999992E-2</c:v>
                </c:pt>
                <c:pt idx="172">
                  <c:v>2.6499999999999996E-2</c:v>
                </c:pt>
                <c:pt idx="173">
                  <c:v>2.6669999999999999E-2</c:v>
                </c:pt>
                <c:pt idx="174">
                  <c:v>2.6829999999999993E-2</c:v>
                </c:pt>
                <c:pt idx="175">
                  <c:v>2.6989999999999986E-2</c:v>
                </c:pt>
                <c:pt idx="176">
                  <c:v>2.6989999999999986E-2</c:v>
                </c:pt>
                <c:pt idx="177">
                  <c:v>2.715999999999999E-2</c:v>
                </c:pt>
                <c:pt idx="178">
                  <c:v>2.7329999999999993E-2</c:v>
                </c:pt>
                <c:pt idx="179">
                  <c:v>2.7489999999999987E-2</c:v>
                </c:pt>
                <c:pt idx="180">
                  <c:v>2.765999999999999E-2</c:v>
                </c:pt>
                <c:pt idx="181">
                  <c:v>2.7820000000000011E-2</c:v>
                </c:pt>
                <c:pt idx="182">
                  <c:v>2.7989999999999987E-2</c:v>
                </c:pt>
                <c:pt idx="183">
                  <c:v>2.8159999999999991E-2</c:v>
                </c:pt>
                <c:pt idx="184">
                  <c:v>2.8299999999999992E-2</c:v>
                </c:pt>
                <c:pt idx="185">
                  <c:v>2.8329999999999994E-2</c:v>
                </c:pt>
                <c:pt idx="186">
                  <c:v>2.8499999999999998E-2</c:v>
                </c:pt>
                <c:pt idx="187">
                  <c:v>2.8659999999999991E-2</c:v>
                </c:pt>
                <c:pt idx="188">
                  <c:v>2.8829999999999995E-2</c:v>
                </c:pt>
                <c:pt idx="189">
                  <c:v>2.8999999999999998E-2</c:v>
                </c:pt>
                <c:pt idx="190">
                  <c:v>2.9159999999999991E-2</c:v>
                </c:pt>
                <c:pt idx="191">
                  <c:v>2.9320000000000013E-2</c:v>
                </c:pt>
                <c:pt idx="192">
                  <c:v>2.9480000000000006E-2</c:v>
                </c:pt>
                <c:pt idx="193">
                  <c:v>2.9489999999999988E-2</c:v>
                </c:pt>
                <c:pt idx="194">
                  <c:v>2.9659999999999992E-2</c:v>
                </c:pt>
                <c:pt idx="195">
                  <c:v>2.9829999999999995E-2</c:v>
                </c:pt>
                <c:pt idx="196">
                  <c:v>2.9989999999999989E-2</c:v>
                </c:pt>
                <c:pt idx="197">
                  <c:v>3.0159999999999992E-2</c:v>
                </c:pt>
                <c:pt idx="198">
                  <c:v>3.0329999999999996E-2</c:v>
                </c:pt>
                <c:pt idx="199">
                  <c:v>3.0499999999999999E-2</c:v>
                </c:pt>
                <c:pt idx="200">
                  <c:v>3.0530000000000002E-2</c:v>
                </c:pt>
                <c:pt idx="201">
                  <c:v>3.0670000000000003E-2</c:v>
                </c:pt>
                <c:pt idx="202">
                  <c:v>3.0829999999999996E-2</c:v>
                </c:pt>
                <c:pt idx="203">
                  <c:v>3.098999999999999E-2</c:v>
                </c:pt>
                <c:pt idx="204">
                  <c:v>3.1159999999999993E-2</c:v>
                </c:pt>
                <c:pt idx="205">
                  <c:v>3.1329999999999997E-2</c:v>
                </c:pt>
                <c:pt idx="206">
                  <c:v>3.15E-2</c:v>
                </c:pt>
                <c:pt idx="207">
                  <c:v>3.1670000000000004E-2</c:v>
                </c:pt>
                <c:pt idx="208">
                  <c:v>3.1819999999999987E-2</c:v>
                </c:pt>
                <c:pt idx="209">
                  <c:v>3.1870000000000009E-2</c:v>
                </c:pt>
                <c:pt idx="210">
                  <c:v>3.2000000000000001E-2</c:v>
                </c:pt>
                <c:pt idx="211">
                  <c:v>3.2159999999999994E-2</c:v>
                </c:pt>
                <c:pt idx="212">
                  <c:v>3.2329999999999998E-2</c:v>
                </c:pt>
                <c:pt idx="213">
                  <c:v>3.2500000000000001E-2</c:v>
                </c:pt>
                <c:pt idx="214">
                  <c:v>3.2670000000000005E-2</c:v>
                </c:pt>
                <c:pt idx="215">
                  <c:v>3.2829999999999998E-2</c:v>
                </c:pt>
                <c:pt idx="216">
                  <c:v>3.2989999999999992E-2</c:v>
                </c:pt>
                <c:pt idx="217">
                  <c:v>3.3000000000000002E-2</c:v>
                </c:pt>
                <c:pt idx="218">
                  <c:v>3.3159999999999995E-2</c:v>
                </c:pt>
                <c:pt idx="219">
                  <c:v>3.3340000000000009E-2</c:v>
                </c:pt>
                <c:pt idx="220">
                  <c:v>3.3489999999999992E-2</c:v>
                </c:pt>
                <c:pt idx="221">
                  <c:v>3.3659999999999995E-2</c:v>
                </c:pt>
                <c:pt idx="222">
                  <c:v>3.3829999999999999E-2</c:v>
                </c:pt>
                <c:pt idx="223">
                  <c:v>3.3989999999999992E-2</c:v>
                </c:pt>
                <c:pt idx="224">
                  <c:v>3.4000000000000002E-2</c:v>
                </c:pt>
                <c:pt idx="225">
                  <c:v>3.4159999999999996E-2</c:v>
                </c:pt>
                <c:pt idx="226">
                  <c:v>3.4340000000000009E-2</c:v>
                </c:pt>
                <c:pt idx="227">
                  <c:v>3.4500000000000003E-2</c:v>
                </c:pt>
                <c:pt idx="228">
                  <c:v>3.4670000000000006E-2</c:v>
                </c:pt>
                <c:pt idx="229">
                  <c:v>3.484000000000001E-2</c:v>
                </c:pt>
                <c:pt idx="230">
                  <c:v>3.5000000000000003E-2</c:v>
                </c:pt>
                <c:pt idx="231">
                  <c:v>3.5030000000000006E-2</c:v>
                </c:pt>
                <c:pt idx="232">
                  <c:v>3.5170000000000007E-2</c:v>
                </c:pt>
                <c:pt idx="233">
                  <c:v>3.533E-2</c:v>
                </c:pt>
                <c:pt idx="234">
                  <c:v>3.5500000000000004E-2</c:v>
                </c:pt>
                <c:pt idx="235">
                  <c:v>3.5659999999999997E-2</c:v>
                </c:pt>
                <c:pt idx="236">
                  <c:v>3.5819999999999991E-2</c:v>
                </c:pt>
                <c:pt idx="237">
                  <c:v>3.5989999999999994E-2</c:v>
                </c:pt>
                <c:pt idx="238">
                  <c:v>3.6039999999999989E-2</c:v>
                </c:pt>
                <c:pt idx="239">
                  <c:v>3.6159999999999998E-2</c:v>
                </c:pt>
                <c:pt idx="240">
                  <c:v>3.6330000000000001E-2</c:v>
                </c:pt>
                <c:pt idx="241">
                  <c:v>3.6500000000000005E-2</c:v>
                </c:pt>
                <c:pt idx="242">
                  <c:v>3.6670000000000008E-2</c:v>
                </c:pt>
                <c:pt idx="243">
                  <c:v>3.6830000000000002E-2</c:v>
                </c:pt>
                <c:pt idx="244">
                  <c:v>3.7000000000000005E-2</c:v>
                </c:pt>
                <c:pt idx="245">
                  <c:v>3.7159999999999999E-2</c:v>
                </c:pt>
                <c:pt idx="246">
                  <c:v>3.7170000000000009E-2</c:v>
                </c:pt>
                <c:pt idx="247">
                  <c:v>3.7330000000000002E-2</c:v>
                </c:pt>
                <c:pt idx="248">
                  <c:v>3.7500000000000006E-2</c:v>
                </c:pt>
                <c:pt idx="249">
                  <c:v>3.7659999999999999E-2</c:v>
                </c:pt>
                <c:pt idx="250">
                  <c:v>3.7819999999999993E-2</c:v>
                </c:pt>
                <c:pt idx="251">
                  <c:v>3.7989999999999996E-2</c:v>
                </c:pt>
                <c:pt idx="252">
                  <c:v>3.8149999999999989E-2</c:v>
                </c:pt>
                <c:pt idx="253">
                  <c:v>3.8239999999999996E-2</c:v>
                </c:pt>
                <c:pt idx="254">
                  <c:v>3.8319999999999993E-2</c:v>
                </c:pt>
                <c:pt idx="255">
                  <c:v>3.8489999999999996E-2</c:v>
                </c:pt>
                <c:pt idx="256">
                  <c:v>3.866E-2</c:v>
                </c:pt>
                <c:pt idx="257">
                  <c:v>3.8830000000000003E-2</c:v>
                </c:pt>
                <c:pt idx="258">
                  <c:v>3.8989999999999997E-2</c:v>
                </c:pt>
                <c:pt idx="259">
                  <c:v>3.916E-2</c:v>
                </c:pt>
                <c:pt idx="260">
                  <c:v>3.9319999999999994E-2</c:v>
                </c:pt>
                <c:pt idx="261">
                  <c:v>3.9489999999999997E-2</c:v>
                </c:pt>
                <c:pt idx="262">
                  <c:v>3.9569999999999994E-2</c:v>
                </c:pt>
                <c:pt idx="263">
                  <c:v>3.9649999999999991E-2</c:v>
                </c:pt>
                <c:pt idx="264">
                  <c:v>3.9819999999999994E-2</c:v>
                </c:pt>
                <c:pt idx="265">
                  <c:v>3.9979999999999988E-2</c:v>
                </c:pt>
                <c:pt idx="266">
                  <c:v>4.0149999999999991E-2</c:v>
                </c:pt>
                <c:pt idx="267">
                  <c:v>4.0330000000000005E-2</c:v>
                </c:pt>
                <c:pt idx="268">
                  <c:v>4.0500000000000008E-2</c:v>
                </c:pt>
                <c:pt idx="269">
                  <c:v>4.0599999999999997E-2</c:v>
                </c:pt>
                <c:pt idx="270">
                  <c:v>4.0660000000000002E-2</c:v>
                </c:pt>
                <c:pt idx="271">
                  <c:v>4.0830000000000005E-2</c:v>
                </c:pt>
                <c:pt idx="272">
                  <c:v>4.0989999999999999E-2</c:v>
                </c:pt>
                <c:pt idx="273">
                  <c:v>4.1160000000000002E-2</c:v>
                </c:pt>
                <c:pt idx="274">
                  <c:v>4.1319999999999996E-2</c:v>
                </c:pt>
                <c:pt idx="275">
                  <c:v>4.1489999999999999E-2</c:v>
                </c:pt>
                <c:pt idx="276">
                  <c:v>4.163E-2</c:v>
                </c:pt>
                <c:pt idx="277">
                  <c:v>4.1660000000000003E-2</c:v>
                </c:pt>
                <c:pt idx="278">
                  <c:v>4.1819999999999996E-2</c:v>
                </c:pt>
                <c:pt idx="279">
                  <c:v>4.199E-2</c:v>
                </c:pt>
                <c:pt idx="280">
                  <c:v>4.2160000000000003E-2</c:v>
                </c:pt>
                <c:pt idx="281">
                  <c:v>4.2330000000000007E-2</c:v>
                </c:pt>
                <c:pt idx="282">
                  <c:v>4.250000000000001E-2</c:v>
                </c:pt>
                <c:pt idx="283">
                  <c:v>4.2520000000000002E-2</c:v>
                </c:pt>
                <c:pt idx="284">
                  <c:v>4.2660000000000003E-2</c:v>
                </c:pt>
                <c:pt idx="285">
                  <c:v>4.2839999999999989E-2</c:v>
                </c:pt>
                <c:pt idx="286">
                  <c:v>4.300000000000001E-2</c:v>
                </c:pt>
                <c:pt idx="287">
                  <c:v>4.3160000000000004E-2</c:v>
                </c:pt>
                <c:pt idx="288">
                  <c:v>4.3319999999999997E-2</c:v>
                </c:pt>
                <c:pt idx="289">
                  <c:v>4.3490000000000001E-2</c:v>
                </c:pt>
                <c:pt idx="290">
                  <c:v>4.3539999999999995E-2</c:v>
                </c:pt>
                <c:pt idx="291">
                  <c:v>4.3660000000000004E-2</c:v>
                </c:pt>
                <c:pt idx="292">
                  <c:v>4.3830000000000008E-2</c:v>
                </c:pt>
                <c:pt idx="293">
                  <c:v>4.3990000000000001E-2</c:v>
                </c:pt>
                <c:pt idx="294">
                  <c:v>4.4160000000000005E-2</c:v>
                </c:pt>
                <c:pt idx="295">
                  <c:v>4.4330000000000008E-2</c:v>
                </c:pt>
                <c:pt idx="296">
                  <c:v>4.4500000000000012E-2</c:v>
                </c:pt>
                <c:pt idx="297">
                  <c:v>4.4520000000000004E-2</c:v>
                </c:pt>
                <c:pt idx="298">
                  <c:v>4.4669999999999987E-2</c:v>
                </c:pt>
                <c:pt idx="299">
                  <c:v>4.4839999999999991E-2</c:v>
                </c:pt>
                <c:pt idx="300">
                  <c:v>4.5000000000000012E-2</c:v>
                </c:pt>
                <c:pt idx="301">
                  <c:v>4.5179999999999998E-2</c:v>
                </c:pt>
                <c:pt idx="302">
                  <c:v>4.5330000000000009E-2</c:v>
                </c:pt>
                <c:pt idx="303">
                  <c:v>4.5490000000000003E-2</c:v>
                </c:pt>
                <c:pt idx="304">
                  <c:v>4.5669999999999988E-2</c:v>
                </c:pt>
                <c:pt idx="305">
                  <c:v>4.583000000000001E-2</c:v>
                </c:pt>
                <c:pt idx="306">
                  <c:v>4.6000000000000013E-2</c:v>
                </c:pt>
                <c:pt idx="307">
                  <c:v>4.6169999999999989E-2</c:v>
                </c:pt>
                <c:pt idx="308">
                  <c:v>4.6229999999999993E-2</c:v>
                </c:pt>
                <c:pt idx="309">
                  <c:v>4.633000000000001E-2</c:v>
                </c:pt>
                <c:pt idx="310">
                  <c:v>4.6509999999999996E-2</c:v>
                </c:pt>
                <c:pt idx="311">
                  <c:v>4.6669999999999989E-2</c:v>
                </c:pt>
                <c:pt idx="312">
                  <c:v>4.6839999999999993E-2</c:v>
                </c:pt>
                <c:pt idx="313">
                  <c:v>4.7009999999999996E-2</c:v>
                </c:pt>
                <c:pt idx="314">
                  <c:v>4.7160000000000007E-2</c:v>
                </c:pt>
                <c:pt idx="315">
                  <c:v>4.716999999999999E-2</c:v>
                </c:pt>
                <c:pt idx="316">
                  <c:v>4.7330000000000011E-2</c:v>
                </c:pt>
                <c:pt idx="317">
                  <c:v>4.7490000000000004E-2</c:v>
                </c:pt>
                <c:pt idx="318">
                  <c:v>4.766999999999999E-2</c:v>
                </c:pt>
                <c:pt idx="319">
                  <c:v>4.7830000000000011E-2</c:v>
                </c:pt>
                <c:pt idx="320">
                  <c:v>4.8009999999999997E-2</c:v>
                </c:pt>
                <c:pt idx="321">
                  <c:v>4.8009999999999997E-2</c:v>
                </c:pt>
                <c:pt idx="322">
                  <c:v>4.8160000000000008E-2</c:v>
                </c:pt>
                <c:pt idx="323">
                  <c:v>4.8339999999999994E-2</c:v>
                </c:pt>
                <c:pt idx="324">
                  <c:v>4.8499999999999988E-2</c:v>
                </c:pt>
                <c:pt idx="325">
                  <c:v>4.8669999999999991E-2</c:v>
                </c:pt>
                <c:pt idx="326">
                  <c:v>4.8839999999999995E-2</c:v>
                </c:pt>
                <c:pt idx="327">
                  <c:v>4.8889999999999989E-2</c:v>
                </c:pt>
                <c:pt idx="328">
                  <c:v>4.8999999999999988E-2</c:v>
                </c:pt>
                <c:pt idx="329">
                  <c:v>4.9169999999999991E-2</c:v>
                </c:pt>
                <c:pt idx="330">
                  <c:v>4.9350000000000005E-2</c:v>
                </c:pt>
                <c:pt idx="331">
                  <c:v>4.9490000000000006E-2</c:v>
                </c:pt>
                <c:pt idx="332">
                  <c:v>4.9669999999999992E-2</c:v>
                </c:pt>
                <c:pt idx="333">
                  <c:v>4.9770000000000009E-2</c:v>
                </c:pt>
                <c:pt idx="334">
                  <c:v>4.9839999999999995E-2</c:v>
                </c:pt>
                <c:pt idx="335">
                  <c:v>5.0009999999999999E-2</c:v>
                </c:pt>
                <c:pt idx="336">
                  <c:v>5.0169999999999992E-2</c:v>
                </c:pt>
                <c:pt idx="337">
                  <c:v>5.0339999999999996E-2</c:v>
                </c:pt>
                <c:pt idx="338">
                  <c:v>5.0509999999999999E-2</c:v>
                </c:pt>
                <c:pt idx="339">
                  <c:v>5.0550000000000012E-2</c:v>
                </c:pt>
                <c:pt idx="340">
                  <c:v>5.0660000000000011E-2</c:v>
                </c:pt>
                <c:pt idx="341">
                  <c:v>5.0850000000000006E-2</c:v>
                </c:pt>
                <c:pt idx="342">
                  <c:v>5.101E-2</c:v>
                </c:pt>
                <c:pt idx="343">
                  <c:v>5.1180000000000003E-2</c:v>
                </c:pt>
                <c:pt idx="344">
                  <c:v>5.1339999999999997E-2</c:v>
                </c:pt>
                <c:pt idx="345">
                  <c:v>5.1339999999999997E-2</c:v>
                </c:pt>
                <c:pt idx="346">
                  <c:v>5.149999999999999E-2</c:v>
                </c:pt>
                <c:pt idx="347">
                  <c:v>5.1669999999999994E-2</c:v>
                </c:pt>
                <c:pt idx="348">
                  <c:v>5.1829999999999987E-2</c:v>
                </c:pt>
                <c:pt idx="349">
                  <c:v>5.1990000000000008E-2</c:v>
                </c:pt>
                <c:pt idx="350">
                  <c:v>5.2079999999999987E-2</c:v>
                </c:pt>
                <c:pt idx="351">
                  <c:v>5.2160000000000012E-2</c:v>
                </c:pt>
                <c:pt idx="352">
                  <c:v>5.2339999999999998E-2</c:v>
                </c:pt>
                <c:pt idx="353">
                  <c:v>5.2499999999999991E-2</c:v>
                </c:pt>
                <c:pt idx="354">
                  <c:v>5.2669999999999995E-2</c:v>
                </c:pt>
                <c:pt idx="355">
                  <c:v>5.2839999999999998E-2</c:v>
                </c:pt>
                <c:pt idx="356">
                  <c:v>5.2889999999999993E-2</c:v>
                </c:pt>
                <c:pt idx="357">
                  <c:v>5.2999999999999992E-2</c:v>
                </c:pt>
                <c:pt idx="358">
                  <c:v>5.3169999999999995E-2</c:v>
                </c:pt>
                <c:pt idx="359">
                  <c:v>5.3329999999999989E-2</c:v>
                </c:pt>
                <c:pt idx="360">
                  <c:v>5.349000000000001E-2</c:v>
                </c:pt>
                <c:pt idx="361">
                  <c:v>5.3660000000000013E-2</c:v>
                </c:pt>
                <c:pt idx="362">
                  <c:v>5.371999999999999E-2</c:v>
                </c:pt>
                <c:pt idx="363">
                  <c:v>5.3820000000000007E-2</c:v>
                </c:pt>
                <c:pt idx="364">
                  <c:v>5.3999999999999992E-2</c:v>
                </c:pt>
                <c:pt idx="365">
                  <c:v>5.4159999999999986E-2</c:v>
                </c:pt>
                <c:pt idx="366">
                  <c:v>5.4329999999999989E-2</c:v>
                </c:pt>
                <c:pt idx="367">
                  <c:v>5.4499999999999993E-2</c:v>
                </c:pt>
                <c:pt idx="368">
                  <c:v>5.4510000000000003E-2</c:v>
                </c:pt>
                <c:pt idx="369">
                  <c:v>5.4650000000000004E-2</c:v>
                </c:pt>
                <c:pt idx="370">
                  <c:v>5.482999999999999E-2</c:v>
                </c:pt>
                <c:pt idx="371">
                  <c:v>5.4990000000000011E-2</c:v>
                </c:pt>
                <c:pt idx="372">
                  <c:v>5.5169999999999997E-2</c:v>
                </c:pt>
                <c:pt idx="373">
                  <c:v>5.5320000000000008E-2</c:v>
                </c:pt>
                <c:pt idx="374">
                  <c:v>5.5380000000000013E-2</c:v>
                </c:pt>
                <c:pt idx="375">
                  <c:v>5.5490000000000012E-2</c:v>
                </c:pt>
                <c:pt idx="376">
                  <c:v>5.5650000000000005E-2</c:v>
                </c:pt>
                <c:pt idx="377">
                  <c:v>5.5820000000000008E-2</c:v>
                </c:pt>
                <c:pt idx="378">
                  <c:v>5.5990000000000012E-2</c:v>
                </c:pt>
                <c:pt idx="379">
                  <c:v>5.6079999999999991E-2</c:v>
                </c:pt>
                <c:pt idx="380">
                  <c:v>5.6150000000000005E-2</c:v>
                </c:pt>
                <c:pt idx="381">
                  <c:v>5.6329999999999991E-2</c:v>
                </c:pt>
                <c:pt idx="382">
                  <c:v>5.6490000000000012E-2</c:v>
                </c:pt>
                <c:pt idx="383">
                  <c:v>5.6659999999999988E-2</c:v>
                </c:pt>
                <c:pt idx="384">
                  <c:v>5.6829999999999992E-2</c:v>
                </c:pt>
                <c:pt idx="385">
                  <c:v>5.6859999999999994E-2</c:v>
                </c:pt>
                <c:pt idx="386">
                  <c:v>5.6980000000000003E-2</c:v>
                </c:pt>
                <c:pt idx="387">
                  <c:v>5.7159999999999989E-2</c:v>
                </c:pt>
                <c:pt idx="388">
                  <c:v>5.732000000000001E-2</c:v>
                </c:pt>
                <c:pt idx="389">
                  <c:v>5.7490000000000013E-2</c:v>
                </c:pt>
                <c:pt idx="390">
                  <c:v>5.7650000000000007E-2</c:v>
                </c:pt>
                <c:pt idx="391">
                  <c:v>5.7659999999999989E-2</c:v>
                </c:pt>
                <c:pt idx="392">
                  <c:v>5.782000000000001E-2</c:v>
                </c:pt>
                <c:pt idx="393">
                  <c:v>5.7989999999999986E-2</c:v>
                </c:pt>
                <c:pt idx="394">
                  <c:v>5.8159999999999989E-2</c:v>
                </c:pt>
                <c:pt idx="395">
                  <c:v>5.8320000000000011E-2</c:v>
                </c:pt>
                <c:pt idx="396">
                  <c:v>5.8400000000000007E-2</c:v>
                </c:pt>
                <c:pt idx="397">
                  <c:v>5.8489999999999986E-2</c:v>
                </c:pt>
                <c:pt idx="398">
                  <c:v>5.865999999999999E-2</c:v>
                </c:pt>
                <c:pt idx="399">
                  <c:v>5.8829999999999993E-2</c:v>
                </c:pt>
                <c:pt idx="400">
                  <c:v>5.8989999999999987E-2</c:v>
                </c:pt>
                <c:pt idx="401">
                  <c:v>5.917E-2</c:v>
                </c:pt>
                <c:pt idx="402">
                  <c:v>5.9290000000000009E-2</c:v>
                </c:pt>
                <c:pt idx="403">
                  <c:v>5.9329999999999994E-2</c:v>
                </c:pt>
                <c:pt idx="404">
                  <c:v>5.9489999999999987E-2</c:v>
                </c:pt>
                <c:pt idx="405">
                  <c:v>5.9659999999999991E-2</c:v>
                </c:pt>
                <c:pt idx="406">
                  <c:v>5.9820000000000012E-2</c:v>
                </c:pt>
                <c:pt idx="407">
                  <c:v>5.9989999999999988E-2</c:v>
                </c:pt>
                <c:pt idx="408">
                  <c:v>6.0049999999999992E-2</c:v>
                </c:pt>
                <c:pt idx="409">
                  <c:v>6.0159999999999991E-2</c:v>
                </c:pt>
                <c:pt idx="410">
                  <c:v>6.0329999999999995E-2</c:v>
                </c:pt>
                <c:pt idx="411">
                  <c:v>6.0499999999999998E-2</c:v>
                </c:pt>
                <c:pt idx="412">
                  <c:v>6.0650000000000009E-2</c:v>
                </c:pt>
                <c:pt idx="413">
                  <c:v>6.0820000000000013E-2</c:v>
                </c:pt>
                <c:pt idx="414">
                  <c:v>6.0829999999999995E-2</c:v>
                </c:pt>
                <c:pt idx="415">
                  <c:v>6.0989999999999989E-2</c:v>
                </c:pt>
                <c:pt idx="416">
                  <c:v>6.115000000000001E-2</c:v>
                </c:pt>
                <c:pt idx="417">
                  <c:v>6.1320000000000013E-2</c:v>
                </c:pt>
                <c:pt idx="418">
                  <c:v>6.1489999999999989E-2</c:v>
                </c:pt>
                <c:pt idx="419">
                  <c:v>6.1599999999999988E-2</c:v>
                </c:pt>
                <c:pt idx="420">
                  <c:v>6.1659999999999993E-2</c:v>
                </c:pt>
                <c:pt idx="421">
                  <c:v>6.1829999999999996E-2</c:v>
                </c:pt>
                <c:pt idx="422">
                  <c:v>6.198999999999999E-2</c:v>
                </c:pt>
                <c:pt idx="423">
                  <c:v>6.2159999999999993E-2</c:v>
                </c:pt>
                <c:pt idx="424">
                  <c:v>6.2310000000000004E-2</c:v>
                </c:pt>
                <c:pt idx="425">
                  <c:v>6.2340000000000007E-2</c:v>
                </c:pt>
                <c:pt idx="426">
                  <c:v>6.25E-2</c:v>
                </c:pt>
                <c:pt idx="427">
                  <c:v>6.2659999999999993E-2</c:v>
                </c:pt>
                <c:pt idx="428">
                  <c:v>6.2829999999999997E-2</c:v>
                </c:pt>
                <c:pt idx="429">
                  <c:v>6.3E-2</c:v>
                </c:pt>
                <c:pt idx="430">
                  <c:v>6.3170000000000004E-2</c:v>
                </c:pt>
                <c:pt idx="431">
                  <c:v>6.3239999999999991E-2</c:v>
                </c:pt>
                <c:pt idx="432">
                  <c:v>6.3329999999999997E-2</c:v>
                </c:pt>
                <c:pt idx="433">
                  <c:v>6.3500000000000001E-2</c:v>
                </c:pt>
                <c:pt idx="434">
                  <c:v>6.3670000000000004E-2</c:v>
                </c:pt>
                <c:pt idx="435">
                  <c:v>6.3829999999999998E-2</c:v>
                </c:pt>
                <c:pt idx="436">
                  <c:v>6.3980000000000009E-2</c:v>
                </c:pt>
                <c:pt idx="437">
                  <c:v>6.4030000000000004E-2</c:v>
                </c:pt>
                <c:pt idx="438">
                  <c:v>6.4159999999999995E-2</c:v>
                </c:pt>
                <c:pt idx="439">
                  <c:v>6.4340000000000008E-2</c:v>
                </c:pt>
                <c:pt idx="440">
                  <c:v>6.4489999999999992E-2</c:v>
                </c:pt>
                <c:pt idx="441">
                  <c:v>6.4670000000000005E-2</c:v>
                </c:pt>
                <c:pt idx="442">
                  <c:v>6.4829999999999999E-2</c:v>
                </c:pt>
                <c:pt idx="443">
                  <c:v>6.4909999999999995E-2</c:v>
                </c:pt>
                <c:pt idx="444">
                  <c:v>6.4989999999999992E-2</c:v>
                </c:pt>
                <c:pt idx="445">
                  <c:v>6.5170000000000006E-2</c:v>
                </c:pt>
                <c:pt idx="446">
                  <c:v>6.5329999999999999E-2</c:v>
                </c:pt>
                <c:pt idx="447">
                  <c:v>6.5500000000000003E-2</c:v>
                </c:pt>
                <c:pt idx="448">
                  <c:v>6.5659999999999996E-2</c:v>
                </c:pt>
                <c:pt idx="449">
                  <c:v>6.5720000000000001E-2</c:v>
                </c:pt>
                <c:pt idx="450">
                  <c:v>6.581999999999999E-2</c:v>
                </c:pt>
                <c:pt idx="451">
                  <c:v>6.5980000000000011E-2</c:v>
                </c:pt>
                <c:pt idx="452">
                  <c:v>6.6159999999999997E-2</c:v>
                </c:pt>
                <c:pt idx="453">
                  <c:v>6.634000000000001E-2</c:v>
                </c:pt>
                <c:pt idx="454">
                  <c:v>6.6399999999999987E-2</c:v>
                </c:pt>
                <c:pt idx="455">
                  <c:v>6.6500000000000004E-2</c:v>
                </c:pt>
                <c:pt idx="456">
                  <c:v>6.6670000000000007E-2</c:v>
                </c:pt>
                <c:pt idx="457">
                  <c:v>6.6830000000000001E-2</c:v>
                </c:pt>
                <c:pt idx="458">
                  <c:v>6.6989999999999994E-2</c:v>
                </c:pt>
                <c:pt idx="459">
                  <c:v>6.7159999999999997E-2</c:v>
                </c:pt>
                <c:pt idx="460">
                  <c:v>6.7280000000000006E-2</c:v>
                </c:pt>
                <c:pt idx="461">
                  <c:v>6.7319999999999991E-2</c:v>
                </c:pt>
                <c:pt idx="462">
                  <c:v>6.7489999999999994E-2</c:v>
                </c:pt>
                <c:pt idx="463">
                  <c:v>6.7659999999999998E-2</c:v>
                </c:pt>
                <c:pt idx="464">
                  <c:v>6.7819999999999991E-2</c:v>
                </c:pt>
                <c:pt idx="465">
                  <c:v>6.7989999999999995E-2</c:v>
                </c:pt>
                <c:pt idx="466">
                  <c:v>6.8019999999999997E-2</c:v>
                </c:pt>
                <c:pt idx="467">
                  <c:v>6.8159999999999998E-2</c:v>
                </c:pt>
                <c:pt idx="468">
                  <c:v>6.8319999999999992E-2</c:v>
                </c:pt>
                <c:pt idx="469">
                  <c:v>6.8489999999999995E-2</c:v>
                </c:pt>
                <c:pt idx="470">
                  <c:v>6.8659999999999999E-2</c:v>
                </c:pt>
                <c:pt idx="471">
                  <c:v>6.8830000000000002E-2</c:v>
                </c:pt>
                <c:pt idx="472">
                  <c:v>6.8909999999999999E-2</c:v>
                </c:pt>
                <c:pt idx="473">
                  <c:v>6.8989999999999996E-2</c:v>
                </c:pt>
                <c:pt idx="474">
                  <c:v>6.9159999999999999E-2</c:v>
                </c:pt>
                <c:pt idx="475">
                  <c:v>6.9319999999999993E-2</c:v>
                </c:pt>
                <c:pt idx="476">
                  <c:v>6.9489999999999996E-2</c:v>
                </c:pt>
                <c:pt idx="477">
                  <c:v>6.966E-2</c:v>
                </c:pt>
                <c:pt idx="478">
                  <c:v>6.9819999999999993E-2</c:v>
                </c:pt>
                <c:pt idx="479">
                  <c:v>6.9830000000000003E-2</c:v>
                </c:pt>
                <c:pt idx="480">
                  <c:v>6.9989999999999997E-2</c:v>
                </c:pt>
                <c:pt idx="481">
                  <c:v>7.014999999999999E-2</c:v>
                </c:pt>
                <c:pt idx="482">
                  <c:v>7.0319999999999994E-2</c:v>
                </c:pt>
                <c:pt idx="483">
                  <c:v>7.0489999999999997E-2</c:v>
                </c:pt>
                <c:pt idx="484">
                  <c:v>7.0670000000000011E-2</c:v>
                </c:pt>
                <c:pt idx="485">
                  <c:v>7.0690000000000003E-2</c:v>
                </c:pt>
                <c:pt idx="486">
                  <c:v>7.0709999999999995E-2</c:v>
                </c:pt>
                <c:pt idx="487">
                  <c:v>7.0739999999999997E-2</c:v>
                </c:pt>
                <c:pt idx="488">
                  <c:v>7.075999999999999E-2</c:v>
                </c:pt>
                <c:pt idx="489">
                  <c:v>7.075999999999999E-2</c:v>
                </c:pt>
                <c:pt idx="490">
                  <c:v>7.078000000000001E-2</c:v>
                </c:pt>
                <c:pt idx="491">
                  <c:v>7.0800000000000002E-2</c:v>
                </c:pt>
                <c:pt idx="492">
                  <c:v>7.0810000000000012E-2</c:v>
                </c:pt>
                <c:pt idx="493">
                  <c:v>7.0810000000000012E-2</c:v>
                </c:pt>
                <c:pt idx="494">
                  <c:v>7.0810000000000012E-2</c:v>
                </c:pt>
                <c:pt idx="495">
                  <c:v>7.0810000000000012E-2</c:v>
                </c:pt>
                <c:pt idx="496">
                  <c:v>7.0810000000000012E-2</c:v>
                </c:pt>
                <c:pt idx="497">
                  <c:v>7.0800000000000002E-2</c:v>
                </c:pt>
                <c:pt idx="498">
                  <c:v>7.0800000000000002E-2</c:v>
                </c:pt>
                <c:pt idx="499">
                  <c:v>7.0789999999999992E-2</c:v>
                </c:pt>
                <c:pt idx="500">
                  <c:v>7.0789999999999992E-2</c:v>
                </c:pt>
                <c:pt idx="501">
                  <c:v>7.0789999999999992E-2</c:v>
                </c:pt>
                <c:pt idx="502">
                  <c:v>7.0789999999999992E-2</c:v>
                </c:pt>
                <c:pt idx="503">
                  <c:v>7.0789999999999992E-2</c:v>
                </c:pt>
                <c:pt idx="504">
                  <c:v>7.0800000000000002E-2</c:v>
                </c:pt>
                <c:pt idx="505">
                  <c:v>7.0800000000000002E-2</c:v>
                </c:pt>
                <c:pt idx="506">
                  <c:v>7.0810000000000012E-2</c:v>
                </c:pt>
                <c:pt idx="507">
                  <c:v>7.0819999999999994E-2</c:v>
                </c:pt>
                <c:pt idx="508">
                  <c:v>7.0830000000000004E-2</c:v>
                </c:pt>
                <c:pt idx="509">
                  <c:v>7.0839999999999986E-2</c:v>
                </c:pt>
                <c:pt idx="510">
                  <c:v>7.0860000000000006E-2</c:v>
                </c:pt>
                <c:pt idx="511">
                  <c:v>7.0869999999999989E-2</c:v>
                </c:pt>
                <c:pt idx="512">
                  <c:v>7.0890000000000009E-2</c:v>
                </c:pt>
                <c:pt idx="513">
                  <c:v>7.0910000000000001E-2</c:v>
                </c:pt>
                <c:pt idx="514">
                  <c:v>7.0929999999999993E-2</c:v>
                </c:pt>
                <c:pt idx="515">
                  <c:v>7.0950000000000013E-2</c:v>
                </c:pt>
                <c:pt idx="516">
                  <c:v>7.0979999999999988E-2</c:v>
                </c:pt>
                <c:pt idx="517">
                  <c:v>7.1000000000000008E-2</c:v>
                </c:pt>
                <c:pt idx="518">
                  <c:v>7.103000000000001E-2</c:v>
                </c:pt>
                <c:pt idx="519">
                  <c:v>7.1050000000000002E-2</c:v>
                </c:pt>
                <c:pt idx="520">
                  <c:v>7.1080000000000004E-2</c:v>
                </c:pt>
                <c:pt idx="521">
                  <c:v>7.1099999999999997E-2</c:v>
                </c:pt>
                <c:pt idx="522">
                  <c:v>7.1129999999999999E-2</c:v>
                </c:pt>
                <c:pt idx="523">
                  <c:v>7.1149999999999991E-2</c:v>
                </c:pt>
                <c:pt idx="524">
                  <c:v>7.1179999999999993E-2</c:v>
                </c:pt>
                <c:pt idx="525">
                  <c:v>7.1200000000000013E-2</c:v>
                </c:pt>
              </c:numCache>
            </c:numRef>
          </c:xVal>
          <c:yVal>
            <c:numRef>
              <c:f>No.5!$F$3:$F$528</c:f>
              <c:numCache>
                <c:formatCode>General</c:formatCode>
                <c:ptCount val="526"/>
                <c:pt idx="0">
                  <c:v>0</c:v>
                </c:pt>
                <c:pt idx="1">
                  <c:v>6.7999999999999994E-4</c:v>
                </c:pt>
                <c:pt idx="2">
                  <c:v>1.4000000000000002E-3</c:v>
                </c:pt>
                <c:pt idx="3">
                  <c:v>5.2899999999999996E-3</c:v>
                </c:pt>
                <c:pt idx="4">
                  <c:v>4.8499999999999993E-3</c:v>
                </c:pt>
                <c:pt idx="5">
                  <c:v>2.7799999999999999E-3</c:v>
                </c:pt>
                <c:pt idx="6">
                  <c:v>1.7400000000000002E-3</c:v>
                </c:pt>
                <c:pt idx="7">
                  <c:v>5.7299999999999999E-3</c:v>
                </c:pt>
                <c:pt idx="8">
                  <c:v>2.3E-3</c:v>
                </c:pt>
                <c:pt idx="9">
                  <c:v>3.8800000000000002E-3</c:v>
                </c:pt>
                <c:pt idx="10">
                  <c:v>9.5700000000000004E-3</c:v>
                </c:pt>
                <c:pt idx="11">
                  <c:v>2.1330000000000002E-2</c:v>
                </c:pt>
                <c:pt idx="12">
                  <c:v>4.4860000000000004E-2</c:v>
                </c:pt>
                <c:pt idx="13">
                  <c:v>7.1169999999999997E-2</c:v>
                </c:pt>
                <c:pt idx="14">
                  <c:v>9.5589999999999994E-2</c:v>
                </c:pt>
                <c:pt idx="15">
                  <c:v>0.12081</c:v>
                </c:pt>
                <c:pt idx="16">
                  <c:v>0.15638000000000002</c:v>
                </c:pt>
                <c:pt idx="17">
                  <c:v>0.18137</c:v>
                </c:pt>
                <c:pt idx="18">
                  <c:v>0.20799000000000001</c:v>
                </c:pt>
                <c:pt idx="19">
                  <c:v>0.23813000000000001</c:v>
                </c:pt>
                <c:pt idx="20">
                  <c:v>0.2697</c:v>
                </c:pt>
                <c:pt idx="21">
                  <c:v>0.30596999999999996</c:v>
                </c:pt>
                <c:pt idx="22">
                  <c:v>0.33609999999999995</c:v>
                </c:pt>
                <c:pt idx="23">
                  <c:v>0.36487999999999998</c:v>
                </c:pt>
                <c:pt idx="24">
                  <c:v>0.39905999999999997</c:v>
                </c:pt>
                <c:pt idx="25">
                  <c:v>0.43884000000000001</c:v>
                </c:pt>
                <c:pt idx="26">
                  <c:v>0.47841999999999996</c:v>
                </c:pt>
                <c:pt idx="27">
                  <c:v>0.51396999999999993</c:v>
                </c:pt>
                <c:pt idx="28">
                  <c:v>0.56038999999999994</c:v>
                </c:pt>
                <c:pt idx="29">
                  <c:v>0.59955000000000003</c:v>
                </c:pt>
                <c:pt idx="30">
                  <c:v>0.63873999999999997</c:v>
                </c:pt>
                <c:pt idx="31">
                  <c:v>0.69623999999999997</c:v>
                </c:pt>
                <c:pt idx="32">
                  <c:v>0.73385999999999996</c:v>
                </c:pt>
                <c:pt idx="33">
                  <c:v>0.79655999999999993</c:v>
                </c:pt>
                <c:pt idx="34">
                  <c:v>0.85339999999999994</c:v>
                </c:pt>
                <c:pt idx="35">
                  <c:v>0.91498999999999997</c:v>
                </c:pt>
                <c:pt idx="36">
                  <c:v>0.99261999999999995</c:v>
                </c:pt>
                <c:pt idx="37">
                  <c:v>1.0569200000000001</c:v>
                </c:pt>
                <c:pt idx="38">
                  <c:v>1.1336900000000001</c:v>
                </c:pt>
                <c:pt idx="39">
                  <c:v>1.2017600000000002</c:v>
                </c:pt>
                <c:pt idx="40">
                  <c:v>1.2017600000000002</c:v>
                </c:pt>
                <c:pt idx="41">
                  <c:v>1.2761900000000002</c:v>
                </c:pt>
                <c:pt idx="42">
                  <c:v>1.3255300000000001</c:v>
                </c:pt>
                <c:pt idx="43">
                  <c:v>1.3967700000000001</c:v>
                </c:pt>
                <c:pt idx="44">
                  <c:v>1.4618900000000001</c:v>
                </c:pt>
                <c:pt idx="45">
                  <c:v>1.5245000000000002</c:v>
                </c:pt>
                <c:pt idx="46">
                  <c:v>1.6007400000000001</c:v>
                </c:pt>
                <c:pt idx="47">
                  <c:v>1.67415</c:v>
                </c:pt>
                <c:pt idx="48">
                  <c:v>1.7652300000000001</c:v>
                </c:pt>
                <c:pt idx="49">
                  <c:v>1.8545800000000001</c:v>
                </c:pt>
                <c:pt idx="50">
                  <c:v>1.9466800000000002</c:v>
                </c:pt>
                <c:pt idx="51">
                  <c:v>2.0223999999999998</c:v>
                </c:pt>
                <c:pt idx="52">
                  <c:v>2.10101</c:v>
                </c:pt>
                <c:pt idx="53">
                  <c:v>2.17822</c:v>
                </c:pt>
                <c:pt idx="54">
                  <c:v>2.2581899999999999</c:v>
                </c:pt>
                <c:pt idx="55">
                  <c:v>2.32822</c:v>
                </c:pt>
                <c:pt idx="56">
                  <c:v>2.4148199999999997</c:v>
                </c:pt>
                <c:pt idx="57">
                  <c:v>2.44686</c:v>
                </c:pt>
                <c:pt idx="58">
                  <c:v>2.4981599999999999</c:v>
                </c:pt>
                <c:pt idx="59">
                  <c:v>2.6008800000000001</c:v>
                </c:pt>
                <c:pt idx="60">
                  <c:v>2.6976399999999998</c:v>
                </c:pt>
                <c:pt idx="61">
                  <c:v>2.79</c:v>
                </c:pt>
                <c:pt idx="62">
                  <c:v>2.9099399999999997</c:v>
                </c:pt>
                <c:pt idx="63">
                  <c:v>3.0027900000000001</c:v>
                </c:pt>
                <c:pt idx="64">
                  <c:v>3.1181299999999998</c:v>
                </c:pt>
                <c:pt idx="65">
                  <c:v>3.2008199999999998</c:v>
                </c:pt>
                <c:pt idx="66">
                  <c:v>3.2976699999999997</c:v>
                </c:pt>
                <c:pt idx="67">
                  <c:v>3.3905599999999998</c:v>
                </c:pt>
                <c:pt idx="68">
                  <c:v>3.4712499999999999</c:v>
                </c:pt>
                <c:pt idx="69">
                  <c:v>3.5644</c:v>
                </c:pt>
                <c:pt idx="70">
                  <c:v>3.6279999999999997</c:v>
                </c:pt>
                <c:pt idx="71">
                  <c:v>3.65313</c:v>
                </c:pt>
                <c:pt idx="72">
                  <c:v>3.7261099999999998</c:v>
                </c:pt>
                <c:pt idx="73">
                  <c:v>3.8255699999999999</c:v>
                </c:pt>
                <c:pt idx="74">
                  <c:v>3.9452199999999999</c:v>
                </c:pt>
                <c:pt idx="75">
                  <c:v>4.0627699999999995</c:v>
                </c:pt>
                <c:pt idx="76">
                  <c:v>4.1754499999999997</c:v>
                </c:pt>
                <c:pt idx="77">
                  <c:v>4.3022499999999999</c:v>
                </c:pt>
                <c:pt idx="78">
                  <c:v>4.3999899999999998</c:v>
                </c:pt>
                <c:pt idx="79">
                  <c:v>4.5123299999999995</c:v>
                </c:pt>
                <c:pt idx="80">
                  <c:v>4.6034999999999995</c:v>
                </c:pt>
                <c:pt idx="81">
                  <c:v>4.7038199999999994</c:v>
                </c:pt>
                <c:pt idx="82">
                  <c:v>4.8170999999999999</c:v>
                </c:pt>
                <c:pt idx="83">
                  <c:v>4.9280200000000001</c:v>
                </c:pt>
                <c:pt idx="84">
                  <c:v>4.9866799999999998</c:v>
                </c:pt>
                <c:pt idx="85">
                  <c:v>5.0426000000000002</c:v>
                </c:pt>
                <c:pt idx="86">
                  <c:v>5.15855</c:v>
                </c:pt>
                <c:pt idx="87">
                  <c:v>5.2957000000000001</c:v>
                </c:pt>
                <c:pt idx="88">
                  <c:v>5.4397500000000001</c:v>
                </c:pt>
                <c:pt idx="89">
                  <c:v>5.5655900000000003</c:v>
                </c:pt>
                <c:pt idx="90">
                  <c:v>5.6672700000000003</c:v>
                </c:pt>
                <c:pt idx="91">
                  <c:v>5.7739099999999999</c:v>
                </c:pt>
                <c:pt idx="92">
                  <c:v>5.8828699999999996</c:v>
                </c:pt>
                <c:pt idx="93">
                  <c:v>6.0136199999999995</c:v>
                </c:pt>
                <c:pt idx="94">
                  <c:v>6.1133499999999996</c:v>
                </c:pt>
                <c:pt idx="95">
                  <c:v>6.1499100000000002</c:v>
                </c:pt>
                <c:pt idx="96">
                  <c:v>6.2477299999999998</c:v>
                </c:pt>
                <c:pt idx="97">
                  <c:v>6.3587899999999999</c:v>
                </c:pt>
                <c:pt idx="98">
                  <c:v>6.4917400000000001</c:v>
                </c:pt>
                <c:pt idx="99">
                  <c:v>6.6360799999999998</c:v>
                </c:pt>
                <c:pt idx="100">
                  <c:v>6.7703199999999999</c:v>
                </c:pt>
                <c:pt idx="101">
                  <c:v>6.9368400000000001</c:v>
                </c:pt>
                <c:pt idx="102">
                  <c:v>7.0874600000000001</c:v>
                </c:pt>
                <c:pt idx="103">
                  <c:v>7.2598899999999995</c:v>
                </c:pt>
                <c:pt idx="104">
                  <c:v>7.38401</c:v>
                </c:pt>
                <c:pt idx="105">
                  <c:v>7.3891999999999998</c:v>
                </c:pt>
                <c:pt idx="106">
                  <c:v>7.5352699999999997</c:v>
                </c:pt>
                <c:pt idx="107">
                  <c:v>7.6578999999999997</c:v>
                </c:pt>
                <c:pt idx="108">
                  <c:v>7.7963300000000002</c:v>
                </c:pt>
                <c:pt idx="109">
                  <c:v>7.9496399999999996</c:v>
                </c:pt>
                <c:pt idx="110">
                  <c:v>8.08887</c:v>
                </c:pt>
                <c:pt idx="111">
                  <c:v>8.2568100000000015</c:v>
                </c:pt>
                <c:pt idx="112">
                  <c:v>8.4096700000000002</c:v>
                </c:pt>
                <c:pt idx="113">
                  <c:v>8.5902100000000008</c:v>
                </c:pt>
                <c:pt idx="114">
                  <c:v>8.6902200000000001</c:v>
                </c:pt>
                <c:pt idx="115">
                  <c:v>8.7566800000000011</c:v>
                </c:pt>
                <c:pt idx="116">
                  <c:v>8.9367800000000006</c:v>
                </c:pt>
                <c:pt idx="117">
                  <c:v>9.1063000000000009</c:v>
                </c:pt>
                <c:pt idx="118">
                  <c:v>9.2692900000000016</c:v>
                </c:pt>
                <c:pt idx="119">
                  <c:v>9.4014500000000005</c:v>
                </c:pt>
                <c:pt idx="120">
                  <c:v>9.3403800000000015</c:v>
                </c:pt>
                <c:pt idx="121">
                  <c:v>9.4629700000000003</c:v>
                </c:pt>
                <c:pt idx="122">
                  <c:v>9.5978400000000015</c:v>
                </c:pt>
                <c:pt idx="123">
                  <c:v>9.7233300000000007</c:v>
                </c:pt>
                <c:pt idx="124">
                  <c:v>9.8637000000000015</c:v>
                </c:pt>
                <c:pt idx="125">
                  <c:v>9.9065200000000004</c:v>
                </c:pt>
                <c:pt idx="126">
                  <c:v>10.023020000000001</c:v>
                </c:pt>
                <c:pt idx="127">
                  <c:v>10.184060000000001</c:v>
                </c:pt>
                <c:pt idx="128">
                  <c:v>10.399570000000001</c:v>
                </c:pt>
                <c:pt idx="129">
                  <c:v>10.57362</c:v>
                </c:pt>
                <c:pt idx="130">
                  <c:v>10.74666</c:v>
                </c:pt>
                <c:pt idx="131">
                  <c:v>10.91032</c:v>
                </c:pt>
                <c:pt idx="132">
                  <c:v>11.042210000000001</c:v>
                </c:pt>
                <c:pt idx="133">
                  <c:v>11.125480000000001</c:v>
                </c:pt>
                <c:pt idx="134">
                  <c:v>11.2034</c:v>
                </c:pt>
                <c:pt idx="135">
                  <c:v>11.332790000000001</c:v>
                </c:pt>
                <c:pt idx="136">
                  <c:v>11.500850000000002</c:v>
                </c:pt>
                <c:pt idx="137">
                  <c:v>11.6439</c:v>
                </c:pt>
                <c:pt idx="138">
                  <c:v>11.814410000000001</c:v>
                </c:pt>
                <c:pt idx="139">
                  <c:v>11.979180000000001</c:v>
                </c:pt>
                <c:pt idx="140">
                  <c:v>12.132990000000001</c:v>
                </c:pt>
                <c:pt idx="141">
                  <c:v>12.335830000000001</c:v>
                </c:pt>
                <c:pt idx="142">
                  <c:v>12.390470000000001</c:v>
                </c:pt>
                <c:pt idx="143">
                  <c:v>12.494200000000001</c:v>
                </c:pt>
                <c:pt idx="144">
                  <c:v>12.65038</c:v>
                </c:pt>
                <c:pt idx="145">
                  <c:v>12.776850000000001</c:v>
                </c:pt>
                <c:pt idx="146">
                  <c:v>12.93547</c:v>
                </c:pt>
                <c:pt idx="147">
                  <c:v>13.081700000000001</c:v>
                </c:pt>
                <c:pt idx="148">
                  <c:v>13.225280000000001</c:v>
                </c:pt>
                <c:pt idx="149">
                  <c:v>13.375780000000001</c:v>
                </c:pt>
                <c:pt idx="150">
                  <c:v>13.5198</c:v>
                </c:pt>
                <c:pt idx="151">
                  <c:v>13.684220000000002</c:v>
                </c:pt>
                <c:pt idx="152">
                  <c:v>13.704960000000002</c:v>
                </c:pt>
                <c:pt idx="153">
                  <c:v>13.84956</c:v>
                </c:pt>
                <c:pt idx="154">
                  <c:v>14.05071</c:v>
                </c:pt>
                <c:pt idx="155">
                  <c:v>14.247100000000001</c:v>
                </c:pt>
                <c:pt idx="156">
                  <c:v>14.443000000000001</c:v>
                </c:pt>
                <c:pt idx="157">
                  <c:v>14.631500000000001</c:v>
                </c:pt>
                <c:pt idx="158">
                  <c:v>14.81179</c:v>
                </c:pt>
                <c:pt idx="159">
                  <c:v>14.921320000000001</c:v>
                </c:pt>
                <c:pt idx="160">
                  <c:v>14.97321</c:v>
                </c:pt>
                <c:pt idx="161">
                  <c:v>15.134220000000001</c:v>
                </c:pt>
                <c:pt idx="162">
                  <c:v>15.300650000000001</c:v>
                </c:pt>
                <c:pt idx="163">
                  <c:v>15.460090000000001</c:v>
                </c:pt>
                <c:pt idx="164">
                  <c:v>15.639200000000001</c:v>
                </c:pt>
                <c:pt idx="165">
                  <c:v>15.804390000000001</c:v>
                </c:pt>
                <c:pt idx="166">
                  <c:v>16.0139</c:v>
                </c:pt>
                <c:pt idx="167">
                  <c:v>16.129249999999999</c:v>
                </c:pt>
                <c:pt idx="168">
                  <c:v>16.187939999999998</c:v>
                </c:pt>
                <c:pt idx="169">
                  <c:v>16.401439999999997</c:v>
                </c:pt>
                <c:pt idx="170">
                  <c:v>16.597819999999999</c:v>
                </c:pt>
                <c:pt idx="171">
                  <c:v>16.779229999999998</c:v>
                </c:pt>
                <c:pt idx="172">
                  <c:v>16.94735</c:v>
                </c:pt>
                <c:pt idx="173">
                  <c:v>17.08502</c:v>
                </c:pt>
                <c:pt idx="174">
                  <c:v>17.257469999999998</c:v>
                </c:pt>
                <c:pt idx="175">
                  <c:v>17.381429999999998</c:v>
                </c:pt>
                <c:pt idx="176">
                  <c:v>17.38851</c:v>
                </c:pt>
                <c:pt idx="177">
                  <c:v>17.570249999999998</c:v>
                </c:pt>
                <c:pt idx="178">
                  <c:v>17.727779999999999</c:v>
                </c:pt>
                <c:pt idx="179">
                  <c:v>17.872979999999998</c:v>
                </c:pt>
                <c:pt idx="180">
                  <c:v>18.015899999999998</c:v>
                </c:pt>
                <c:pt idx="181">
                  <c:v>18.16921</c:v>
                </c:pt>
                <c:pt idx="182">
                  <c:v>18.37426</c:v>
                </c:pt>
                <c:pt idx="183">
                  <c:v>18.543810000000001</c:v>
                </c:pt>
                <c:pt idx="184">
                  <c:v>18.69781</c:v>
                </c:pt>
                <c:pt idx="185">
                  <c:v>18.736839999999997</c:v>
                </c:pt>
                <c:pt idx="186">
                  <c:v>18.90719</c:v>
                </c:pt>
                <c:pt idx="187">
                  <c:v>19.074669999999998</c:v>
                </c:pt>
                <c:pt idx="188">
                  <c:v>19.238429999999997</c:v>
                </c:pt>
                <c:pt idx="189">
                  <c:v>19.416039999999999</c:v>
                </c:pt>
                <c:pt idx="190">
                  <c:v>19.573</c:v>
                </c:pt>
                <c:pt idx="191">
                  <c:v>19.74982</c:v>
                </c:pt>
                <c:pt idx="192">
                  <c:v>19.92897</c:v>
                </c:pt>
                <c:pt idx="193">
                  <c:v>19.94286</c:v>
                </c:pt>
                <c:pt idx="194">
                  <c:v>20.158529999999999</c:v>
                </c:pt>
                <c:pt idx="195">
                  <c:v>20.366799999999998</c:v>
                </c:pt>
                <c:pt idx="196">
                  <c:v>20.57375</c:v>
                </c:pt>
                <c:pt idx="197">
                  <c:v>20.786259999999999</c:v>
                </c:pt>
                <c:pt idx="198">
                  <c:v>20.937829999999998</c:v>
                </c:pt>
                <c:pt idx="199">
                  <c:v>21.123549999999998</c:v>
                </c:pt>
                <c:pt idx="200">
                  <c:v>21.13054</c:v>
                </c:pt>
                <c:pt idx="201">
                  <c:v>21.260859999999997</c:v>
                </c:pt>
                <c:pt idx="202">
                  <c:v>21.39686</c:v>
                </c:pt>
                <c:pt idx="203">
                  <c:v>21.53247</c:v>
                </c:pt>
                <c:pt idx="204">
                  <c:v>21.690629999999999</c:v>
                </c:pt>
                <c:pt idx="205">
                  <c:v>21.843389999999999</c:v>
                </c:pt>
                <c:pt idx="206">
                  <c:v>21.938009999999998</c:v>
                </c:pt>
                <c:pt idx="207">
                  <c:v>22.121099999999998</c:v>
                </c:pt>
                <c:pt idx="208">
                  <c:v>22.29006</c:v>
                </c:pt>
                <c:pt idx="209">
                  <c:v>22.347629999999999</c:v>
                </c:pt>
                <c:pt idx="210">
                  <c:v>22.542019999999997</c:v>
                </c:pt>
                <c:pt idx="211">
                  <c:v>22.767440000000001</c:v>
                </c:pt>
                <c:pt idx="212">
                  <c:v>22.98002</c:v>
                </c:pt>
                <c:pt idx="213">
                  <c:v>23.17794</c:v>
                </c:pt>
                <c:pt idx="214">
                  <c:v>23.342929999999999</c:v>
                </c:pt>
                <c:pt idx="215">
                  <c:v>23.521519999999999</c:v>
                </c:pt>
                <c:pt idx="216">
                  <c:v>23.67672</c:v>
                </c:pt>
                <c:pt idx="217">
                  <c:v>23.689080000000001</c:v>
                </c:pt>
                <c:pt idx="218">
                  <c:v>23.88531</c:v>
                </c:pt>
                <c:pt idx="219">
                  <c:v>24.077369999999998</c:v>
                </c:pt>
                <c:pt idx="220">
                  <c:v>24.276869999999999</c:v>
                </c:pt>
                <c:pt idx="221">
                  <c:v>24.491319999999998</c:v>
                </c:pt>
                <c:pt idx="222">
                  <c:v>24.719519999999999</c:v>
                </c:pt>
                <c:pt idx="223">
                  <c:v>24.951639999999998</c:v>
                </c:pt>
                <c:pt idx="224">
                  <c:v>24.965049999999998</c:v>
                </c:pt>
                <c:pt idx="225">
                  <c:v>25.16967</c:v>
                </c:pt>
                <c:pt idx="226">
                  <c:v>25.386709999999997</c:v>
                </c:pt>
                <c:pt idx="227">
                  <c:v>25.567319999999999</c:v>
                </c:pt>
                <c:pt idx="228">
                  <c:v>25.747579999999999</c:v>
                </c:pt>
                <c:pt idx="229">
                  <c:v>25.92315</c:v>
                </c:pt>
                <c:pt idx="230">
                  <c:v>26.10651</c:v>
                </c:pt>
                <c:pt idx="231">
                  <c:v>26.12219</c:v>
                </c:pt>
                <c:pt idx="232">
                  <c:v>26.267519999999998</c:v>
                </c:pt>
                <c:pt idx="233">
                  <c:v>26.437009999999997</c:v>
                </c:pt>
                <c:pt idx="234">
                  <c:v>26.624929999999999</c:v>
                </c:pt>
                <c:pt idx="235">
                  <c:v>26.835089999999997</c:v>
                </c:pt>
                <c:pt idx="236">
                  <c:v>27.069609999999997</c:v>
                </c:pt>
                <c:pt idx="237">
                  <c:v>27.304089999999999</c:v>
                </c:pt>
                <c:pt idx="238">
                  <c:v>27.368499999999997</c:v>
                </c:pt>
                <c:pt idx="239">
                  <c:v>27.548359999999999</c:v>
                </c:pt>
                <c:pt idx="240">
                  <c:v>27.740379999999998</c:v>
                </c:pt>
                <c:pt idx="241">
                  <c:v>27.95035</c:v>
                </c:pt>
                <c:pt idx="242">
                  <c:v>28.08456</c:v>
                </c:pt>
                <c:pt idx="243">
                  <c:v>28.24372</c:v>
                </c:pt>
                <c:pt idx="244">
                  <c:v>28.436629999999997</c:v>
                </c:pt>
                <c:pt idx="245">
                  <c:v>28.58877</c:v>
                </c:pt>
                <c:pt idx="246">
                  <c:v>28.591429999999999</c:v>
                </c:pt>
                <c:pt idx="247">
                  <c:v>28.803419999999999</c:v>
                </c:pt>
                <c:pt idx="248">
                  <c:v>28.97672</c:v>
                </c:pt>
                <c:pt idx="249">
                  <c:v>29.191739999999999</c:v>
                </c:pt>
                <c:pt idx="250">
                  <c:v>29.395569999999999</c:v>
                </c:pt>
                <c:pt idx="251">
                  <c:v>29.622499999999999</c:v>
                </c:pt>
                <c:pt idx="252">
                  <c:v>29.8261</c:v>
                </c:pt>
                <c:pt idx="253">
                  <c:v>29.90605</c:v>
                </c:pt>
                <c:pt idx="254">
                  <c:v>29.999409999999997</c:v>
                </c:pt>
                <c:pt idx="255">
                  <c:v>30.19021</c:v>
                </c:pt>
                <c:pt idx="256">
                  <c:v>30.35136</c:v>
                </c:pt>
                <c:pt idx="257">
                  <c:v>30.52918</c:v>
                </c:pt>
                <c:pt idx="258">
                  <c:v>30.685779999999998</c:v>
                </c:pt>
                <c:pt idx="259">
                  <c:v>30.855930000000001</c:v>
                </c:pt>
                <c:pt idx="260">
                  <c:v>30.98922</c:v>
                </c:pt>
                <c:pt idx="261">
                  <c:v>31.145709999999998</c:v>
                </c:pt>
                <c:pt idx="262">
                  <c:v>31.239850000000001</c:v>
                </c:pt>
                <c:pt idx="263">
                  <c:v>31.310599999999997</c:v>
                </c:pt>
                <c:pt idx="264">
                  <c:v>31.49014</c:v>
                </c:pt>
                <c:pt idx="265">
                  <c:v>31.692799999999998</c:v>
                </c:pt>
                <c:pt idx="266">
                  <c:v>31.896279999999997</c:v>
                </c:pt>
                <c:pt idx="267">
                  <c:v>32.098100000000002</c:v>
                </c:pt>
                <c:pt idx="268">
                  <c:v>32.263919999999999</c:v>
                </c:pt>
                <c:pt idx="269">
                  <c:v>32.371369999999999</c:v>
                </c:pt>
                <c:pt idx="270">
                  <c:v>32.44408</c:v>
                </c:pt>
                <c:pt idx="271">
                  <c:v>32.611219999999996</c:v>
                </c:pt>
                <c:pt idx="272">
                  <c:v>32.815049999999999</c:v>
                </c:pt>
                <c:pt idx="273">
                  <c:v>32.980869999999996</c:v>
                </c:pt>
                <c:pt idx="274">
                  <c:v>33.196730000000002</c:v>
                </c:pt>
                <c:pt idx="275">
                  <c:v>33.404229999999998</c:v>
                </c:pt>
                <c:pt idx="276">
                  <c:v>33.599519999999998</c:v>
                </c:pt>
                <c:pt idx="277">
                  <c:v>33.638739999999999</c:v>
                </c:pt>
                <c:pt idx="278">
                  <c:v>33.892199999999995</c:v>
                </c:pt>
                <c:pt idx="279">
                  <c:v>34.125720000000001</c:v>
                </c:pt>
                <c:pt idx="280">
                  <c:v>34.399889999999999</c:v>
                </c:pt>
                <c:pt idx="281">
                  <c:v>34.598120000000002</c:v>
                </c:pt>
                <c:pt idx="282">
                  <c:v>34.848039999999997</c:v>
                </c:pt>
                <c:pt idx="283">
                  <c:v>34.842819999999996</c:v>
                </c:pt>
                <c:pt idx="284">
                  <c:v>35.046369999999996</c:v>
                </c:pt>
                <c:pt idx="285">
                  <c:v>35.257950000000001</c:v>
                </c:pt>
                <c:pt idx="286">
                  <c:v>35.483379999999997</c:v>
                </c:pt>
                <c:pt idx="287">
                  <c:v>35.678109999999997</c:v>
                </c:pt>
                <c:pt idx="288">
                  <c:v>35.874020000000002</c:v>
                </c:pt>
                <c:pt idx="289">
                  <c:v>36.043819999999997</c:v>
                </c:pt>
                <c:pt idx="290">
                  <c:v>36.120640000000002</c:v>
                </c:pt>
                <c:pt idx="291">
                  <c:v>36.287799999999997</c:v>
                </c:pt>
                <c:pt idx="292">
                  <c:v>36.496859999999998</c:v>
                </c:pt>
                <c:pt idx="293">
                  <c:v>36.694690000000001</c:v>
                </c:pt>
                <c:pt idx="294">
                  <c:v>36.976839999999996</c:v>
                </c:pt>
                <c:pt idx="295">
                  <c:v>37.209569999999999</c:v>
                </c:pt>
                <c:pt idx="296">
                  <c:v>37.442</c:v>
                </c:pt>
                <c:pt idx="297">
                  <c:v>37.452089999999998</c:v>
                </c:pt>
                <c:pt idx="298">
                  <c:v>37.649389999999997</c:v>
                </c:pt>
                <c:pt idx="299">
                  <c:v>37.78781</c:v>
                </c:pt>
                <c:pt idx="300">
                  <c:v>37.95805</c:v>
                </c:pt>
                <c:pt idx="301">
                  <c:v>38.010809999999999</c:v>
                </c:pt>
                <c:pt idx="302">
                  <c:v>37.88993</c:v>
                </c:pt>
                <c:pt idx="303">
                  <c:v>37.890949999999997</c:v>
                </c:pt>
                <c:pt idx="304">
                  <c:v>38.023009999999999</c:v>
                </c:pt>
                <c:pt idx="305">
                  <c:v>38.137869999999999</c:v>
                </c:pt>
                <c:pt idx="306">
                  <c:v>38.298670000000001</c:v>
                </c:pt>
                <c:pt idx="307">
                  <c:v>38.533830000000002</c:v>
                </c:pt>
                <c:pt idx="308">
                  <c:v>38.604909999999997</c:v>
                </c:pt>
                <c:pt idx="309">
                  <c:v>38.744450000000001</c:v>
                </c:pt>
                <c:pt idx="310">
                  <c:v>38.96322</c:v>
                </c:pt>
                <c:pt idx="311">
                  <c:v>39.185690000000001</c:v>
                </c:pt>
                <c:pt idx="312">
                  <c:v>39.389130000000002</c:v>
                </c:pt>
                <c:pt idx="313">
                  <c:v>39.646859999999997</c:v>
                </c:pt>
                <c:pt idx="314">
                  <c:v>39.809280000000001</c:v>
                </c:pt>
                <c:pt idx="315">
                  <c:v>39.821439999999996</c:v>
                </c:pt>
                <c:pt idx="316">
                  <c:v>40.051360000000003</c:v>
                </c:pt>
                <c:pt idx="317">
                  <c:v>40.263809999999999</c:v>
                </c:pt>
                <c:pt idx="318">
                  <c:v>40.525230000000001</c:v>
                </c:pt>
                <c:pt idx="319">
                  <c:v>40.802250000000001</c:v>
                </c:pt>
                <c:pt idx="320">
                  <c:v>41.077059999999996</c:v>
                </c:pt>
                <c:pt idx="321">
                  <c:v>41.080089999999998</c:v>
                </c:pt>
                <c:pt idx="322">
                  <c:v>41.370899999999999</c:v>
                </c:pt>
                <c:pt idx="323">
                  <c:v>41.641570000000002</c:v>
                </c:pt>
                <c:pt idx="324">
                  <c:v>41.866259999999997</c:v>
                </c:pt>
                <c:pt idx="325">
                  <c:v>42.092639999999996</c:v>
                </c:pt>
                <c:pt idx="326">
                  <c:v>42.312339999999999</c:v>
                </c:pt>
                <c:pt idx="327">
                  <c:v>42.37782</c:v>
                </c:pt>
                <c:pt idx="328">
                  <c:v>42.552349999999997</c:v>
                </c:pt>
                <c:pt idx="329">
                  <c:v>42.776629999999997</c:v>
                </c:pt>
                <c:pt idx="330">
                  <c:v>43.036589999999997</c:v>
                </c:pt>
                <c:pt idx="331">
                  <c:v>43.230449999999998</c:v>
                </c:pt>
                <c:pt idx="332">
                  <c:v>43.52102</c:v>
                </c:pt>
                <c:pt idx="333">
                  <c:v>43.67933</c:v>
                </c:pt>
                <c:pt idx="334">
                  <c:v>43.820119999999996</c:v>
                </c:pt>
                <c:pt idx="335">
                  <c:v>44.10801</c:v>
                </c:pt>
                <c:pt idx="336">
                  <c:v>44.37397</c:v>
                </c:pt>
                <c:pt idx="337">
                  <c:v>44.644619999999996</c:v>
                </c:pt>
                <c:pt idx="338">
                  <c:v>44.88064</c:v>
                </c:pt>
                <c:pt idx="339">
                  <c:v>44.958239999999996</c:v>
                </c:pt>
                <c:pt idx="340">
                  <c:v>45.128579999999999</c:v>
                </c:pt>
                <c:pt idx="341">
                  <c:v>45.387709999999998</c:v>
                </c:pt>
                <c:pt idx="342">
                  <c:v>45.611739999999998</c:v>
                </c:pt>
                <c:pt idx="343">
                  <c:v>45.836880000000001</c:v>
                </c:pt>
                <c:pt idx="344">
                  <c:v>46.073819999999998</c:v>
                </c:pt>
                <c:pt idx="345">
                  <c:v>46.081829999999997</c:v>
                </c:pt>
                <c:pt idx="346">
                  <c:v>46.348839999999996</c:v>
                </c:pt>
                <c:pt idx="347">
                  <c:v>46.588039999999999</c:v>
                </c:pt>
                <c:pt idx="348">
                  <c:v>46.890969999999996</c:v>
                </c:pt>
                <c:pt idx="349">
                  <c:v>47.16807</c:v>
                </c:pt>
                <c:pt idx="350">
                  <c:v>47.316739999999996</c:v>
                </c:pt>
                <c:pt idx="351">
                  <c:v>47.493400000000001</c:v>
                </c:pt>
                <c:pt idx="352">
                  <c:v>47.775819999999996</c:v>
                </c:pt>
                <c:pt idx="353">
                  <c:v>48.012299999999996</c:v>
                </c:pt>
                <c:pt idx="354">
                  <c:v>48.275100000000002</c:v>
                </c:pt>
                <c:pt idx="355">
                  <c:v>48.471229999999998</c:v>
                </c:pt>
                <c:pt idx="356">
                  <c:v>48.556950000000001</c:v>
                </c:pt>
                <c:pt idx="357">
                  <c:v>48.73</c:v>
                </c:pt>
                <c:pt idx="358">
                  <c:v>48.938499999999998</c:v>
                </c:pt>
                <c:pt idx="359">
                  <c:v>49.189230000000002</c:v>
                </c:pt>
                <c:pt idx="360">
                  <c:v>49.445949999999996</c:v>
                </c:pt>
                <c:pt idx="361">
                  <c:v>49.727550000000001</c:v>
                </c:pt>
                <c:pt idx="362">
                  <c:v>49.826839999999997</c:v>
                </c:pt>
                <c:pt idx="363">
                  <c:v>50.025619999999996</c:v>
                </c:pt>
                <c:pt idx="364">
                  <c:v>50.3185</c:v>
                </c:pt>
                <c:pt idx="365">
                  <c:v>50.610199999999999</c:v>
                </c:pt>
                <c:pt idx="366">
                  <c:v>50.886389999999999</c:v>
                </c:pt>
                <c:pt idx="367">
                  <c:v>51.14226</c:v>
                </c:pt>
                <c:pt idx="368">
                  <c:v>51.141159999999999</c:v>
                </c:pt>
                <c:pt idx="369">
                  <c:v>51.372129999999999</c:v>
                </c:pt>
                <c:pt idx="370">
                  <c:v>51.622430000000001</c:v>
                </c:pt>
                <c:pt idx="371">
                  <c:v>51.876390000000001</c:v>
                </c:pt>
                <c:pt idx="372">
                  <c:v>52.12726</c:v>
                </c:pt>
                <c:pt idx="373">
                  <c:v>52.360900000000001</c:v>
                </c:pt>
                <c:pt idx="374">
                  <c:v>52.430500000000002</c:v>
                </c:pt>
                <c:pt idx="375">
                  <c:v>52.61065</c:v>
                </c:pt>
                <c:pt idx="376">
                  <c:v>52.880800000000001</c:v>
                </c:pt>
                <c:pt idx="377">
                  <c:v>53.180239999999998</c:v>
                </c:pt>
                <c:pt idx="378">
                  <c:v>53.486979999999996</c:v>
                </c:pt>
                <c:pt idx="379">
                  <c:v>53.647469999999998</c:v>
                </c:pt>
                <c:pt idx="380">
                  <c:v>53.779679999999999</c:v>
                </c:pt>
                <c:pt idx="381">
                  <c:v>54.087559999999996</c:v>
                </c:pt>
                <c:pt idx="382">
                  <c:v>54.32347</c:v>
                </c:pt>
                <c:pt idx="383">
                  <c:v>54.574100000000001</c:v>
                </c:pt>
                <c:pt idx="384">
                  <c:v>54.797539999999998</c:v>
                </c:pt>
                <c:pt idx="385">
                  <c:v>54.859789999999997</c:v>
                </c:pt>
                <c:pt idx="386">
                  <c:v>55.027029999999996</c:v>
                </c:pt>
                <c:pt idx="387">
                  <c:v>55.283209999999997</c:v>
                </c:pt>
                <c:pt idx="388">
                  <c:v>55.530650000000001</c:v>
                </c:pt>
                <c:pt idx="389">
                  <c:v>55.802639999999997</c:v>
                </c:pt>
                <c:pt idx="390">
                  <c:v>56.057879999999997</c:v>
                </c:pt>
                <c:pt idx="391">
                  <c:v>56.061209999999996</c:v>
                </c:pt>
                <c:pt idx="392">
                  <c:v>56.362639999999999</c:v>
                </c:pt>
                <c:pt idx="393">
                  <c:v>56.669750000000001</c:v>
                </c:pt>
                <c:pt idx="394">
                  <c:v>56.98122</c:v>
                </c:pt>
                <c:pt idx="395">
                  <c:v>57.24483</c:v>
                </c:pt>
                <c:pt idx="396">
                  <c:v>57.333349999999996</c:v>
                </c:pt>
                <c:pt idx="397">
                  <c:v>57.490259999999999</c:v>
                </c:pt>
                <c:pt idx="398">
                  <c:v>57.759119999999996</c:v>
                </c:pt>
                <c:pt idx="399">
                  <c:v>57.982549999999996</c:v>
                </c:pt>
                <c:pt idx="400">
                  <c:v>58.239370000000001</c:v>
                </c:pt>
                <c:pt idx="401">
                  <c:v>58.465330000000002</c:v>
                </c:pt>
                <c:pt idx="402">
                  <c:v>58.631419999999999</c:v>
                </c:pt>
                <c:pt idx="403">
                  <c:v>58.695689999999999</c:v>
                </c:pt>
                <c:pt idx="404">
                  <c:v>58.962389999999999</c:v>
                </c:pt>
                <c:pt idx="405">
                  <c:v>59.219070000000002</c:v>
                </c:pt>
                <c:pt idx="406">
                  <c:v>59.512119999999996</c:v>
                </c:pt>
                <c:pt idx="407">
                  <c:v>59.82441</c:v>
                </c:pt>
                <c:pt idx="408">
                  <c:v>59.934249999999999</c:v>
                </c:pt>
                <c:pt idx="409">
                  <c:v>60.130209999999998</c:v>
                </c:pt>
                <c:pt idx="410">
                  <c:v>60.421669999999999</c:v>
                </c:pt>
                <c:pt idx="411">
                  <c:v>60.692839999999997</c:v>
                </c:pt>
                <c:pt idx="412">
                  <c:v>60.910649999999997</c:v>
                </c:pt>
                <c:pt idx="413">
                  <c:v>61.154449999999997</c:v>
                </c:pt>
                <c:pt idx="414">
                  <c:v>61.179589999999997</c:v>
                </c:pt>
                <c:pt idx="415">
                  <c:v>61.39752</c:v>
                </c:pt>
                <c:pt idx="416">
                  <c:v>61.631209999999996</c:v>
                </c:pt>
                <c:pt idx="417">
                  <c:v>61.864699999999999</c:v>
                </c:pt>
                <c:pt idx="418">
                  <c:v>62.155450000000002</c:v>
                </c:pt>
                <c:pt idx="419">
                  <c:v>62.319479999999999</c:v>
                </c:pt>
                <c:pt idx="420">
                  <c:v>62.430720000000001</c:v>
                </c:pt>
                <c:pt idx="421">
                  <c:v>62.71369</c:v>
                </c:pt>
                <c:pt idx="422">
                  <c:v>63.04495</c:v>
                </c:pt>
                <c:pt idx="423">
                  <c:v>63.31476</c:v>
                </c:pt>
                <c:pt idx="424">
                  <c:v>63.550829999999998</c:v>
                </c:pt>
                <c:pt idx="425">
                  <c:v>63.622700000000002</c:v>
                </c:pt>
                <c:pt idx="426">
                  <c:v>63.844180000000001</c:v>
                </c:pt>
                <c:pt idx="427">
                  <c:v>64.087800000000001</c:v>
                </c:pt>
                <c:pt idx="428">
                  <c:v>64.301329999999993</c:v>
                </c:pt>
                <c:pt idx="429">
                  <c:v>64.515749999999997</c:v>
                </c:pt>
                <c:pt idx="430">
                  <c:v>64.759519999999995</c:v>
                </c:pt>
                <c:pt idx="431">
                  <c:v>64.846400000000003</c:v>
                </c:pt>
                <c:pt idx="432">
                  <c:v>64.949429999999992</c:v>
                </c:pt>
                <c:pt idx="433">
                  <c:v>65.225470000000001</c:v>
                </c:pt>
                <c:pt idx="434">
                  <c:v>65.464150000000004</c:v>
                </c:pt>
                <c:pt idx="435">
                  <c:v>65.757149999999996</c:v>
                </c:pt>
                <c:pt idx="436">
                  <c:v>66.018689999999992</c:v>
                </c:pt>
                <c:pt idx="437">
                  <c:v>66.104429999999994</c:v>
                </c:pt>
                <c:pt idx="438">
                  <c:v>66.356189999999998</c:v>
                </c:pt>
                <c:pt idx="439">
                  <c:v>66.652119999999996</c:v>
                </c:pt>
                <c:pt idx="440">
                  <c:v>66.870400000000004</c:v>
                </c:pt>
                <c:pt idx="441">
                  <c:v>67.136970000000005</c:v>
                </c:pt>
                <c:pt idx="442">
                  <c:v>67.339950000000002</c:v>
                </c:pt>
                <c:pt idx="443">
                  <c:v>67.449330000000003</c:v>
                </c:pt>
                <c:pt idx="444">
                  <c:v>67.570970000000003</c:v>
                </c:pt>
                <c:pt idx="445">
                  <c:v>67.826419999999999</c:v>
                </c:pt>
                <c:pt idx="446">
                  <c:v>68.059070000000006</c:v>
                </c:pt>
                <c:pt idx="447">
                  <c:v>68.313100000000006</c:v>
                </c:pt>
                <c:pt idx="448">
                  <c:v>68.590599999999995</c:v>
                </c:pt>
                <c:pt idx="449">
                  <c:v>68.677549999999997</c:v>
                </c:pt>
                <c:pt idx="450">
                  <c:v>68.848849999999999</c:v>
                </c:pt>
                <c:pt idx="451">
                  <c:v>69.153509999999997</c:v>
                </c:pt>
                <c:pt idx="452">
                  <c:v>69.452010000000001</c:v>
                </c:pt>
                <c:pt idx="453">
                  <c:v>69.747489999999999</c:v>
                </c:pt>
                <c:pt idx="454">
                  <c:v>69.846379999999996</c:v>
                </c:pt>
                <c:pt idx="455">
                  <c:v>69.993830000000003</c:v>
                </c:pt>
                <c:pt idx="456">
                  <c:v>70.226280000000003</c:v>
                </c:pt>
                <c:pt idx="457">
                  <c:v>70.475009999999997</c:v>
                </c:pt>
                <c:pt idx="458">
                  <c:v>70.669160000000005</c:v>
                </c:pt>
                <c:pt idx="459">
                  <c:v>70.933049999999994</c:v>
                </c:pt>
                <c:pt idx="460">
                  <c:v>71.074830000000006</c:v>
                </c:pt>
                <c:pt idx="461">
                  <c:v>71.13561</c:v>
                </c:pt>
                <c:pt idx="462">
                  <c:v>71.394660000000002</c:v>
                </c:pt>
                <c:pt idx="463">
                  <c:v>71.664329999999993</c:v>
                </c:pt>
                <c:pt idx="464">
                  <c:v>71.939279999999997</c:v>
                </c:pt>
                <c:pt idx="465">
                  <c:v>72.245549999999994</c:v>
                </c:pt>
                <c:pt idx="466">
                  <c:v>72.286479999999997</c:v>
                </c:pt>
                <c:pt idx="467">
                  <c:v>72.516580000000005</c:v>
                </c:pt>
                <c:pt idx="468">
                  <c:v>72.809479999999994</c:v>
                </c:pt>
                <c:pt idx="469">
                  <c:v>73.048869999999994</c:v>
                </c:pt>
                <c:pt idx="470">
                  <c:v>73.279569999999993</c:v>
                </c:pt>
                <c:pt idx="471">
                  <c:v>73.503529999999998</c:v>
                </c:pt>
                <c:pt idx="472">
                  <c:v>73.600030000000004</c:v>
                </c:pt>
                <c:pt idx="473">
                  <c:v>73.711820000000003</c:v>
                </c:pt>
                <c:pt idx="474">
                  <c:v>73.938800000000001</c:v>
                </c:pt>
                <c:pt idx="475">
                  <c:v>74.171949999999995</c:v>
                </c:pt>
                <c:pt idx="476">
                  <c:v>74.407420000000002</c:v>
                </c:pt>
                <c:pt idx="477">
                  <c:v>74.66122</c:v>
                </c:pt>
                <c:pt idx="478">
                  <c:v>74.919060000000002</c:v>
                </c:pt>
                <c:pt idx="479">
                  <c:v>74.944100000000006</c:v>
                </c:pt>
                <c:pt idx="480">
                  <c:v>75.196969999999993</c:v>
                </c:pt>
                <c:pt idx="481">
                  <c:v>75.45702</c:v>
                </c:pt>
                <c:pt idx="482">
                  <c:v>75.676509999999993</c:v>
                </c:pt>
                <c:pt idx="483">
                  <c:v>75.903890000000004</c:v>
                </c:pt>
                <c:pt idx="484">
                  <c:v>75.790509999999998</c:v>
                </c:pt>
                <c:pt idx="485">
                  <c:v>75.495409999999993</c:v>
                </c:pt>
                <c:pt idx="486">
                  <c:v>74.992609999999999</c:v>
                </c:pt>
                <c:pt idx="487">
                  <c:v>74.271699999999996</c:v>
                </c:pt>
                <c:pt idx="488">
                  <c:v>73.343530000000001</c:v>
                </c:pt>
                <c:pt idx="489">
                  <c:v>73.343530000000001</c:v>
                </c:pt>
                <c:pt idx="490">
                  <c:v>72.226029999999994</c:v>
                </c:pt>
                <c:pt idx="491">
                  <c:v>70.938400000000001</c:v>
                </c:pt>
                <c:pt idx="492">
                  <c:v>69.501220000000004</c:v>
                </c:pt>
                <c:pt idx="493">
                  <c:v>67.934370000000001</c:v>
                </c:pt>
                <c:pt idx="494">
                  <c:v>66.256680000000003</c:v>
                </c:pt>
                <c:pt idx="495">
                  <c:v>64.485129999999998</c:v>
                </c:pt>
                <c:pt idx="496">
                  <c:v>62.632379999999998</c:v>
                </c:pt>
                <c:pt idx="497">
                  <c:v>60.708590000000001</c:v>
                </c:pt>
                <c:pt idx="498">
                  <c:v>58.723970000000001</c:v>
                </c:pt>
                <c:pt idx="499">
                  <c:v>56.68873</c:v>
                </c:pt>
                <c:pt idx="500">
                  <c:v>54.613949999999996</c:v>
                </c:pt>
                <c:pt idx="501">
                  <c:v>52.511099999999999</c:v>
                </c:pt>
                <c:pt idx="502">
                  <c:v>50.390769999999996</c:v>
                </c:pt>
                <c:pt idx="503">
                  <c:v>48.262499999999996</c:v>
                </c:pt>
                <c:pt idx="504">
                  <c:v>46.134720000000002</c:v>
                </c:pt>
                <c:pt idx="505">
                  <c:v>44.015250000000002</c:v>
                </c:pt>
                <c:pt idx="506">
                  <c:v>41.911679999999997</c:v>
                </c:pt>
                <c:pt idx="507">
                  <c:v>39.831580000000002</c:v>
                </c:pt>
                <c:pt idx="508">
                  <c:v>37.782379999999996</c:v>
                </c:pt>
                <c:pt idx="509">
                  <c:v>35.77026</c:v>
                </c:pt>
                <c:pt idx="510">
                  <c:v>33.799369999999996</c:v>
                </c:pt>
                <c:pt idx="511">
                  <c:v>31.872419999999998</c:v>
                </c:pt>
                <c:pt idx="512">
                  <c:v>29.99165</c:v>
                </c:pt>
                <c:pt idx="513">
                  <c:v>28.159209999999998</c:v>
                </c:pt>
                <c:pt idx="514">
                  <c:v>26.37725</c:v>
                </c:pt>
                <c:pt idx="515">
                  <c:v>24.64789</c:v>
                </c:pt>
                <c:pt idx="516">
                  <c:v>22.972989999999999</c:v>
                </c:pt>
                <c:pt idx="517">
                  <c:v>21.354309999999998</c:v>
                </c:pt>
                <c:pt idx="518">
                  <c:v>19.79335</c:v>
                </c:pt>
                <c:pt idx="519">
                  <c:v>18.291359999999997</c:v>
                </c:pt>
                <c:pt idx="520">
                  <c:v>16.849489999999999</c:v>
                </c:pt>
                <c:pt idx="521">
                  <c:v>15.468630000000001</c:v>
                </c:pt>
                <c:pt idx="522">
                  <c:v>14.14912</c:v>
                </c:pt>
                <c:pt idx="523">
                  <c:v>12.89048</c:v>
                </c:pt>
                <c:pt idx="524">
                  <c:v>11.69176</c:v>
                </c:pt>
                <c:pt idx="525">
                  <c:v>10.552050000000001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72682240"/>
        <c:axId val="2072691488"/>
      </c:scatterChart>
      <c:valAx>
        <c:axId val="207268224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400" b="0">
                    <a:latin typeface="Arial" pitchFamily="34" charset="0"/>
                    <a:cs typeface="Arial" pitchFamily="34" charset="0"/>
                  </a:defRPr>
                </a:pPr>
                <a:r>
                  <a:rPr lang="en-US" sz="1400" b="0" dirty="0">
                    <a:latin typeface="Roboto Light" panose="02000000000000000000" pitchFamily="2" charset="0"/>
                    <a:cs typeface="Arial" pitchFamily="34" charset="0"/>
                  </a:rPr>
                  <a:t>Displacement (mm)</a:t>
                </a:r>
                <a:endParaRPr lang="ko-KR" sz="1400" b="0" dirty="0">
                  <a:latin typeface="Roboto Light" panose="02000000000000000000" pitchFamily="2" charset="0"/>
                  <a:cs typeface="Arial" pitchFamily="34" charset="0"/>
                </a:endParaRPr>
              </a:p>
            </c:rich>
          </c:tx>
          <c:overlay val="0"/>
        </c:title>
        <c:numFmt formatCode="General" sourceLinked="1"/>
        <c:majorTickMark val="in"/>
        <c:minorTickMark val="none"/>
        <c:tickLblPos val="nextTo"/>
        <c:spPr>
          <a:ln>
            <a:solidFill>
              <a:schemeClr val="tx1"/>
            </a:solidFill>
          </a:ln>
        </c:spPr>
        <c:txPr>
          <a:bodyPr/>
          <a:lstStyle/>
          <a:p>
            <a:pPr>
              <a:defRPr sz="1200"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2072691488"/>
        <c:crosses val="autoZero"/>
        <c:crossBetween val="midCat"/>
      </c:valAx>
      <c:valAx>
        <c:axId val="2072691488"/>
        <c:scaling>
          <c:orientation val="minMax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 b="0">
                    <a:latin typeface="Arial" pitchFamily="34" charset="0"/>
                    <a:cs typeface="Arial" pitchFamily="34" charset="0"/>
                  </a:defRPr>
                </a:pPr>
                <a:r>
                  <a:rPr lang="en-US" sz="1400" b="0" dirty="0">
                    <a:latin typeface="Roboto Light" panose="02000000000000000000" pitchFamily="2" charset="0"/>
                    <a:cs typeface="Arial" pitchFamily="34" charset="0"/>
                  </a:rPr>
                  <a:t>Load (N)</a:t>
                </a:r>
                <a:endParaRPr lang="ko-KR" sz="1400" b="0" dirty="0">
                  <a:latin typeface="Roboto Light" panose="02000000000000000000" pitchFamily="2" charset="0"/>
                  <a:cs typeface="Arial" pitchFamily="34" charset="0"/>
                </a:endParaRP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/>
          <a:lstStyle/>
          <a:p>
            <a:pPr>
              <a:defRPr sz="1200"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2072682240"/>
        <c:crosses val="autoZero"/>
        <c:crossBetween val="midCat"/>
        <c:majorUnit val="20"/>
      </c:valAx>
      <c:spPr>
        <a:ln>
          <a:solidFill>
            <a:schemeClr val="tx1"/>
          </a:solidFill>
        </a:ln>
      </c:spPr>
    </c:plotArea>
    <c:plotVisOnly val="1"/>
    <c:dispBlanksAs val="gap"/>
    <c:showDLblsOverMax val="0"/>
  </c:chart>
  <c:txPr>
    <a:bodyPr/>
    <a:lstStyle/>
    <a:p>
      <a:pPr>
        <a:defRPr>
          <a:latin typeface="Arial Rounded MT Bold" pitchFamily="34" charset="0"/>
        </a:defRPr>
      </a:pPr>
      <a:endParaRPr lang="en-US"/>
    </a:p>
  </c:tx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0F82D-D678-41AD-AD76-B8DD0FCE5817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70819-FAF5-4E85-9C61-68FAADCAC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803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0F82D-D678-41AD-AD76-B8DD0FCE5817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70819-FAF5-4E85-9C61-68FAADCAC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772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0F82D-D678-41AD-AD76-B8DD0FCE5817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70819-FAF5-4E85-9C61-68FAADCAC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060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477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90625"/>
            <a:ext cx="7886700" cy="4986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0F82D-D678-41AD-AD76-B8DD0FCE5817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70819-FAF5-4E85-9C61-68FAADCAC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132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0F82D-D678-41AD-AD76-B8DD0FCE5817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70819-FAF5-4E85-9C61-68FAADCAC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97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0F82D-D678-41AD-AD76-B8DD0FCE5817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70819-FAF5-4E85-9C61-68FAADCAC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512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0F82D-D678-41AD-AD76-B8DD0FCE5817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70819-FAF5-4E85-9C61-68FAADCAC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362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1752"/>
            <a:ext cx="9144000" cy="89217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0F82D-D678-41AD-AD76-B8DD0FCE5817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70819-FAF5-4E85-9C61-68FAADCAC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0F82D-D678-41AD-AD76-B8DD0FCE5817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70819-FAF5-4E85-9C61-68FAADCAC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25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0F82D-D678-41AD-AD76-B8DD0FCE5817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70819-FAF5-4E85-9C61-68FAADCAC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072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0F82D-D678-41AD-AD76-B8DD0FCE5817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70819-FAF5-4E85-9C61-68FAADCAC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879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51356" y="6356351"/>
            <a:ext cx="16346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0F82D-D678-41AD-AD76-B8DD0FCE5817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1362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770819-FAF5-4E85-9C61-68FAADCAC77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Ucla_logo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83" y="5916706"/>
            <a:ext cx="914400" cy="914400"/>
          </a:xfrm>
          <a:prstGeom prst="rect">
            <a:avLst/>
          </a:prstGeom>
        </p:spPr>
      </p:pic>
      <p:pic>
        <p:nvPicPr>
          <p:cNvPr id="8" name="Picture 2" descr="C:\Users\Jon\Google Drive\UCLA\Fusion Group\UCLA Fusion Logo\Untitled-1.tif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27099" y="6286500"/>
            <a:ext cx="1216901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151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usion.ucla.edu/abdou/Presentation%20Web%20Page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1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tiff"/><Relationship Id="rId4" Type="http://schemas.openxmlformats.org/officeDocument/2006/relationships/image" Target="../media/image5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readings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M.A. </a:t>
            </a:r>
            <a:r>
              <a:rPr lang="en-US" b="1" dirty="0" err="1" smtClean="0"/>
              <a:t>Abdou</a:t>
            </a:r>
            <a:r>
              <a:rPr lang="en-US" b="1" dirty="0" smtClean="0"/>
              <a:t>, L.J. Wittenberg, and C.W. Maynard</a:t>
            </a:r>
            <a:r>
              <a:rPr lang="en-US" dirty="0" smtClean="0"/>
              <a:t>, </a:t>
            </a:r>
            <a:r>
              <a:rPr lang="en-US" i="1" dirty="0" smtClean="0"/>
              <a:t>A Fusion Design Study of </a:t>
            </a:r>
            <a:r>
              <a:rPr lang="en-US" i="1" dirty="0" err="1" smtClean="0"/>
              <a:t>Nonmobile</a:t>
            </a:r>
            <a:r>
              <a:rPr lang="en-US" i="1" dirty="0" smtClean="0"/>
              <a:t> Blankets with Low Lithium and Tritium Inventories</a:t>
            </a:r>
            <a:r>
              <a:rPr lang="en-US" dirty="0" smtClean="0"/>
              <a:t>, Nuclear Technology, 26: 400–419 (1975).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http://www.fusion.ucla.edu/abdou/Presentation%20Web%20Page.html</a:t>
            </a:r>
            <a:endParaRPr lang="en-US" dirty="0" smtClean="0"/>
          </a:p>
          <a:p>
            <a:pPr lvl="1"/>
            <a:r>
              <a:rPr lang="en-US" dirty="0" smtClean="0"/>
              <a:t>Search for “Lectures in IPR, India”</a:t>
            </a:r>
          </a:p>
          <a:p>
            <a:pPr lvl="1"/>
            <a:r>
              <a:rPr lang="en-US" dirty="0" smtClean="0"/>
              <a:t>Lecture 2: Solid Breeder Blanket Concepts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805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675" y="185738"/>
            <a:ext cx="4438650" cy="243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837" y="2956559"/>
            <a:ext cx="614362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334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1007099"/>
              </p:ext>
            </p:extLst>
          </p:nvPr>
        </p:nvGraphicFramePr>
        <p:xfrm>
          <a:off x="2043112" y="1600200"/>
          <a:ext cx="5057775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29859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6178859" cy="1047750"/>
          </a:xfrm>
        </p:spPr>
        <p:txBody>
          <a:bodyPr/>
          <a:lstStyle/>
          <a:p>
            <a:r>
              <a:rPr lang="en-US" sz="3200" dirty="0" smtClean="0"/>
              <a:t>Single pebble properties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8859" y="-6753"/>
            <a:ext cx="2965142" cy="686475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004991" y="2277658"/>
            <a:ext cx="3052025" cy="874100"/>
            <a:chOff x="3851238" y="1751711"/>
            <a:chExt cx="3052025" cy="874100"/>
          </a:xfrm>
        </p:grpSpPr>
        <p:sp>
          <p:nvSpPr>
            <p:cNvPr id="9" name="TextBox 8"/>
            <p:cNvSpPr txBox="1"/>
            <p:nvPr/>
          </p:nvSpPr>
          <p:spPr>
            <a:xfrm>
              <a:off x="3851238" y="1751711"/>
              <a:ext cx="1992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Roboto Light" panose="02000000000000000000" pitchFamily="2" charset="0"/>
                </a:rPr>
                <a:t>Vacuum chamber</a:t>
              </a:r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>
              <a:off x="5844091" y="1936377"/>
              <a:ext cx="1059172" cy="689434"/>
            </a:xfrm>
            <a:prstGeom prst="straightConnector1">
              <a:avLst/>
            </a:prstGeom>
            <a:ln>
              <a:tailEnd type="oval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004991" y="1550624"/>
            <a:ext cx="3656439" cy="553998"/>
            <a:chOff x="3851238" y="1751711"/>
            <a:chExt cx="3656439" cy="553998"/>
          </a:xfrm>
        </p:grpSpPr>
        <p:sp>
          <p:nvSpPr>
            <p:cNvPr id="12" name="TextBox 11"/>
            <p:cNvSpPr txBox="1"/>
            <p:nvPr/>
          </p:nvSpPr>
          <p:spPr>
            <a:xfrm>
              <a:off x="3851238" y="1751711"/>
              <a:ext cx="1762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Roboto Light" panose="02000000000000000000" pitchFamily="2" charset="0"/>
                </a:rPr>
                <a:t>Inconel pistons</a:t>
              </a:r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13" name="Straight Arrow Connector 12"/>
            <p:cNvCxnSpPr>
              <a:stCxn id="12" idx="3"/>
            </p:cNvCxnSpPr>
            <p:nvPr/>
          </p:nvCxnSpPr>
          <p:spPr>
            <a:xfrm>
              <a:off x="5613259" y="1936377"/>
              <a:ext cx="1894418" cy="369332"/>
            </a:xfrm>
            <a:prstGeom prst="straightConnector1">
              <a:avLst/>
            </a:prstGeom>
            <a:ln>
              <a:tailEnd type="oval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004991" y="3085395"/>
            <a:ext cx="3320967" cy="715404"/>
            <a:chOff x="3851238" y="1751711"/>
            <a:chExt cx="3320967" cy="715404"/>
          </a:xfrm>
        </p:grpSpPr>
        <p:sp>
          <p:nvSpPr>
            <p:cNvPr id="15" name="TextBox 14"/>
            <p:cNvSpPr txBox="1"/>
            <p:nvPr/>
          </p:nvSpPr>
          <p:spPr>
            <a:xfrm>
              <a:off x="3851238" y="1751711"/>
              <a:ext cx="1750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Roboto Light" panose="02000000000000000000" pitchFamily="2" charset="0"/>
                </a:rPr>
                <a:t>Graphite heater</a:t>
              </a:r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16" name="Straight Arrow Connector 15"/>
            <p:cNvCxnSpPr>
              <a:stCxn id="15" idx="3"/>
            </p:cNvCxnSpPr>
            <p:nvPr/>
          </p:nvCxnSpPr>
          <p:spPr>
            <a:xfrm>
              <a:off x="5602038" y="1936377"/>
              <a:ext cx="1570167" cy="530738"/>
            </a:xfrm>
            <a:prstGeom prst="straightConnector1">
              <a:avLst/>
            </a:prstGeom>
            <a:ln>
              <a:tailEnd type="oval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4004991" y="3985465"/>
            <a:ext cx="3564852" cy="369332"/>
            <a:chOff x="3851238" y="1751711"/>
            <a:chExt cx="3564852" cy="369332"/>
          </a:xfrm>
        </p:grpSpPr>
        <p:sp>
          <p:nvSpPr>
            <p:cNvPr id="18" name="TextBox 17"/>
            <p:cNvSpPr txBox="1"/>
            <p:nvPr/>
          </p:nvSpPr>
          <p:spPr>
            <a:xfrm>
              <a:off x="3851238" y="1751711"/>
              <a:ext cx="17411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Roboto Light" panose="02000000000000000000" pitchFamily="2" charset="0"/>
                </a:rPr>
                <a:t>Pebble location</a:t>
              </a:r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19" name="Straight Arrow Connector 18"/>
            <p:cNvCxnSpPr>
              <a:stCxn id="18" idx="3"/>
            </p:cNvCxnSpPr>
            <p:nvPr/>
          </p:nvCxnSpPr>
          <p:spPr>
            <a:xfrm flipV="1">
              <a:off x="5592420" y="1844045"/>
              <a:ext cx="1823670" cy="9233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1617" y="1172113"/>
            <a:ext cx="3109590" cy="1913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22" name="차트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8227284"/>
              </p:ext>
            </p:extLst>
          </p:nvPr>
        </p:nvGraphicFramePr>
        <p:xfrm>
          <a:off x="1" y="3270061"/>
          <a:ext cx="4027516" cy="3077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87950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582"/>
            <a:ext cx="9144000" cy="87881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Pebble failure prediction: strain energy</a:t>
            </a:r>
            <a:endParaRPr lang="en-US" sz="3600" dirty="0"/>
          </a:p>
        </p:txBody>
      </p:sp>
      <p:grpSp>
        <p:nvGrpSpPr>
          <p:cNvPr id="28" name="Group 27"/>
          <p:cNvGrpSpPr/>
          <p:nvPr/>
        </p:nvGrpSpPr>
        <p:grpSpPr>
          <a:xfrm>
            <a:off x="808424" y="1394748"/>
            <a:ext cx="2208937" cy="3666333"/>
            <a:chOff x="7265865" y="699437"/>
            <a:chExt cx="1695635" cy="2814369"/>
          </a:xfrm>
        </p:grpSpPr>
        <p:sp>
          <p:nvSpPr>
            <p:cNvPr id="6" name="Rectangle 5"/>
            <p:cNvSpPr/>
            <p:nvPr/>
          </p:nvSpPr>
          <p:spPr>
            <a:xfrm>
              <a:off x="7265865" y="1509712"/>
              <a:ext cx="1695635" cy="585417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7939046" y="2095130"/>
              <a:ext cx="350669" cy="35066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53636" y="3230298"/>
              <a:ext cx="720091" cy="2835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Ubuntu Condensed" panose="020B0604020202020204" charset="0"/>
                </a:rPr>
                <a:t>Lab tests</a:t>
              </a:r>
              <a:endParaRPr lang="en-US" dirty="0">
                <a:latin typeface="Ubuntu Condensed" panose="020B0604020202020204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8113683" y="1084555"/>
              <a:ext cx="0" cy="42515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 rot="10800000">
              <a:off x="7265865" y="2445799"/>
              <a:ext cx="1695635" cy="585417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/>
                <p:cNvSpPr/>
                <p:nvPr/>
              </p:nvSpPr>
              <p:spPr>
                <a:xfrm>
                  <a:off x="7730052" y="699437"/>
                  <a:ext cx="767261" cy="3907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0052" y="699437"/>
                  <a:ext cx="767261" cy="390748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/>
          <p:cNvGrpSpPr/>
          <p:nvPr/>
        </p:nvGrpSpPr>
        <p:grpSpPr>
          <a:xfrm>
            <a:off x="5134375" y="1649265"/>
            <a:ext cx="2561830" cy="3388690"/>
            <a:chOff x="7445192" y="3414346"/>
            <a:chExt cx="1701043" cy="2250075"/>
          </a:xfrm>
        </p:grpSpPr>
        <p:sp>
          <p:nvSpPr>
            <p:cNvPr id="9" name="Oval 8"/>
            <p:cNvSpPr/>
            <p:nvPr/>
          </p:nvSpPr>
          <p:spPr>
            <a:xfrm>
              <a:off x="8120379" y="4581068"/>
              <a:ext cx="350669" cy="350669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8120379" y="4230399"/>
              <a:ext cx="350669" cy="350669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769709" y="4498579"/>
              <a:ext cx="350669" cy="350669"/>
            </a:xfrm>
            <a:prstGeom prst="ellips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7870348" y="4840624"/>
              <a:ext cx="350669" cy="350669"/>
            </a:xfrm>
            <a:prstGeom prst="ellips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221017" y="4927138"/>
              <a:ext cx="350669" cy="350669"/>
            </a:xfrm>
            <a:prstGeom prst="ellips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462911" y="4663557"/>
              <a:ext cx="350669" cy="350669"/>
            </a:xfrm>
            <a:prstGeom prst="ellips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471048" y="4312740"/>
              <a:ext cx="350669" cy="350669"/>
            </a:xfrm>
            <a:prstGeom prst="ellips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/>
            <p:cNvCxnSpPr>
              <a:endCxn id="10" idx="0"/>
            </p:cNvCxnSpPr>
            <p:nvPr/>
          </p:nvCxnSpPr>
          <p:spPr>
            <a:xfrm>
              <a:off x="8295714" y="3805242"/>
              <a:ext cx="0" cy="42515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961389" y="5419186"/>
              <a:ext cx="668647" cy="2452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Ubuntu Condensed" panose="020B0604020202020204" charset="0"/>
                </a:rPr>
                <a:t>Ensemble</a:t>
              </a:r>
              <a:endParaRPr lang="en-US" dirty="0">
                <a:latin typeface="Ubuntu Condensed" panose="020B060402020202020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/>
                <p:cNvSpPr/>
                <p:nvPr/>
              </p:nvSpPr>
              <p:spPr>
                <a:xfrm>
                  <a:off x="7445192" y="3414346"/>
                  <a:ext cx="1701043" cy="3907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DEM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Rectangle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5192" y="3414346"/>
                  <a:ext cx="1701043" cy="39074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4805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Pebble bed designs (Japanese solid breeder)</a:t>
            </a:r>
            <a:endParaRPr lang="en-US" dirty="0"/>
          </a:p>
        </p:txBody>
      </p:sp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508599" y="812873"/>
            <a:ext cx="4075113" cy="4491037"/>
            <a:chOff x="3492281" y="1301750"/>
            <a:chExt cx="4075332" cy="4491038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3338" y="1301750"/>
              <a:ext cx="3714750" cy="4491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Oval 9"/>
            <p:cNvSpPr>
              <a:spLocks noChangeArrowheads="1"/>
            </p:cNvSpPr>
            <p:nvPr/>
          </p:nvSpPr>
          <p:spPr bwMode="auto">
            <a:xfrm>
              <a:off x="5584825" y="4144675"/>
              <a:ext cx="90" cy="389513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" name="Line 10"/>
            <p:cNvSpPr>
              <a:spLocks noChangeShapeType="1"/>
            </p:cNvSpPr>
            <p:nvPr/>
          </p:nvSpPr>
          <p:spPr bwMode="auto">
            <a:xfrm flipV="1">
              <a:off x="5875338" y="3138488"/>
              <a:ext cx="1692275" cy="11430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/>
            </a:p>
          </p:txBody>
        </p:sp>
        <p:sp>
          <p:nvSpPr>
            <p:cNvPr id="8" name="AutoShape 285"/>
            <p:cNvSpPr>
              <a:spLocks noChangeArrowheads="1"/>
            </p:cNvSpPr>
            <p:nvPr/>
          </p:nvSpPr>
          <p:spPr bwMode="auto">
            <a:xfrm rot="-1747294">
              <a:off x="3492281" y="4244975"/>
              <a:ext cx="712787" cy="539750"/>
            </a:xfrm>
            <a:custGeom>
              <a:avLst/>
              <a:gdLst>
                <a:gd name="T0" fmla="*/ 534590 w 21600"/>
                <a:gd name="T1" fmla="*/ 0 h 21600"/>
                <a:gd name="T2" fmla="*/ 0 w 21600"/>
                <a:gd name="T3" fmla="*/ 269875 h 21600"/>
                <a:gd name="T4" fmla="*/ 534590 w 21600"/>
                <a:gd name="T5" fmla="*/ 539750 h 21600"/>
                <a:gd name="T6" fmla="*/ 712787 w 21600"/>
                <a:gd name="T7" fmla="*/ 269875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AutoShape 286"/>
            <p:cNvSpPr>
              <a:spLocks noChangeArrowheads="1"/>
            </p:cNvSpPr>
            <p:nvPr/>
          </p:nvSpPr>
          <p:spPr bwMode="auto">
            <a:xfrm rot="-1747294">
              <a:off x="4055843" y="4567238"/>
              <a:ext cx="712788" cy="539750"/>
            </a:xfrm>
            <a:custGeom>
              <a:avLst/>
              <a:gdLst>
                <a:gd name="T0" fmla="*/ 534591 w 21600"/>
                <a:gd name="T1" fmla="*/ 0 h 21600"/>
                <a:gd name="T2" fmla="*/ 0 w 21600"/>
                <a:gd name="T3" fmla="*/ 269875 h 21600"/>
                <a:gd name="T4" fmla="*/ 534591 w 21600"/>
                <a:gd name="T5" fmla="*/ 539750 h 21600"/>
                <a:gd name="T6" fmla="*/ 712788 w 21600"/>
                <a:gd name="T7" fmla="*/ 269875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0" name="AutoShape 287"/>
            <p:cNvSpPr>
              <a:spLocks noChangeArrowheads="1"/>
            </p:cNvSpPr>
            <p:nvPr/>
          </p:nvSpPr>
          <p:spPr bwMode="auto">
            <a:xfrm rot="-1747294">
              <a:off x="4633693" y="4886325"/>
              <a:ext cx="712788" cy="539750"/>
            </a:xfrm>
            <a:custGeom>
              <a:avLst/>
              <a:gdLst>
                <a:gd name="T0" fmla="*/ 534591 w 21600"/>
                <a:gd name="T1" fmla="*/ 0 h 21600"/>
                <a:gd name="T2" fmla="*/ 0 w 21600"/>
                <a:gd name="T3" fmla="*/ 269875 h 21600"/>
                <a:gd name="T4" fmla="*/ 534591 w 21600"/>
                <a:gd name="T5" fmla="*/ 539750 h 21600"/>
                <a:gd name="T6" fmla="*/ 712788 w 21600"/>
                <a:gd name="T7" fmla="*/ 269875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79" name="Rectangle 284"/>
          <p:cNvSpPr>
            <a:spLocks noChangeArrowheads="1"/>
          </p:cNvSpPr>
          <p:nvPr/>
        </p:nvSpPr>
        <p:spPr bwMode="auto">
          <a:xfrm>
            <a:off x="53818" y="5303910"/>
            <a:ext cx="501967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ja-JP" dirty="0">
                <a:latin typeface="Roboto Light" panose="02000000000000000000" pitchFamily="2" charset="0"/>
                <a:ea typeface="Roboto Light" panose="02000000000000000000" pitchFamily="2" charset="0"/>
              </a:rPr>
              <a:t>Surface Heat Flux</a:t>
            </a:r>
            <a:r>
              <a:rPr lang="en-US" altLang="ja-JP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:   1MW/m</a:t>
            </a:r>
            <a:r>
              <a:rPr lang="en-US" altLang="ja-JP" baseline="30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2</a:t>
            </a:r>
            <a:endParaRPr lang="en-US" altLang="ja-JP" baseline="30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altLang="ja-JP" dirty="0">
                <a:latin typeface="Roboto Light" panose="02000000000000000000" pitchFamily="2" charset="0"/>
                <a:ea typeface="Roboto Light" panose="02000000000000000000" pitchFamily="2" charset="0"/>
              </a:rPr>
              <a:t>Neutron Wall Load</a:t>
            </a:r>
            <a:r>
              <a:rPr lang="en-US" altLang="ja-JP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:  5MW/m</a:t>
            </a:r>
            <a:r>
              <a:rPr lang="en-US" altLang="ja-JP" baseline="30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2</a:t>
            </a:r>
            <a:r>
              <a:rPr lang="en-US" altLang="ja-JP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(1.5×10</a:t>
            </a:r>
            <a:r>
              <a:rPr lang="en-US" altLang="ja-JP" baseline="30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15</a:t>
            </a:r>
            <a:r>
              <a:rPr lang="en-US" altLang="ja-JP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n/cm</a:t>
            </a:r>
            <a:r>
              <a:rPr lang="en-US" altLang="ja-JP" baseline="30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2</a:t>
            </a:r>
            <a:r>
              <a:rPr lang="en-US" altLang="ja-JP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s</a:t>
            </a:r>
            <a:r>
              <a:rPr lang="en-US" altLang="ja-JP" dirty="0"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</a:p>
        </p:txBody>
      </p:sp>
      <p:grpSp>
        <p:nvGrpSpPr>
          <p:cNvPr id="280" name="Group 14"/>
          <p:cNvGrpSpPr>
            <a:grpSpLocks/>
          </p:cNvGrpSpPr>
          <p:nvPr/>
        </p:nvGrpSpPr>
        <p:grpSpPr bwMode="auto">
          <a:xfrm>
            <a:off x="5600830" y="933966"/>
            <a:ext cx="2375588" cy="2098112"/>
            <a:chOff x="1803" y="1202"/>
            <a:chExt cx="976" cy="862"/>
          </a:xfrm>
        </p:grpSpPr>
        <p:sp>
          <p:nvSpPr>
            <p:cNvPr id="281" name="Line 15"/>
            <p:cNvSpPr>
              <a:spLocks noChangeAspect="1" noChangeShapeType="1"/>
            </p:cNvSpPr>
            <p:nvPr/>
          </p:nvSpPr>
          <p:spPr bwMode="auto">
            <a:xfrm>
              <a:off x="1803" y="1855"/>
              <a:ext cx="367" cy="2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/>
            </a:p>
          </p:txBody>
        </p:sp>
        <p:sp>
          <p:nvSpPr>
            <p:cNvPr id="282" name="Line 16"/>
            <p:cNvSpPr>
              <a:spLocks noChangeAspect="1" noChangeShapeType="1"/>
            </p:cNvSpPr>
            <p:nvPr/>
          </p:nvSpPr>
          <p:spPr bwMode="auto">
            <a:xfrm>
              <a:off x="1806" y="1565"/>
              <a:ext cx="367" cy="2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/>
            </a:p>
          </p:txBody>
        </p:sp>
        <p:sp>
          <p:nvSpPr>
            <p:cNvPr id="283" name="Freeform 17"/>
            <p:cNvSpPr>
              <a:spLocks noChangeAspect="1"/>
            </p:cNvSpPr>
            <p:nvPr/>
          </p:nvSpPr>
          <p:spPr bwMode="auto">
            <a:xfrm flipH="1">
              <a:off x="2694" y="1427"/>
              <a:ext cx="71" cy="52"/>
            </a:xfrm>
            <a:custGeom>
              <a:avLst/>
              <a:gdLst>
                <a:gd name="T0" fmla="*/ 0 w 128"/>
                <a:gd name="T1" fmla="*/ 14 h 94"/>
                <a:gd name="T2" fmla="*/ 24 w 128"/>
                <a:gd name="T3" fmla="*/ 0 h 94"/>
                <a:gd name="T4" fmla="*/ 60 w 128"/>
                <a:gd name="T5" fmla="*/ 2 h 94"/>
                <a:gd name="T6" fmla="*/ 92 w 128"/>
                <a:gd name="T7" fmla="*/ 14 h 94"/>
                <a:gd name="T8" fmla="*/ 116 w 128"/>
                <a:gd name="T9" fmla="*/ 23 h 94"/>
                <a:gd name="T10" fmla="*/ 128 w 128"/>
                <a:gd name="T11" fmla="*/ 54 h 94"/>
                <a:gd name="T12" fmla="*/ 120 w 128"/>
                <a:gd name="T13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94">
                  <a:moveTo>
                    <a:pt x="0" y="14"/>
                  </a:moveTo>
                  <a:lnTo>
                    <a:pt x="24" y="0"/>
                  </a:lnTo>
                  <a:lnTo>
                    <a:pt x="60" y="2"/>
                  </a:lnTo>
                  <a:lnTo>
                    <a:pt x="92" y="14"/>
                  </a:lnTo>
                  <a:lnTo>
                    <a:pt x="116" y="23"/>
                  </a:lnTo>
                  <a:lnTo>
                    <a:pt x="128" y="54"/>
                  </a:lnTo>
                  <a:lnTo>
                    <a:pt x="120" y="94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4" name="Freeform 18"/>
            <p:cNvSpPr>
              <a:spLocks noChangeAspect="1"/>
            </p:cNvSpPr>
            <p:nvPr/>
          </p:nvSpPr>
          <p:spPr bwMode="auto">
            <a:xfrm flipH="1">
              <a:off x="2711" y="1441"/>
              <a:ext cx="39" cy="31"/>
            </a:xfrm>
            <a:custGeom>
              <a:avLst/>
              <a:gdLst>
                <a:gd name="T0" fmla="*/ 0 w 72"/>
                <a:gd name="T1" fmla="*/ 12 h 55"/>
                <a:gd name="T2" fmla="*/ 16 w 72"/>
                <a:gd name="T3" fmla="*/ 0 h 55"/>
                <a:gd name="T4" fmla="*/ 32 w 72"/>
                <a:gd name="T5" fmla="*/ 2 h 55"/>
                <a:gd name="T6" fmla="*/ 56 w 72"/>
                <a:gd name="T7" fmla="*/ 10 h 55"/>
                <a:gd name="T8" fmla="*/ 72 w 72"/>
                <a:gd name="T9" fmla="*/ 26 h 55"/>
                <a:gd name="T10" fmla="*/ 63 w 72"/>
                <a:gd name="T11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55">
                  <a:moveTo>
                    <a:pt x="0" y="12"/>
                  </a:moveTo>
                  <a:lnTo>
                    <a:pt x="16" y="0"/>
                  </a:lnTo>
                  <a:lnTo>
                    <a:pt x="32" y="2"/>
                  </a:lnTo>
                  <a:lnTo>
                    <a:pt x="56" y="10"/>
                  </a:lnTo>
                  <a:lnTo>
                    <a:pt x="72" y="26"/>
                  </a:lnTo>
                  <a:lnTo>
                    <a:pt x="63" y="55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5" name="Freeform 19"/>
            <p:cNvSpPr>
              <a:spLocks noChangeAspect="1"/>
            </p:cNvSpPr>
            <p:nvPr/>
          </p:nvSpPr>
          <p:spPr bwMode="auto">
            <a:xfrm flipH="1">
              <a:off x="2700" y="1472"/>
              <a:ext cx="15" cy="268"/>
            </a:xfrm>
            <a:custGeom>
              <a:avLst/>
              <a:gdLst>
                <a:gd name="T0" fmla="*/ 0 w 15"/>
                <a:gd name="T1" fmla="*/ 0 h 261"/>
                <a:gd name="T2" fmla="*/ 15 w 15"/>
                <a:gd name="T3" fmla="*/ 15 h 261"/>
                <a:gd name="T4" fmla="*/ 15 w 15"/>
                <a:gd name="T5" fmla="*/ 261 h 261"/>
                <a:gd name="T6" fmla="*/ 0 w 15"/>
                <a:gd name="T7" fmla="*/ 261 h 261"/>
                <a:gd name="T8" fmla="*/ 0 w 15"/>
                <a:gd name="T9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61">
                  <a:moveTo>
                    <a:pt x="0" y="0"/>
                  </a:moveTo>
                  <a:lnTo>
                    <a:pt x="15" y="15"/>
                  </a:lnTo>
                  <a:lnTo>
                    <a:pt x="15" y="261"/>
                  </a:lnTo>
                  <a:lnTo>
                    <a:pt x="0" y="261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Freeform 20"/>
            <p:cNvSpPr>
              <a:spLocks noChangeAspect="1"/>
            </p:cNvSpPr>
            <p:nvPr/>
          </p:nvSpPr>
          <p:spPr bwMode="auto">
            <a:xfrm flipH="1">
              <a:off x="2747" y="1440"/>
              <a:ext cx="17" cy="285"/>
            </a:xfrm>
            <a:custGeom>
              <a:avLst/>
              <a:gdLst>
                <a:gd name="T0" fmla="*/ 0 w 15"/>
                <a:gd name="T1" fmla="*/ 0 h 277"/>
                <a:gd name="T2" fmla="*/ 15 w 15"/>
                <a:gd name="T3" fmla="*/ 15 h 277"/>
                <a:gd name="T4" fmla="*/ 15 w 15"/>
                <a:gd name="T5" fmla="*/ 277 h 277"/>
                <a:gd name="T6" fmla="*/ 0 w 15"/>
                <a:gd name="T7" fmla="*/ 262 h 277"/>
                <a:gd name="T8" fmla="*/ 0 w 15"/>
                <a:gd name="T9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77">
                  <a:moveTo>
                    <a:pt x="0" y="0"/>
                  </a:moveTo>
                  <a:lnTo>
                    <a:pt x="15" y="15"/>
                  </a:lnTo>
                  <a:lnTo>
                    <a:pt x="15" y="277"/>
                  </a:lnTo>
                  <a:lnTo>
                    <a:pt x="0" y="262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" name="Freeform 21"/>
            <p:cNvSpPr>
              <a:spLocks noChangeAspect="1"/>
            </p:cNvSpPr>
            <p:nvPr/>
          </p:nvSpPr>
          <p:spPr bwMode="auto">
            <a:xfrm flipH="1">
              <a:off x="2399" y="1609"/>
              <a:ext cx="62" cy="49"/>
            </a:xfrm>
            <a:custGeom>
              <a:avLst/>
              <a:gdLst>
                <a:gd name="T0" fmla="*/ 0 w 112"/>
                <a:gd name="T1" fmla="*/ 12 h 88"/>
                <a:gd name="T2" fmla="*/ 24 w 112"/>
                <a:gd name="T3" fmla="*/ 0 h 88"/>
                <a:gd name="T4" fmla="*/ 54 w 112"/>
                <a:gd name="T5" fmla="*/ 2 h 88"/>
                <a:gd name="T6" fmla="*/ 78 w 112"/>
                <a:gd name="T7" fmla="*/ 8 h 88"/>
                <a:gd name="T8" fmla="*/ 104 w 112"/>
                <a:gd name="T9" fmla="*/ 22 h 88"/>
                <a:gd name="T10" fmla="*/ 112 w 112"/>
                <a:gd name="T11" fmla="*/ 50 h 88"/>
                <a:gd name="T12" fmla="*/ 110 w 112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88">
                  <a:moveTo>
                    <a:pt x="0" y="12"/>
                  </a:moveTo>
                  <a:lnTo>
                    <a:pt x="24" y="0"/>
                  </a:lnTo>
                  <a:lnTo>
                    <a:pt x="54" y="2"/>
                  </a:lnTo>
                  <a:lnTo>
                    <a:pt x="78" y="8"/>
                  </a:lnTo>
                  <a:lnTo>
                    <a:pt x="104" y="22"/>
                  </a:lnTo>
                  <a:lnTo>
                    <a:pt x="112" y="50"/>
                  </a:lnTo>
                  <a:lnTo>
                    <a:pt x="110" y="88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" name="Freeform 22"/>
            <p:cNvSpPr>
              <a:spLocks noChangeAspect="1"/>
            </p:cNvSpPr>
            <p:nvPr/>
          </p:nvSpPr>
          <p:spPr bwMode="auto">
            <a:xfrm flipH="1">
              <a:off x="2411" y="1623"/>
              <a:ext cx="37" cy="25"/>
            </a:xfrm>
            <a:custGeom>
              <a:avLst/>
              <a:gdLst>
                <a:gd name="T0" fmla="*/ 0 w 66"/>
                <a:gd name="T1" fmla="*/ 8 h 44"/>
                <a:gd name="T2" fmla="*/ 18 w 66"/>
                <a:gd name="T3" fmla="*/ 0 h 44"/>
                <a:gd name="T4" fmla="*/ 46 w 66"/>
                <a:gd name="T5" fmla="*/ 4 h 44"/>
                <a:gd name="T6" fmla="*/ 66 w 66"/>
                <a:gd name="T7" fmla="*/ 12 h 44"/>
                <a:gd name="T8" fmla="*/ 64 w 66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44">
                  <a:moveTo>
                    <a:pt x="0" y="8"/>
                  </a:moveTo>
                  <a:lnTo>
                    <a:pt x="18" y="0"/>
                  </a:lnTo>
                  <a:lnTo>
                    <a:pt x="46" y="4"/>
                  </a:lnTo>
                  <a:lnTo>
                    <a:pt x="66" y="12"/>
                  </a:lnTo>
                  <a:lnTo>
                    <a:pt x="64" y="44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" name="Freeform 23"/>
            <p:cNvSpPr>
              <a:spLocks noChangeAspect="1"/>
            </p:cNvSpPr>
            <p:nvPr/>
          </p:nvSpPr>
          <p:spPr bwMode="auto">
            <a:xfrm flipH="1">
              <a:off x="2402" y="1646"/>
              <a:ext cx="16" cy="269"/>
            </a:xfrm>
            <a:custGeom>
              <a:avLst/>
              <a:gdLst>
                <a:gd name="T0" fmla="*/ 0 w 15"/>
                <a:gd name="T1" fmla="*/ 0 h 262"/>
                <a:gd name="T2" fmla="*/ 15 w 15"/>
                <a:gd name="T3" fmla="*/ 15 h 262"/>
                <a:gd name="T4" fmla="*/ 15 w 15"/>
                <a:gd name="T5" fmla="*/ 262 h 262"/>
                <a:gd name="T6" fmla="*/ 0 w 15"/>
                <a:gd name="T7" fmla="*/ 262 h 262"/>
                <a:gd name="T8" fmla="*/ 0 w 15"/>
                <a:gd name="T9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62">
                  <a:moveTo>
                    <a:pt x="0" y="0"/>
                  </a:moveTo>
                  <a:lnTo>
                    <a:pt x="15" y="15"/>
                  </a:lnTo>
                  <a:lnTo>
                    <a:pt x="15" y="262"/>
                  </a:lnTo>
                  <a:lnTo>
                    <a:pt x="0" y="262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" name="Freeform 24"/>
            <p:cNvSpPr>
              <a:spLocks noChangeAspect="1"/>
            </p:cNvSpPr>
            <p:nvPr/>
          </p:nvSpPr>
          <p:spPr bwMode="auto">
            <a:xfrm flipH="1">
              <a:off x="2449" y="1614"/>
              <a:ext cx="16" cy="285"/>
            </a:xfrm>
            <a:custGeom>
              <a:avLst/>
              <a:gdLst>
                <a:gd name="T0" fmla="*/ 0 w 27"/>
                <a:gd name="T1" fmla="*/ 0 h 513"/>
                <a:gd name="T2" fmla="*/ 27 w 27"/>
                <a:gd name="T3" fmla="*/ 30 h 513"/>
                <a:gd name="T4" fmla="*/ 27 w 27"/>
                <a:gd name="T5" fmla="*/ 513 h 513"/>
                <a:gd name="T6" fmla="*/ 0 w 27"/>
                <a:gd name="T7" fmla="*/ 498 h 513"/>
                <a:gd name="T8" fmla="*/ 0 w 27"/>
                <a:gd name="T9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13">
                  <a:moveTo>
                    <a:pt x="0" y="0"/>
                  </a:moveTo>
                  <a:lnTo>
                    <a:pt x="27" y="30"/>
                  </a:lnTo>
                  <a:lnTo>
                    <a:pt x="27" y="513"/>
                  </a:lnTo>
                  <a:lnTo>
                    <a:pt x="0" y="498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" name="Line 25"/>
            <p:cNvSpPr>
              <a:spLocks noChangeAspect="1" noChangeShapeType="1"/>
            </p:cNvSpPr>
            <p:nvPr/>
          </p:nvSpPr>
          <p:spPr bwMode="auto">
            <a:xfrm>
              <a:off x="2402" y="1249"/>
              <a:ext cx="298" cy="19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Line 26"/>
            <p:cNvSpPr>
              <a:spLocks noChangeAspect="1" noChangeShapeType="1"/>
            </p:cNvSpPr>
            <p:nvPr/>
          </p:nvSpPr>
          <p:spPr bwMode="auto">
            <a:xfrm>
              <a:off x="2103" y="1424"/>
              <a:ext cx="315" cy="1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" name="Oval 27"/>
            <p:cNvSpPr>
              <a:spLocks noChangeAspect="1" noChangeArrowheads="1"/>
            </p:cNvSpPr>
            <p:nvPr/>
          </p:nvSpPr>
          <p:spPr bwMode="auto">
            <a:xfrm flipH="1">
              <a:off x="2245" y="1534"/>
              <a:ext cx="110" cy="96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4" name="Oval 28"/>
            <p:cNvSpPr>
              <a:spLocks noChangeAspect="1" noChangeArrowheads="1"/>
            </p:cNvSpPr>
            <p:nvPr/>
          </p:nvSpPr>
          <p:spPr bwMode="auto">
            <a:xfrm flipH="1">
              <a:off x="2527" y="1345"/>
              <a:ext cx="110" cy="9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5" name="Oval 29"/>
            <p:cNvSpPr>
              <a:spLocks noChangeAspect="1" noChangeArrowheads="1"/>
            </p:cNvSpPr>
            <p:nvPr/>
          </p:nvSpPr>
          <p:spPr bwMode="auto">
            <a:xfrm flipH="1">
              <a:off x="2402" y="1281"/>
              <a:ext cx="110" cy="96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6" name="Oval 30"/>
            <p:cNvSpPr>
              <a:spLocks noChangeAspect="1" noChangeArrowheads="1"/>
            </p:cNvSpPr>
            <p:nvPr/>
          </p:nvSpPr>
          <p:spPr bwMode="auto">
            <a:xfrm flipH="1">
              <a:off x="2119" y="1455"/>
              <a:ext cx="111" cy="96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" name="Oval 31"/>
            <p:cNvSpPr>
              <a:spLocks noChangeAspect="1" noChangeArrowheads="1"/>
            </p:cNvSpPr>
            <p:nvPr/>
          </p:nvSpPr>
          <p:spPr bwMode="auto">
            <a:xfrm flipH="1">
              <a:off x="2135" y="1472"/>
              <a:ext cx="80" cy="62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Oval 32"/>
            <p:cNvSpPr>
              <a:spLocks noChangeAspect="1" noChangeArrowheads="1"/>
            </p:cNvSpPr>
            <p:nvPr/>
          </p:nvSpPr>
          <p:spPr bwMode="auto">
            <a:xfrm flipH="1">
              <a:off x="2260" y="1551"/>
              <a:ext cx="78" cy="6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9" name="Oval 33"/>
            <p:cNvSpPr>
              <a:spLocks noChangeAspect="1" noChangeArrowheads="1"/>
            </p:cNvSpPr>
            <p:nvPr/>
          </p:nvSpPr>
          <p:spPr bwMode="auto">
            <a:xfrm flipH="1">
              <a:off x="2544" y="1360"/>
              <a:ext cx="78" cy="64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0" name="Oval 34"/>
            <p:cNvSpPr>
              <a:spLocks noChangeAspect="1" noChangeArrowheads="1"/>
            </p:cNvSpPr>
            <p:nvPr/>
          </p:nvSpPr>
          <p:spPr bwMode="auto">
            <a:xfrm flipH="1">
              <a:off x="2420" y="1298"/>
              <a:ext cx="78" cy="64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1" name="Freeform 35"/>
            <p:cNvSpPr>
              <a:spLocks noChangeAspect="1"/>
            </p:cNvSpPr>
            <p:nvPr/>
          </p:nvSpPr>
          <p:spPr bwMode="auto">
            <a:xfrm flipH="1">
              <a:off x="2177" y="1994"/>
              <a:ext cx="99" cy="67"/>
            </a:xfrm>
            <a:custGeom>
              <a:avLst/>
              <a:gdLst>
                <a:gd name="T0" fmla="*/ 179 w 179"/>
                <a:gd name="T1" fmla="*/ 120 h 120"/>
                <a:gd name="T2" fmla="*/ 141 w 179"/>
                <a:gd name="T3" fmla="*/ 115 h 120"/>
                <a:gd name="T4" fmla="*/ 141 w 179"/>
                <a:gd name="T5" fmla="*/ 87 h 120"/>
                <a:gd name="T6" fmla="*/ 111 w 179"/>
                <a:gd name="T7" fmla="*/ 58 h 120"/>
                <a:gd name="T8" fmla="*/ 56 w 179"/>
                <a:gd name="T9" fmla="*/ 58 h 120"/>
                <a:gd name="T10" fmla="*/ 28 w 179"/>
                <a:gd name="T11" fmla="*/ 0 h 120"/>
                <a:gd name="T12" fmla="*/ 0 w 179"/>
                <a:gd name="T1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9" h="120">
                  <a:moveTo>
                    <a:pt x="179" y="120"/>
                  </a:moveTo>
                  <a:lnTo>
                    <a:pt x="141" y="115"/>
                  </a:lnTo>
                  <a:lnTo>
                    <a:pt x="141" y="87"/>
                  </a:lnTo>
                  <a:lnTo>
                    <a:pt x="111" y="58"/>
                  </a:lnTo>
                  <a:lnTo>
                    <a:pt x="56" y="58"/>
                  </a:lnTo>
                  <a:lnTo>
                    <a:pt x="28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" name="Freeform 36"/>
            <p:cNvSpPr>
              <a:spLocks noChangeAspect="1"/>
            </p:cNvSpPr>
            <p:nvPr/>
          </p:nvSpPr>
          <p:spPr bwMode="auto">
            <a:xfrm flipH="1">
              <a:off x="2276" y="1961"/>
              <a:ext cx="37" cy="33"/>
            </a:xfrm>
            <a:custGeom>
              <a:avLst/>
              <a:gdLst>
                <a:gd name="T0" fmla="*/ 0 w 68"/>
                <a:gd name="T1" fmla="*/ 12 h 60"/>
                <a:gd name="T2" fmla="*/ 36 w 68"/>
                <a:gd name="T3" fmla="*/ 0 h 60"/>
                <a:gd name="T4" fmla="*/ 68 w 68"/>
                <a:gd name="T5" fmla="*/ 24 h 60"/>
                <a:gd name="T6" fmla="*/ 62 w 68"/>
                <a:gd name="T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" h="60">
                  <a:moveTo>
                    <a:pt x="0" y="12"/>
                  </a:moveTo>
                  <a:lnTo>
                    <a:pt x="36" y="0"/>
                  </a:lnTo>
                  <a:lnTo>
                    <a:pt x="68" y="24"/>
                  </a:lnTo>
                  <a:lnTo>
                    <a:pt x="62" y="6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" name="Freeform 37"/>
            <p:cNvSpPr>
              <a:spLocks noChangeAspect="1"/>
            </p:cNvSpPr>
            <p:nvPr/>
          </p:nvSpPr>
          <p:spPr bwMode="auto">
            <a:xfrm flipH="1">
              <a:off x="2418" y="1890"/>
              <a:ext cx="27" cy="9"/>
            </a:xfrm>
            <a:custGeom>
              <a:avLst/>
              <a:gdLst>
                <a:gd name="T0" fmla="*/ 0 w 51"/>
                <a:gd name="T1" fmla="*/ 8 h 15"/>
                <a:gd name="T2" fmla="*/ 20 w 51"/>
                <a:gd name="T3" fmla="*/ 0 h 15"/>
                <a:gd name="T4" fmla="*/ 38 w 51"/>
                <a:gd name="T5" fmla="*/ 4 h 15"/>
                <a:gd name="T6" fmla="*/ 51 w 51"/>
                <a:gd name="T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15">
                  <a:moveTo>
                    <a:pt x="0" y="8"/>
                  </a:moveTo>
                  <a:lnTo>
                    <a:pt x="20" y="0"/>
                  </a:lnTo>
                  <a:lnTo>
                    <a:pt x="38" y="4"/>
                  </a:lnTo>
                  <a:lnTo>
                    <a:pt x="51" y="15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4" name="Freeform 38"/>
            <p:cNvSpPr>
              <a:spLocks noChangeAspect="1"/>
            </p:cNvSpPr>
            <p:nvPr/>
          </p:nvSpPr>
          <p:spPr bwMode="auto">
            <a:xfrm>
              <a:off x="2316" y="1915"/>
              <a:ext cx="86" cy="53"/>
            </a:xfrm>
            <a:custGeom>
              <a:avLst/>
              <a:gdLst>
                <a:gd name="T0" fmla="*/ 62 w 62"/>
                <a:gd name="T1" fmla="*/ 0 h 38"/>
                <a:gd name="T2" fmla="*/ 62 w 62"/>
                <a:gd name="T3" fmla="*/ 11 h 38"/>
                <a:gd name="T4" fmla="*/ 47 w 62"/>
                <a:gd name="T5" fmla="*/ 10 h 38"/>
                <a:gd name="T6" fmla="*/ 47 w 62"/>
                <a:gd name="T7" fmla="*/ 20 h 38"/>
                <a:gd name="T8" fmla="*/ 31 w 62"/>
                <a:gd name="T9" fmla="*/ 15 h 38"/>
                <a:gd name="T10" fmla="*/ 31 w 62"/>
                <a:gd name="T11" fmla="*/ 30 h 38"/>
                <a:gd name="T12" fmla="*/ 16 w 62"/>
                <a:gd name="T13" fmla="*/ 22 h 38"/>
                <a:gd name="T14" fmla="*/ 0 w 62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38">
                  <a:moveTo>
                    <a:pt x="62" y="0"/>
                  </a:moveTo>
                  <a:lnTo>
                    <a:pt x="62" y="11"/>
                  </a:lnTo>
                  <a:lnTo>
                    <a:pt x="47" y="10"/>
                  </a:lnTo>
                  <a:lnTo>
                    <a:pt x="47" y="20"/>
                  </a:lnTo>
                  <a:lnTo>
                    <a:pt x="31" y="15"/>
                  </a:lnTo>
                  <a:lnTo>
                    <a:pt x="31" y="30"/>
                  </a:lnTo>
                  <a:lnTo>
                    <a:pt x="16" y="22"/>
                  </a:lnTo>
                  <a:lnTo>
                    <a:pt x="0" y="38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5" name="Freeform 39"/>
            <p:cNvSpPr>
              <a:spLocks noChangeAspect="1"/>
            </p:cNvSpPr>
            <p:nvPr/>
          </p:nvSpPr>
          <p:spPr bwMode="auto">
            <a:xfrm flipH="1">
              <a:off x="2472" y="1740"/>
              <a:ext cx="232" cy="152"/>
            </a:xfrm>
            <a:custGeom>
              <a:avLst/>
              <a:gdLst>
                <a:gd name="T0" fmla="*/ 0 w 412"/>
                <a:gd name="T1" fmla="*/ 0 h 266"/>
                <a:gd name="T2" fmla="*/ 28 w 412"/>
                <a:gd name="T3" fmla="*/ 0 h 266"/>
                <a:gd name="T4" fmla="*/ 56 w 412"/>
                <a:gd name="T5" fmla="*/ 30 h 266"/>
                <a:gd name="T6" fmla="*/ 56 w 412"/>
                <a:gd name="T7" fmla="*/ 58 h 266"/>
                <a:gd name="T8" fmla="*/ 84 w 412"/>
                <a:gd name="T9" fmla="*/ 85 h 266"/>
                <a:gd name="T10" fmla="*/ 141 w 412"/>
                <a:gd name="T11" fmla="*/ 115 h 266"/>
                <a:gd name="T12" fmla="*/ 169 w 412"/>
                <a:gd name="T13" fmla="*/ 115 h 266"/>
                <a:gd name="T14" fmla="*/ 225 w 412"/>
                <a:gd name="T15" fmla="*/ 143 h 266"/>
                <a:gd name="T16" fmla="*/ 246 w 412"/>
                <a:gd name="T17" fmla="*/ 176 h 266"/>
                <a:gd name="T18" fmla="*/ 290 w 412"/>
                <a:gd name="T19" fmla="*/ 178 h 266"/>
                <a:gd name="T20" fmla="*/ 306 w 412"/>
                <a:gd name="T21" fmla="*/ 220 h 266"/>
                <a:gd name="T22" fmla="*/ 358 w 412"/>
                <a:gd name="T23" fmla="*/ 216 h 266"/>
                <a:gd name="T24" fmla="*/ 354 w 412"/>
                <a:gd name="T25" fmla="*/ 264 h 266"/>
                <a:gd name="T26" fmla="*/ 412 w 412"/>
                <a:gd name="T27" fmla="*/ 26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2" h="266">
                  <a:moveTo>
                    <a:pt x="0" y="0"/>
                  </a:moveTo>
                  <a:lnTo>
                    <a:pt x="28" y="0"/>
                  </a:lnTo>
                  <a:lnTo>
                    <a:pt x="56" y="30"/>
                  </a:lnTo>
                  <a:lnTo>
                    <a:pt x="56" y="58"/>
                  </a:lnTo>
                  <a:lnTo>
                    <a:pt x="84" y="85"/>
                  </a:lnTo>
                  <a:lnTo>
                    <a:pt x="141" y="115"/>
                  </a:lnTo>
                  <a:lnTo>
                    <a:pt x="169" y="115"/>
                  </a:lnTo>
                  <a:lnTo>
                    <a:pt x="225" y="143"/>
                  </a:lnTo>
                  <a:lnTo>
                    <a:pt x="246" y="176"/>
                  </a:lnTo>
                  <a:lnTo>
                    <a:pt x="290" y="178"/>
                  </a:lnTo>
                  <a:lnTo>
                    <a:pt x="306" y="220"/>
                  </a:lnTo>
                  <a:lnTo>
                    <a:pt x="358" y="216"/>
                  </a:lnTo>
                  <a:lnTo>
                    <a:pt x="354" y="264"/>
                  </a:lnTo>
                  <a:lnTo>
                    <a:pt x="412" y="266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" name="Freeform 40"/>
            <p:cNvSpPr>
              <a:spLocks noChangeAspect="1"/>
            </p:cNvSpPr>
            <p:nvPr/>
          </p:nvSpPr>
          <p:spPr bwMode="auto">
            <a:xfrm flipH="1">
              <a:off x="2716" y="1721"/>
              <a:ext cx="31" cy="15"/>
            </a:xfrm>
            <a:custGeom>
              <a:avLst/>
              <a:gdLst>
                <a:gd name="T0" fmla="*/ 0 w 55"/>
                <a:gd name="T1" fmla="*/ 8 h 28"/>
                <a:gd name="T2" fmla="*/ 21 w 55"/>
                <a:gd name="T3" fmla="*/ 0 h 28"/>
                <a:gd name="T4" fmla="*/ 51 w 55"/>
                <a:gd name="T5" fmla="*/ 6 h 28"/>
                <a:gd name="T6" fmla="*/ 55 w 55"/>
                <a:gd name="T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28">
                  <a:moveTo>
                    <a:pt x="0" y="8"/>
                  </a:moveTo>
                  <a:lnTo>
                    <a:pt x="21" y="0"/>
                  </a:lnTo>
                  <a:lnTo>
                    <a:pt x="51" y="6"/>
                  </a:lnTo>
                  <a:lnTo>
                    <a:pt x="55" y="28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" name="Freeform 41"/>
            <p:cNvSpPr>
              <a:spLocks noChangeAspect="1"/>
            </p:cNvSpPr>
            <p:nvPr/>
          </p:nvSpPr>
          <p:spPr bwMode="auto">
            <a:xfrm flipH="1">
              <a:off x="2338" y="1216"/>
              <a:ext cx="70" cy="51"/>
            </a:xfrm>
            <a:custGeom>
              <a:avLst/>
              <a:gdLst>
                <a:gd name="T0" fmla="*/ 26 w 124"/>
                <a:gd name="T1" fmla="*/ 0 h 94"/>
                <a:gd name="T2" fmla="*/ 2 w 124"/>
                <a:gd name="T3" fmla="*/ 28 h 94"/>
                <a:gd name="T4" fmla="*/ 0 w 124"/>
                <a:gd name="T5" fmla="*/ 56 h 94"/>
                <a:gd name="T6" fmla="*/ 18 w 124"/>
                <a:gd name="T7" fmla="*/ 86 h 94"/>
                <a:gd name="T8" fmla="*/ 44 w 124"/>
                <a:gd name="T9" fmla="*/ 94 h 94"/>
                <a:gd name="T10" fmla="*/ 74 w 124"/>
                <a:gd name="T11" fmla="*/ 94 h 94"/>
                <a:gd name="T12" fmla="*/ 100 w 124"/>
                <a:gd name="T13" fmla="*/ 86 h 94"/>
                <a:gd name="T14" fmla="*/ 124 w 124"/>
                <a:gd name="T15" fmla="*/ 7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94">
                  <a:moveTo>
                    <a:pt x="26" y="0"/>
                  </a:moveTo>
                  <a:lnTo>
                    <a:pt x="2" y="28"/>
                  </a:lnTo>
                  <a:lnTo>
                    <a:pt x="0" y="56"/>
                  </a:lnTo>
                  <a:lnTo>
                    <a:pt x="18" y="86"/>
                  </a:lnTo>
                  <a:lnTo>
                    <a:pt x="44" y="94"/>
                  </a:lnTo>
                  <a:lnTo>
                    <a:pt x="74" y="94"/>
                  </a:lnTo>
                  <a:lnTo>
                    <a:pt x="100" y="86"/>
                  </a:lnTo>
                  <a:lnTo>
                    <a:pt x="124" y="76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Freeform 42"/>
            <p:cNvSpPr>
              <a:spLocks noChangeAspect="1"/>
            </p:cNvSpPr>
            <p:nvPr/>
          </p:nvSpPr>
          <p:spPr bwMode="auto">
            <a:xfrm flipH="1">
              <a:off x="2355" y="1226"/>
              <a:ext cx="40" cy="29"/>
            </a:xfrm>
            <a:custGeom>
              <a:avLst/>
              <a:gdLst>
                <a:gd name="T0" fmla="*/ 20 w 72"/>
                <a:gd name="T1" fmla="*/ 0 h 52"/>
                <a:gd name="T2" fmla="*/ 0 w 72"/>
                <a:gd name="T3" fmla="*/ 26 h 52"/>
                <a:gd name="T4" fmla="*/ 10 w 72"/>
                <a:gd name="T5" fmla="*/ 46 h 52"/>
                <a:gd name="T6" fmla="*/ 42 w 72"/>
                <a:gd name="T7" fmla="*/ 52 h 52"/>
                <a:gd name="T8" fmla="*/ 72 w 72"/>
                <a:gd name="T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52">
                  <a:moveTo>
                    <a:pt x="20" y="0"/>
                  </a:moveTo>
                  <a:lnTo>
                    <a:pt x="0" y="26"/>
                  </a:lnTo>
                  <a:lnTo>
                    <a:pt x="10" y="46"/>
                  </a:lnTo>
                  <a:lnTo>
                    <a:pt x="42" y="52"/>
                  </a:lnTo>
                  <a:lnTo>
                    <a:pt x="72" y="43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" name="Freeform 43"/>
            <p:cNvSpPr>
              <a:spLocks noChangeAspect="1"/>
            </p:cNvSpPr>
            <p:nvPr/>
          </p:nvSpPr>
          <p:spPr bwMode="auto">
            <a:xfrm flipH="1">
              <a:off x="2103" y="1249"/>
              <a:ext cx="252" cy="143"/>
            </a:xfrm>
            <a:custGeom>
              <a:avLst/>
              <a:gdLst>
                <a:gd name="T0" fmla="*/ 0 w 244"/>
                <a:gd name="T1" fmla="*/ 0 h 139"/>
                <a:gd name="T2" fmla="*/ 31 w 244"/>
                <a:gd name="T3" fmla="*/ 16 h 139"/>
                <a:gd name="T4" fmla="*/ 46 w 244"/>
                <a:gd name="T5" fmla="*/ 16 h 139"/>
                <a:gd name="T6" fmla="*/ 46 w 244"/>
                <a:gd name="T7" fmla="*/ 31 h 139"/>
                <a:gd name="T8" fmla="*/ 77 w 244"/>
                <a:gd name="T9" fmla="*/ 31 h 139"/>
                <a:gd name="T10" fmla="*/ 92 w 244"/>
                <a:gd name="T11" fmla="*/ 47 h 139"/>
                <a:gd name="T12" fmla="*/ 122 w 244"/>
                <a:gd name="T13" fmla="*/ 62 h 139"/>
                <a:gd name="T14" fmla="*/ 153 w 244"/>
                <a:gd name="T15" fmla="*/ 77 h 139"/>
                <a:gd name="T16" fmla="*/ 183 w 244"/>
                <a:gd name="T17" fmla="*/ 108 h 139"/>
                <a:gd name="T18" fmla="*/ 198 w 244"/>
                <a:gd name="T19" fmla="*/ 108 h 139"/>
                <a:gd name="T20" fmla="*/ 213 w 244"/>
                <a:gd name="T21" fmla="*/ 108 h 139"/>
                <a:gd name="T22" fmla="*/ 213 w 244"/>
                <a:gd name="T23" fmla="*/ 124 h 139"/>
                <a:gd name="T24" fmla="*/ 229 w 244"/>
                <a:gd name="T25" fmla="*/ 139 h 139"/>
                <a:gd name="T26" fmla="*/ 244 w 244"/>
                <a:gd name="T27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139">
                  <a:moveTo>
                    <a:pt x="0" y="0"/>
                  </a:moveTo>
                  <a:lnTo>
                    <a:pt x="31" y="16"/>
                  </a:lnTo>
                  <a:lnTo>
                    <a:pt x="46" y="16"/>
                  </a:lnTo>
                  <a:lnTo>
                    <a:pt x="46" y="31"/>
                  </a:lnTo>
                  <a:lnTo>
                    <a:pt x="77" y="31"/>
                  </a:lnTo>
                  <a:lnTo>
                    <a:pt x="92" y="47"/>
                  </a:lnTo>
                  <a:lnTo>
                    <a:pt x="122" y="62"/>
                  </a:lnTo>
                  <a:lnTo>
                    <a:pt x="153" y="77"/>
                  </a:lnTo>
                  <a:lnTo>
                    <a:pt x="183" y="108"/>
                  </a:lnTo>
                  <a:lnTo>
                    <a:pt x="198" y="108"/>
                  </a:lnTo>
                  <a:lnTo>
                    <a:pt x="213" y="108"/>
                  </a:lnTo>
                  <a:lnTo>
                    <a:pt x="213" y="124"/>
                  </a:lnTo>
                  <a:lnTo>
                    <a:pt x="229" y="139"/>
                  </a:lnTo>
                  <a:lnTo>
                    <a:pt x="244" y="139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" name="Freeform 44"/>
            <p:cNvSpPr>
              <a:spLocks noChangeAspect="1"/>
            </p:cNvSpPr>
            <p:nvPr/>
          </p:nvSpPr>
          <p:spPr bwMode="auto">
            <a:xfrm flipH="1">
              <a:off x="2027" y="1392"/>
              <a:ext cx="76" cy="53"/>
            </a:xfrm>
            <a:custGeom>
              <a:avLst/>
              <a:gdLst>
                <a:gd name="T0" fmla="*/ 28 w 137"/>
                <a:gd name="T1" fmla="*/ 0 h 96"/>
                <a:gd name="T2" fmla="*/ 0 w 137"/>
                <a:gd name="T3" fmla="*/ 0 h 96"/>
                <a:gd name="T4" fmla="*/ 0 w 137"/>
                <a:gd name="T5" fmla="*/ 28 h 96"/>
                <a:gd name="T6" fmla="*/ 0 w 137"/>
                <a:gd name="T7" fmla="*/ 57 h 96"/>
                <a:gd name="T8" fmla="*/ 28 w 137"/>
                <a:gd name="T9" fmla="*/ 85 h 96"/>
                <a:gd name="T10" fmla="*/ 59 w 137"/>
                <a:gd name="T11" fmla="*/ 94 h 96"/>
                <a:gd name="T12" fmla="*/ 97 w 137"/>
                <a:gd name="T13" fmla="*/ 96 h 96"/>
                <a:gd name="T14" fmla="*/ 137 w 137"/>
                <a:gd name="T15" fmla="*/ 6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96">
                  <a:moveTo>
                    <a:pt x="28" y="0"/>
                  </a:moveTo>
                  <a:lnTo>
                    <a:pt x="0" y="0"/>
                  </a:lnTo>
                  <a:lnTo>
                    <a:pt x="0" y="28"/>
                  </a:lnTo>
                  <a:lnTo>
                    <a:pt x="0" y="57"/>
                  </a:lnTo>
                  <a:lnTo>
                    <a:pt x="28" y="85"/>
                  </a:lnTo>
                  <a:lnTo>
                    <a:pt x="59" y="94"/>
                  </a:lnTo>
                  <a:lnTo>
                    <a:pt x="97" y="96"/>
                  </a:lnTo>
                  <a:lnTo>
                    <a:pt x="137" y="6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" name="Freeform 45"/>
            <p:cNvSpPr>
              <a:spLocks noChangeAspect="1"/>
            </p:cNvSpPr>
            <p:nvPr/>
          </p:nvSpPr>
          <p:spPr bwMode="auto">
            <a:xfrm flipH="1">
              <a:off x="2046" y="1392"/>
              <a:ext cx="42" cy="38"/>
            </a:xfrm>
            <a:custGeom>
              <a:avLst/>
              <a:gdLst>
                <a:gd name="T0" fmla="*/ 0 w 76"/>
                <a:gd name="T1" fmla="*/ 0 h 68"/>
                <a:gd name="T2" fmla="*/ 0 w 76"/>
                <a:gd name="T3" fmla="*/ 28 h 68"/>
                <a:gd name="T4" fmla="*/ 6 w 76"/>
                <a:gd name="T5" fmla="*/ 54 h 68"/>
                <a:gd name="T6" fmla="*/ 50 w 76"/>
                <a:gd name="T7" fmla="*/ 68 h 68"/>
                <a:gd name="T8" fmla="*/ 76 w 76"/>
                <a:gd name="T9" fmla="*/ 6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68">
                  <a:moveTo>
                    <a:pt x="0" y="0"/>
                  </a:moveTo>
                  <a:lnTo>
                    <a:pt x="0" y="28"/>
                  </a:lnTo>
                  <a:lnTo>
                    <a:pt x="6" y="54"/>
                  </a:lnTo>
                  <a:lnTo>
                    <a:pt x="50" y="68"/>
                  </a:lnTo>
                  <a:lnTo>
                    <a:pt x="76" y="6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Freeform 46"/>
            <p:cNvSpPr>
              <a:spLocks noChangeAspect="1"/>
            </p:cNvSpPr>
            <p:nvPr/>
          </p:nvSpPr>
          <p:spPr bwMode="auto">
            <a:xfrm flipH="1">
              <a:off x="1916" y="1472"/>
              <a:ext cx="32" cy="32"/>
            </a:xfrm>
            <a:custGeom>
              <a:avLst/>
              <a:gdLst>
                <a:gd name="T0" fmla="*/ 0 w 31"/>
                <a:gd name="T1" fmla="*/ 0 h 31"/>
                <a:gd name="T2" fmla="*/ 0 w 31"/>
                <a:gd name="T3" fmla="*/ 15 h 31"/>
                <a:gd name="T4" fmla="*/ 0 w 31"/>
                <a:gd name="T5" fmla="*/ 31 h 31"/>
                <a:gd name="T6" fmla="*/ 15 w 31"/>
                <a:gd name="T7" fmla="*/ 31 h 31"/>
                <a:gd name="T8" fmla="*/ 31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0" y="0"/>
                  </a:moveTo>
                  <a:lnTo>
                    <a:pt x="0" y="15"/>
                  </a:lnTo>
                  <a:lnTo>
                    <a:pt x="0" y="31"/>
                  </a:lnTo>
                  <a:lnTo>
                    <a:pt x="15" y="31"/>
                  </a:lnTo>
                  <a:lnTo>
                    <a:pt x="31" y="31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3" name="Freeform 47"/>
            <p:cNvSpPr>
              <a:spLocks noChangeAspect="1"/>
            </p:cNvSpPr>
            <p:nvPr/>
          </p:nvSpPr>
          <p:spPr bwMode="auto">
            <a:xfrm flipH="1">
              <a:off x="1948" y="1424"/>
              <a:ext cx="93" cy="48"/>
            </a:xfrm>
            <a:custGeom>
              <a:avLst/>
              <a:gdLst>
                <a:gd name="T0" fmla="*/ 0 w 91"/>
                <a:gd name="T1" fmla="*/ 0 h 46"/>
                <a:gd name="T2" fmla="*/ 30 w 91"/>
                <a:gd name="T3" fmla="*/ 0 h 46"/>
                <a:gd name="T4" fmla="*/ 30 w 91"/>
                <a:gd name="T5" fmla="*/ 15 h 46"/>
                <a:gd name="T6" fmla="*/ 45 w 91"/>
                <a:gd name="T7" fmla="*/ 15 h 46"/>
                <a:gd name="T8" fmla="*/ 45 w 91"/>
                <a:gd name="T9" fmla="*/ 30 h 46"/>
                <a:gd name="T10" fmla="*/ 76 w 91"/>
                <a:gd name="T11" fmla="*/ 46 h 46"/>
                <a:gd name="T12" fmla="*/ 91 w 91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46">
                  <a:moveTo>
                    <a:pt x="0" y="0"/>
                  </a:moveTo>
                  <a:lnTo>
                    <a:pt x="30" y="0"/>
                  </a:lnTo>
                  <a:lnTo>
                    <a:pt x="30" y="15"/>
                  </a:lnTo>
                  <a:lnTo>
                    <a:pt x="45" y="15"/>
                  </a:lnTo>
                  <a:lnTo>
                    <a:pt x="45" y="30"/>
                  </a:lnTo>
                  <a:lnTo>
                    <a:pt x="76" y="46"/>
                  </a:lnTo>
                  <a:lnTo>
                    <a:pt x="91" y="46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4" name="Freeform 48"/>
            <p:cNvSpPr>
              <a:spLocks noChangeAspect="1"/>
            </p:cNvSpPr>
            <p:nvPr/>
          </p:nvSpPr>
          <p:spPr bwMode="auto">
            <a:xfrm flipH="1">
              <a:off x="1806" y="1504"/>
              <a:ext cx="110" cy="78"/>
            </a:xfrm>
            <a:custGeom>
              <a:avLst/>
              <a:gdLst>
                <a:gd name="T0" fmla="*/ 0 w 197"/>
                <a:gd name="T1" fmla="*/ 0 h 141"/>
                <a:gd name="T2" fmla="*/ 28 w 197"/>
                <a:gd name="T3" fmla="*/ 28 h 141"/>
                <a:gd name="T4" fmla="*/ 56 w 197"/>
                <a:gd name="T5" fmla="*/ 28 h 141"/>
                <a:gd name="T6" fmla="*/ 84 w 197"/>
                <a:gd name="T7" fmla="*/ 28 h 141"/>
                <a:gd name="T8" fmla="*/ 112 w 197"/>
                <a:gd name="T9" fmla="*/ 56 h 141"/>
                <a:gd name="T10" fmla="*/ 169 w 197"/>
                <a:gd name="T11" fmla="*/ 85 h 141"/>
                <a:gd name="T12" fmla="*/ 197 w 197"/>
                <a:gd name="T13" fmla="*/ 85 h 141"/>
                <a:gd name="T14" fmla="*/ 197 w 197"/>
                <a:gd name="T15" fmla="*/ 141 h 141"/>
                <a:gd name="T16" fmla="*/ 184 w 197"/>
                <a:gd name="T17" fmla="*/ 11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141">
                  <a:moveTo>
                    <a:pt x="0" y="0"/>
                  </a:moveTo>
                  <a:lnTo>
                    <a:pt x="28" y="28"/>
                  </a:lnTo>
                  <a:lnTo>
                    <a:pt x="56" y="28"/>
                  </a:lnTo>
                  <a:lnTo>
                    <a:pt x="84" y="28"/>
                  </a:lnTo>
                  <a:lnTo>
                    <a:pt x="112" y="56"/>
                  </a:lnTo>
                  <a:lnTo>
                    <a:pt x="169" y="85"/>
                  </a:lnTo>
                  <a:lnTo>
                    <a:pt x="197" y="85"/>
                  </a:lnTo>
                  <a:lnTo>
                    <a:pt x="197" y="141"/>
                  </a:lnTo>
                  <a:lnTo>
                    <a:pt x="184" y="114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5" name="Freeform 49"/>
            <p:cNvSpPr>
              <a:spLocks noChangeAspect="1"/>
            </p:cNvSpPr>
            <p:nvPr/>
          </p:nvSpPr>
          <p:spPr bwMode="auto">
            <a:xfrm flipH="1">
              <a:off x="2014" y="1427"/>
              <a:ext cx="380" cy="267"/>
            </a:xfrm>
            <a:custGeom>
              <a:avLst/>
              <a:gdLst>
                <a:gd name="T0" fmla="*/ 6 w 684"/>
                <a:gd name="T1" fmla="*/ 478 h 478"/>
                <a:gd name="T2" fmla="*/ 2 w 684"/>
                <a:gd name="T3" fmla="*/ 434 h 478"/>
                <a:gd name="T4" fmla="*/ 22 w 684"/>
                <a:gd name="T5" fmla="*/ 400 h 478"/>
                <a:gd name="T6" fmla="*/ 14 w 684"/>
                <a:gd name="T7" fmla="*/ 374 h 478"/>
                <a:gd name="T8" fmla="*/ 0 w 684"/>
                <a:gd name="T9" fmla="*/ 344 h 478"/>
                <a:gd name="T10" fmla="*/ 56 w 684"/>
                <a:gd name="T11" fmla="*/ 316 h 478"/>
                <a:gd name="T12" fmla="*/ 74 w 684"/>
                <a:gd name="T13" fmla="*/ 340 h 478"/>
                <a:gd name="T14" fmla="*/ 118 w 684"/>
                <a:gd name="T15" fmla="*/ 372 h 478"/>
                <a:gd name="T16" fmla="*/ 136 w 684"/>
                <a:gd name="T17" fmla="*/ 378 h 478"/>
                <a:gd name="T18" fmla="*/ 180 w 684"/>
                <a:gd name="T19" fmla="*/ 380 h 478"/>
                <a:gd name="T20" fmla="*/ 234 w 684"/>
                <a:gd name="T21" fmla="*/ 366 h 478"/>
                <a:gd name="T22" fmla="*/ 282 w 684"/>
                <a:gd name="T23" fmla="*/ 336 h 478"/>
                <a:gd name="T24" fmla="*/ 290 w 684"/>
                <a:gd name="T25" fmla="*/ 288 h 478"/>
                <a:gd name="T26" fmla="*/ 284 w 684"/>
                <a:gd name="T27" fmla="*/ 240 h 478"/>
                <a:gd name="T28" fmla="*/ 262 w 684"/>
                <a:gd name="T29" fmla="*/ 206 h 478"/>
                <a:gd name="T30" fmla="*/ 294 w 684"/>
                <a:gd name="T31" fmla="*/ 184 h 478"/>
                <a:gd name="T32" fmla="*/ 308 w 684"/>
                <a:gd name="T33" fmla="*/ 206 h 478"/>
                <a:gd name="T34" fmla="*/ 332 w 684"/>
                <a:gd name="T35" fmla="*/ 226 h 478"/>
                <a:gd name="T36" fmla="*/ 374 w 684"/>
                <a:gd name="T37" fmla="*/ 248 h 478"/>
                <a:gd name="T38" fmla="*/ 420 w 684"/>
                <a:gd name="T39" fmla="*/ 242 h 478"/>
                <a:gd name="T40" fmla="*/ 478 w 684"/>
                <a:gd name="T41" fmla="*/ 222 h 478"/>
                <a:gd name="T42" fmla="*/ 516 w 684"/>
                <a:gd name="T43" fmla="*/ 166 h 478"/>
                <a:gd name="T44" fmla="*/ 516 w 684"/>
                <a:gd name="T45" fmla="*/ 112 h 478"/>
                <a:gd name="T46" fmla="*/ 510 w 684"/>
                <a:gd name="T47" fmla="*/ 80 h 478"/>
                <a:gd name="T48" fmla="*/ 481 w 684"/>
                <a:gd name="T49" fmla="*/ 59 h 478"/>
                <a:gd name="T50" fmla="*/ 537 w 684"/>
                <a:gd name="T51" fmla="*/ 31 h 478"/>
                <a:gd name="T52" fmla="*/ 556 w 684"/>
                <a:gd name="T53" fmla="*/ 46 h 478"/>
                <a:gd name="T54" fmla="*/ 574 w 684"/>
                <a:gd name="T55" fmla="*/ 52 h 478"/>
                <a:gd name="T56" fmla="*/ 600 w 684"/>
                <a:gd name="T57" fmla="*/ 58 h 478"/>
                <a:gd name="T58" fmla="*/ 624 w 684"/>
                <a:gd name="T59" fmla="*/ 60 h 478"/>
                <a:gd name="T60" fmla="*/ 642 w 684"/>
                <a:gd name="T61" fmla="*/ 50 h 478"/>
                <a:gd name="T62" fmla="*/ 656 w 684"/>
                <a:gd name="T63" fmla="*/ 42 h 478"/>
                <a:gd name="T64" fmla="*/ 684 w 684"/>
                <a:gd name="T65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84" h="478">
                  <a:moveTo>
                    <a:pt x="6" y="478"/>
                  </a:moveTo>
                  <a:lnTo>
                    <a:pt x="2" y="434"/>
                  </a:lnTo>
                  <a:lnTo>
                    <a:pt x="22" y="400"/>
                  </a:lnTo>
                  <a:lnTo>
                    <a:pt x="14" y="374"/>
                  </a:lnTo>
                  <a:lnTo>
                    <a:pt x="0" y="344"/>
                  </a:lnTo>
                  <a:lnTo>
                    <a:pt x="56" y="316"/>
                  </a:lnTo>
                  <a:lnTo>
                    <a:pt x="74" y="340"/>
                  </a:lnTo>
                  <a:lnTo>
                    <a:pt x="118" y="372"/>
                  </a:lnTo>
                  <a:lnTo>
                    <a:pt x="136" y="378"/>
                  </a:lnTo>
                  <a:lnTo>
                    <a:pt x="180" y="380"/>
                  </a:lnTo>
                  <a:lnTo>
                    <a:pt x="234" y="366"/>
                  </a:lnTo>
                  <a:lnTo>
                    <a:pt x="282" y="336"/>
                  </a:lnTo>
                  <a:lnTo>
                    <a:pt x="290" y="288"/>
                  </a:lnTo>
                  <a:lnTo>
                    <a:pt x="284" y="240"/>
                  </a:lnTo>
                  <a:lnTo>
                    <a:pt x="262" y="206"/>
                  </a:lnTo>
                  <a:lnTo>
                    <a:pt x="294" y="184"/>
                  </a:lnTo>
                  <a:lnTo>
                    <a:pt x="308" y="206"/>
                  </a:lnTo>
                  <a:lnTo>
                    <a:pt x="332" y="226"/>
                  </a:lnTo>
                  <a:lnTo>
                    <a:pt x="374" y="248"/>
                  </a:lnTo>
                  <a:lnTo>
                    <a:pt x="420" y="242"/>
                  </a:lnTo>
                  <a:lnTo>
                    <a:pt x="478" y="222"/>
                  </a:lnTo>
                  <a:lnTo>
                    <a:pt x="516" y="166"/>
                  </a:lnTo>
                  <a:lnTo>
                    <a:pt x="516" y="112"/>
                  </a:lnTo>
                  <a:lnTo>
                    <a:pt x="510" y="80"/>
                  </a:lnTo>
                  <a:lnTo>
                    <a:pt x="481" y="59"/>
                  </a:lnTo>
                  <a:lnTo>
                    <a:pt x="537" y="31"/>
                  </a:lnTo>
                  <a:lnTo>
                    <a:pt x="556" y="46"/>
                  </a:lnTo>
                  <a:lnTo>
                    <a:pt x="574" y="52"/>
                  </a:lnTo>
                  <a:lnTo>
                    <a:pt x="600" y="58"/>
                  </a:lnTo>
                  <a:lnTo>
                    <a:pt x="624" y="60"/>
                  </a:lnTo>
                  <a:lnTo>
                    <a:pt x="642" y="50"/>
                  </a:lnTo>
                  <a:lnTo>
                    <a:pt x="656" y="42"/>
                  </a:lnTo>
                  <a:lnTo>
                    <a:pt x="684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Freeform 50"/>
            <p:cNvSpPr>
              <a:spLocks noChangeAspect="1" noChangeArrowheads="1"/>
            </p:cNvSpPr>
            <p:nvPr/>
          </p:nvSpPr>
          <p:spPr bwMode="auto">
            <a:xfrm flipH="1">
              <a:off x="2390" y="1662"/>
              <a:ext cx="4" cy="266"/>
            </a:xfrm>
            <a:custGeom>
              <a:avLst/>
              <a:gdLst>
                <a:gd name="T0" fmla="*/ 6 w 6"/>
                <a:gd name="T1" fmla="*/ 0 h 478"/>
                <a:gd name="T2" fmla="*/ 0 w 6"/>
                <a:gd name="T3" fmla="*/ 478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" h="478">
                  <a:moveTo>
                    <a:pt x="6" y="0"/>
                  </a:moveTo>
                  <a:lnTo>
                    <a:pt x="0" y="478"/>
                  </a:lnTo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" name="Freeform 51"/>
            <p:cNvSpPr>
              <a:spLocks noChangeAspect="1"/>
            </p:cNvSpPr>
            <p:nvPr/>
          </p:nvSpPr>
          <p:spPr bwMode="auto">
            <a:xfrm flipH="1">
              <a:off x="2402" y="1202"/>
              <a:ext cx="377" cy="238"/>
            </a:xfrm>
            <a:custGeom>
              <a:avLst/>
              <a:gdLst>
                <a:gd name="T0" fmla="*/ 0 w 677"/>
                <a:gd name="T1" fmla="*/ 428 h 428"/>
                <a:gd name="T2" fmla="*/ 0 w 677"/>
                <a:gd name="T3" fmla="*/ 400 h 428"/>
                <a:gd name="T4" fmla="*/ 29 w 677"/>
                <a:gd name="T5" fmla="*/ 389 h 428"/>
                <a:gd name="T6" fmla="*/ 59 w 677"/>
                <a:gd name="T7" fmla="*/ 385 h 428"/>
                <a:gd name="T8" fmla="*/ 89 w 677"/>
                <a:gd name="T9" fmla="*/ 389 h 428"/>
                <a:gd name="T10" fmla="*/ 113 w 677"/>
                <a:gd name="T11" fmla="*/ 400 h 428"/>
                <a:gd name="T12" fmla="*/ 141 w 677"/>
                <a:gd name="T13" fmla="*/ 400 h 428"/>
                <a:gd name="T14" fmla="*/ 197 w 677"/>
                <a:gd name="T15" fmla="*/ 371 h 428"/>
                <a:gd name="T16" fmla="*/ 233 w 677"/>
                <a:gd name="T17" fmla="*/ 341 h 428"/>
                <a:gd name="T18" fmla="*/ 237 w 677"/>
                <a:gd name="T19" fmla="*/ 317 h 428"/>
                <a:gd name="T20" fmla="*/ 243 w 677"/>
                <a:gd name="T21" fmla="*/ 295 h 428"/>
                <a:gd name="T22" fmla="*/ 253 w 677"/>
                <a:gd name="T23" fmla="*/ 279 h 428"/>
                <a:gd name="T24" fmla="*/ 261 w 677"/>
                <a:gd name="T25" fmla="*/ 271 h 428"/>
                <a:gd name="T26" fmla="*/ 277 w 677"/>
                <a:gd name="T27" fmla="*/ 259 h 428"/>
                <a:gd name="T28" fmla="*/ 297 w 677"/>
                <a:gd name="T29" fmla="*/ 251 h 428"/>
                <a:gd name="T30" fmla="*/ 323 w 677"/>
                <a:gd name="T31" fmla="*/ 245 h 428"/>
                <a:gd name="T32" fmla="*/ 347 w 677"/>
                <a:gd name="T33" fmla="*/ 247 h 428"/>
                <a:gd name="T34" fmla="*/ 371 w 677"/>
                <a:gd name="T35" fmla="*/ 241 h 428"/>
                <a:gd name="T36" fmla="*/ 395 w 677"/>
                <a:gd name="T37" fmla="*/ 228 h 428"/>
                <a:gd name="T38" fmla="*/ 429 w 677"/>
                <a:gd name="T39" fmla="*/ 215 h 428"/>
                <a:gd name="T40" fmla="*/ 449 w 677"/>
                <a:gd name="T41" fmla="*/ 197 h 428"/>
                <a:gd name="T42" fmla="*/ 471 w 677"/>
                <a:gd name="T43" fmla="*/ 179 h 428"/>
                <a:gd name="T44" fmla="*/ 489 w 677"/>
                <a:gd name="T45" fmla="*/ 151 h 428"/>
                <a:gd name="T46" fmla="*/ 501 w 677"/>
                <a:gd name="T47" fmla="*/ 139 h 428"/>
                <a:gd name="T48" fmla="*/ 517 w 677"/>
                <a:gd name="T49" fmla="*/ 129 h 428"/>
                <a:gd name="T50" fmla="*/ 541 w 677"/>
                <a:gd name="T51" fmla="*/ 123 h 428"/>
                <a:gd name="T52" fmla="*/ 563 w 677"/>
                <a:gd name="T53" fmla="*/ 121 h 428"/>
                <a:gd name="T54" fmla="*/ 583 w 677"/>
                <a:gd name="T55" fmla="*/ 117 h 428"/>
                <a:gd name="T56" fmla="*/ 615 w 677"/>
                <a:gd name="T57" fmla="*/ 101 h 428"/>
                <a:gd name="T58" fmla="*/ 641 w 677"/>
                <a:gd name="T59" fmla="*/ 81 h 428"/>
                <a:gd name="T60" fmla="*/ 649 w 677"/>
                <a:gd name="T61" fmla="*/ 57 h 428"/>
                <a:gd name="T62" fmla="*/ 649 w 677"/>
                <a:gd name="T63" fmla="*/ 85 h 428"/>
                <a:gd name="T64" fmla="*/ 649 w 677"/>
                <a:gd name="T65" fmla="*/ 57 h 428"/>
                <a:gd name="T66" fmla="*/ 657 w 677"/>
                <a:gd name="T67" fmla="*/ 27 h 428"/>
                <a:gd name="T68" fmla="*/ 677 w 677"/>
                <a:gd name="T6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77" h="428">
                  <a:moveTo>
                    <a:pt x="0" y="428"/>
                  </a:moveTo>
                  <a:lnTo>
                    <a:pt x="0" y="400"/>
                  </a:lnTo>
                  <a:lnTo>
                    <a:pt x="29" y="389"/>
                  </a:lnTo>
                  <a:lnTo>
                    <a:pt x="59" y="385"/>
                  </a:lnTo>
                  <a:lnTo>
                    <a:pt x="89" y="389"/>
                  </a:lnTo>
                  <a:lnTo>
                    <a:pt x="113" y="400"/>
                  </a:lnTo>
                  <a:lnTo>
                    <a:pt x="141" y="400"/>
                  </a:lnTo>
                  <a:lnTo>
                    <a:pt x="197" y="371"/>
                  </a:lnTo>
                  <a:lnTo>
                    <a:pt x="233" y="341"/>
                  </a:lnTo>
                  <a:lnTo>
                    <a:pt x="237" y="317"/>
                  </a:lnTo>
                  <a:lnTo>
                    <a:pt x="243" y="295"/>
                  </a:lnTo>
                  <a:lnTo>
                    <a:pt x="253" y="279"/>
                  </a:lnTo>
                  <a:lnTo>
                    <a:pt x="261" y="271"/>
                  </a:lnTo>
                  <a:lnTo>
                    <a:pt x="277" y="259"/>
                  </a:lnTo>
                  <a:lnTo>
                    <a:pt x="297" y="251"/>
                  </a:lnTo>
                  <a:lnTo>
                    <a:pt x="323" y="245"/>
                  </a:lnTo>
                  <a:lnTo>
                    <a:pt x="347" y="247"/>
                  </a:lnTo>
                  <a:lnTo>
                    <a:pt x="371" y="241"/>
                  </a:lnTo>
                  <a:lnTo>
                    <a:pt x="395" y="228"/>
                  </a:lnTo>
                  <a:lnTo>
                    <a:pt x="429" y="215"/>
                  </a:lnTo>
                  <a:lnTo>
                    <a:pt x="449" y="197"/>
                  </a:lnTo>
                  <a:lnTo>
                    <a:pt x="471" y="179"/>
                  </a:lnTo>
                  <a:lnTo>
                    <a:pt x="489" y="151"/>
                  </a:lnTo>
                  <a:lnTo>
                    <a:pt x="501" y="139"/>
                  </a:lnTo>
                  <a:lnTo>
                    <a:pt x="517" y="129"/>
                  </a:lnTo>
                  <a:lnTo>
                    <a:pt x="541" y="123"/>
                  </a:lnTo>
                  <a:lnTo>
                    <a:pt x="563" y="121"/>
                  </a:lnTo>
                  <a:lnTo>
                    <a:pt x="583" y="117"/>
                  </a:lnTo>
                  <a:lnTo>
                    <a:pt x="615" y="101"/>
                  </a:lnTo>
                  <a:lnTo>
                    <a:pt x="641" y="81"/>
                  </a:lnTo>
                  <a:lnTo>
                    <a:pt x="649" y="57"/>
                  </a:lnTo>
                  <a:lnTo>
                    <a:pt x="649" y="85"/>
                  </a:lnTo>
                  <a:lnTo>
                    <a:pt x="649" y="57"/>
                  </a:lnTo>
                  <a:lnTo>
                    <a:pt x="657" y="27"/>
                  </a:lnTo>
                  <a:lnTo>
                    <a:pt x="677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8" name="Line 52"/>
            <p:cNvSpPr>
              <a:spLocks noChangeAspect="1" noChangeShapeType="1"/>
            </p:cNvSpPr>
            <p:nvPr/>
          </p:nvSpPr>
          <p:spPr bwMode="auto">
            <a:xfrm flipH="1">
              <a:off x="2778" y="1440"/>
              <a:ext cx="1" cy="26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9" name="Freeform 53"/>
            <p:cNvSpPr>
              <a:spLocks noChangeAspect="1"/>
            </p:cNvSpPr>
            <p:nvPr/>
          </p:nvSpPr>
          <p:spPr bwMode="auto">
            <a:xfrm flipH="1">
              <a:off x="2465" y="1472"/>
              <a:ext cx="235" cy="142"/>
            </a:xfrm>
            <a:custGeom>
              <a:avLst/>
              <a:gdLst>
                <a:gd name="T0" fmla="*/ 0 w 423"/>
                <a:gd name="T1" fmla="*/ 28 h 255"/>
                <a:gd name="T2" fmla="*/ 6 w 423"/>
                <a:gd name="T3" fmla="*/ 11 h 255"/>
                <a:gd name="T4" fmla="*/ 28 w 423"/>
                <a:gd name="T5" fmla="*/ 0 h 255"/>
                <a:gd name="T6" fmla="*/ 56 w 423"/>
                <a:gd name="T7" fmla="*/ 28 h 255"/>
                <a:gd name="T8" fmla="*/ 56 w 423"/>
                <a:gd name="T9" fmla="*/ 57 h 255"/>
                <a:gd name="T10" fmla="*/ 83 w 423"/>
                <a:gd name="T11" fmla="*/ 57 h 255"/>
                <a:gd name="T12" fmla="*/ 83 w 423"/>
                <a:gd name="T13" fmla="*/ 85 h 255"/>
                <a:gd name="T14" fmla="*/ 169 w 423"/>
                <a:gd name="T15" fmla="*/ 85 h 255"/>
                <a:gd name="T16" fmla="*/ 197 w 423"/>
                <a:gd name="T17" fmla="*/ 113 h 255"/>
                <a:gd name="T18" fmla="*/ 197 w 423"/>
                <a:gd name="T19" fmla="*/ 142 h 255"/>
                <a:gd name="T20" fmla="*/ 224 w 423"/>
                <a:gd name="T21" fmla="*/ 170 h 255"/>
                <a:gd name="T22" fmla="*/ 254 w 423"/>
                <a:gd name="T23" fmla="*/ 170 h 255"/>
                <a:gd name="T24" fmla="*/ 282 w 423"/>
                <a:gd name="T25" fmla="*/ 198 h 255"/>
                <a:gd name="T26" fmla="*/ 310 w 423"/>
                <a:gd name="T27" fmla="*/ 198 h 255"/>
                <a:gd name="T28" fmla="*/ 338 w 423"/>
                <a:gd name="T29" fmla="*/ 227 h 255"/>
                <a:gd name="T30" fmla="*/ 367 w 423"/>
                <a:gd name="T31" fmla="*/ 255 h 255"/>
                <a:gd name="T32" fmla="*/ 395 w 423"/>
                <a:gd name="T33" fmla="*/ 255 h 255"/>
                <a:gd name="T34" fmla="*/ 423 w 423"/>
                <a:gd name="T35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3" h="255">
                  <a:moveTo>
                    <a:pt x="0" y="28"/>
                  </a:moveTo>
                  <a:lnTo>
                    <a:pt x="6" y="11"/>
                  </a:lnTo>
                  <a:lnTo>
                    <a:pt x="28" y="0"/>
                  </a:lnTo>
                  <a:lnTo>
                    <a:pt x="56" y="28"/>
                  </a:lnTo>
                  <a:lnTo>
                    <a:pt x="56" y="57"/>
                  </a:lnTo>
                  <a:lnTo>
                    <a:pt x="83" y="57"/>
                  </a:lnTo>
                  <a:lnTo>
                    <a:pt x="83" y="85"/>
                  </a:lnTo>
                  <a:lnTo>
                    <a:pt x="169" y="85"/>
                  </a:lnTo>
                  <a:lnTo>
                    <a:pt x="197" y="113"/>
                  </a:lnTo>
                  <a:lnTo>
                    <a:pt x="197" y="142"/>
                  </a:lnTo>
                  <a:lnTo>
                    <a:pt x="224" y="170"/>
                  </a:lnTo>
                  <a:lnTo>
                    <a:pt x="254" y="170"/>
                  </a:lnTo>
                  <a:lnTo>
                    <a:pt x="282" y="198"/>
                  </a:lnTo>
                  <a:lnTo>
                    <a:pt x="310" y="198"/>
                  </a:lnTo>
                  <a:lnTo>
                    <a:pt x="338" y="227"/>
                  </a:lnTo>
                  <a:lnTo>
                    <a:pt x="367" y="255"/>
                  </a:lnTo>
                  <a:lnTo>
                    <a:pt x="395" y="255"/>
                  </a:lnTo>
                  <a:lnTo>
                    <a:pt x="423" y="255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0" name="Freeform 54"/>
            <p:cNvSpPr>
              <a:spLocks noChangeAspect="1"/>
            </p:cNvSpPr>
            <p:nvPr/>
          </p:nvSpPr>
          <p:spPr bwMode="auto">
            <a:xfrm>
              <a:off x="2277" y="1661"/>
              <a:ext cx="111" cy="62"/>
            </a:xfrm>
            <a:custGeom>
              <a:avLst/>
              <a:gdLst>
                <a:gd name="T0" fmla="*/ 80 w 80"/>
                <a:gd name="T1" fmla="*/ 0 h 45"/>
                <a:gd name="T2" fmla="*/ 68 w 80"/>
                <a:gd name="T3" fmla="*/ 1 h 45"/>
                <a:gd name="T4" fmla="*/ 57 w 80"/>
                <a:gd name="T5" fmla="*/ 0 h 45"/>
                <a:gd name="T6" fmla="*/ 57 w 80"/>
                <a:gd name="T7" fmla="*/ 12 h 45"/>
                <a:gd name="T8" fmla="*/ 22 w 80"/>
                <a:gd name="T9" fmla="*/ 20 h 45"/>
                <a:gd name="T10" fmla="*/ 0 w 80"/>
                <a:gd name="T11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45">
                  <a:moveTo>
                    <a:pt x="80" y="0"/>
                  </a:moveTo>
                  <a:lnTo>
                    <a:pt x="68" y="1"/>
                  </a:lnTo>
                  <a:lnTo>
                    <a:pt x="57" y="0"/>
                  </a:lnTo>
                  <a:lnTo>
                    <a:pt x="57" y="12"/>
                  </a:lnTo>
                  <a:lnTo>
                    <a:pt x="22" y="20"/>
                  </a:lnTo>
                  <a:lnTo>
                    <a:pt x="0" y="45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1" name="Freeform 55"/>
            <p:cNvSpPr>
              <a:spLocks noChangeAspect="1"/>
            </p:cNvSpPr>
            <p:nvPr/>
          </p:nvSpPr>
          <p:spPr bwMode="auto">
            <a:xfrm flipH="1">
              <a:off x="2183" y="1725"/>
              <a:ext cx="93" cy="62"/>
            </a:xfrm>
            <a:custGeom>
              <a:avLst/>
              <a:gdLst>
                <a:gd name="T0" fmla="*/ 0 w 91"/>
                <a:gd name="T1" fmla="*/ 0 h 61"/>
                <a:gd name="T2" fmla="*/ 15 w 91"/>
                <a:gd name="T3" fmla="*/ 0 h 61"/>
                <a:gd name="T4" fmla="*/ 30 w 91"/>
                <a:gd name="T5" fmla="*/ 15 h 61"/>
                <a:gd name="T6" fmla="*/ 45 w 91"/>
                <a:gd name="T7" fmla="*/ 15 h 61"/>
                <a:gd name="T8" fmla="*/ 45 w 91"/>
                <a:gd name="T9" fmla="*/ 31 h 61"/>
                <a:gd name="T10" fmla="*/ 60 w 91"/>
                <a:gd name="T11" fmla="*/ 46 h 61"/>
                <a:gd name="T12" fmla="*/ 76 w 91"/>
                <a:gd name="T13" fmla="*/ 46 h 61"/>
                <a:gd name="T14" fmla="*/ 91 w 91"/>
                <a:gd name="T15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1" h="61">
                  <a:moveTo>
                    <a:pt x="0" y="0"/>
                  </a:moveTo>
                  <a:lnTo>
                    <a:pt x="15" y="0"/>
                  </a:lnTo>
                  <a:lnTo>
                    <a:pt x="30" y="15"/>
                  </a:lnTo>
                  <a:lnTo>
                    <a:pt x="45" y="15"/>
                  </a:lnTo>
                  <a:lnTo>
                    <a:pt x="45" y="31"/>
                  </a:lnTo>
                  <a:lnTo>
                    <a:pt x="60" y="46"/>
                  </a:lnTo>
                  <a:lnTo>
                    <a:pt x="76" y="46"/>
                  </a:lnTo>
                  <a:lnTo>
                    <a:pt x="91" y="61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2" name="Line 56"/>
            <p:cNvSpPr>
              <a:spLocks noChangeAspect="1" noChangeShapeType="1"/>
            </p:cNvSpPr>
            <p:nvPr/>
          </p:nvSpPr>
          <p:spPr bwMode="auto">
            <a:xfrm>
              <a:off x="1827" y="1544"/>
              <a:ext cx="371" cy="2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/>
            </a:p>
          </p:txBody>
        </p:sp>
        <p:sp>
          <p:nvSpPr>
            <p:cNvPr id="323" name="Oval 57"/>
            <p:cNvSpPr>
              <a:spLocks noChangeAspect="1" noChangeArrowheads="1"/>
            </p:cNvSpPr>
            <p:nvPr/>
          </p:nvSpPr>
          <p:spPr bwMode="auto">
            <a:xfrm flipH="1">
              <a:off x="1863" y="1577"/>
              <a:ext cx="111" cy="96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" name="Oval 58"/>
            <p:cNvSpPr>
              <a:spLocks noChangeAspect="1" noChangeArrowheads="1"/>
            </p:cNvSpPr>
            <p:nvPr/>
          </p:nvSpPr>
          <p:spPr bwMode="auto">
            <a:xfrm flipH="1">
              <a:off x="1879" y="1594"/>
              <a:ext cx="80" cy="6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5" name="Oval 59"/>
            <p:cNvSpPr>
              <a:spLocks noChangeAspect="1" noChangeArrowheads="1"/>
            </p:cNvSpPr>
            <p:nvPr/>
          </p:nvSpPr>
          <p:spPr bwMode="auto">
            <a:xfrm flipH="1">
              <a:off x="2005" y="1666"/>
              <a:ext cx="111" cy="96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6" name="Oval 60"/>
            <p:cNvSpPr>
              <a:spLocks noChangeAspect="1" noChangeArrowheads="1"/>
            </p:cNvSpPr>
            <p:nvPr/>
          </p:nvSpPr>
          <p:spPr bwMode="auto">
            <a:xfrm flipH="1">
              <a:off x="2021" y="1683"/>
              <a:ext cx="80" cy="6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27" name="Group 61"/>
            <p:cNvGrpSpPr>
              <a:grpSpLocks noChangeAspect="1"/>
            </p:cNvGrpSpPr>
            <p:nvPr/>
          </p:nvGrpSpPr>
          <p:grpSpPr bwMode="auto">
            <a:xfrm>
              <a:off x="1856" y="1630"/>
              <a:ext cx="112" cy="328"/>
              <a:chOff x="1823" y="1607"/>
              <a:chExt cx="81" cy="236"/>
            </a:xfrm>
          </p:grpSpPr>
          <p:grpSp>
            <p:nvGrpSpPr>
              <p:cNvPr id="543" name="Group 62"/>
              <p:cNvGrpSpPr>
                <a:grpSpLocks noChangeAspect="1"/>
              </p:cNvGrpSpPr>
              <p:nvPr/>
            </p:nvGrpSpPr>
            <p:grpSpPr bwMode="auto">
              <a:xfrm>
                <a:off x="1823" y="1767"/>
                <a:ext cx="81" cy="76"/>
                <a:chOff x="1818" y="1754"/>
                <a:chExt cx="78" cy="75"/>
              </a:xfrm>
            </p:grpSpPr>
            <p:sp>
              <p:nvSpPr>
                <p:cNvPr id="546" name="Oval 63"/>
                <p:cNvSpPr>
                  <a:spLocks noChangeAspect="1" noChangeArrowheads="1"/>
                </p:cNvSpPr>
                <p:nvPr/>
              </p:nvSpPr>
              <p:spPr bwMode="auto">
                <a:xfrm>
                  <a:off x="1818" y="1769"/>
                  <a:ext cx="73" cy="60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7" name="Freeform 64"/>
                <p:cNvSpPr>
                  <a:spLocks noChangeAspect="1"/>
                </p:cNvSpPr>
                <p:nvPr/>
              </p:nvSpPr>
              <p:spPr bwMode="auto">
                <a:xfrm>
                  <a:off x="1820" y="1754"/>
                  <a:ext cx="76" cy="64"/>
                </a:xfrm>
                <a:custGeom>
                  <a:avLst/>
                  <a:gdLst>
                    <a:gd name="T0" fmla="*/ 0 w 76"/>
                    <a:gd name="T1" fmla="*/ 21 h 64"/>
                    <a:gd name="T2" fmla="*/ 76 w 76"/>
                    <a:gd name="T3" fmla="*/ 64 h 64"/>
                    <a:gd name="T4" fmla="*/ 76 w 76"/>
                    <a:gd name="T5" fmla="*/ 4 h 64"/>
                    <a:gd name="T6" fmla="*/ 1 w 76"/>
                    <a:gd name="T7" fmla="*/ 0 h 64"/>
                    <a:gd name="T8" fmla="*/ 0 w 76"/>
                    <a:gd name="T9" fmla="*/ 21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4">
                      <a:moveTo>
                        <a:pt x="0" y="21"/>
                      </a:moveTo>
                      <a:lnTo>
                        <a:pt x="76" y="64"/>
                      </a:lnTo>
                      <a:lnTo>
                        <a:pt x="76" y="4"/>
                      </a:lnTo>
                      <a:lnTo>
                        <a:pt x="1" y="0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44" name="Line 65"/>
              <p:cNvSpPr>
                <a:spLocks noChangeAspect="1" noChangeShapeType="1"/>
              </p:cNvSpPr>
              <p:nvPr/>
            </p:nvSpPr>
            <p:spPr bwMode="auto">
              <a:xfrm>
                <a:off x="1826" y="1607"/>
                <a:ext cx="0" cy="20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45" name="Line 66"/>
              <p:cNvSpPr>
                <a:spLocks noChangeAspect="1" noChangeShapeType="1"/>
              </p:cNvSpPr>
              <p:nvPr/>
            </p:nvSpPr>
            <p:spPr bwMode="auto">
              <a:xfrm flipH="1">
                <a:off x="1894" y="1632"/>
                <a:ext cx="5" cy="19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328" name="Group 67"/>
            <p:cNvGrpSpPr>
              <a:grpSpLocks noChangeAspect="1"/>
            </p:cNvGrpSpPr>
            <p:nvPr/>
          </p:nvGrpSpPr>
          <p:grpSpPr bwMode="auto">
            <a:xfrm>
              <a:off x="1998" y="1712"/>
              <a:ext cx="112" cy="328"/>
              <a:chOff x="1823" y="1607"/>
              <a:chExt cx="81" cy="236"/>
            </a:xfrm>
          </p:grpSpPr>
          <p:grpSp>
            <p:nvGrpSpPr>
              <p:cNvPr id="538" name="Group 68"/>
              <p:cNvGrpSpPr>
                <a:grpSpLocks noChangeAspect="1"/>
              </p:cNvGrpSpPr>
              <p:nvPr/>
            </p:nvGrpSpPr>
            <p:grpSpPr bwMode="auto">
              <a:xfrm>
                <a:off x="1823" y="1767"/>
                <a:ext cx="81" cy="76"/>
                <a:chOff x="1818" y="1754"/>
                <a:chExt cx="78" cy="75"/>
              </a:xfrm>
            </p:grpSpPr>
            <p:sp>
              <p:nvSpPr>
                <p:cNvPr id="541" name="Oval 69"/>
                <p:cNvSpPr>
                  <a:spLocks noChangeAspect="1" noChangeArrowheads="1"/>
                </p:cNvSpPr>
                <p:nvPr/>
              </p:nvSpPr>
              <p:spPr bwMode="auto">
                <a:xfrm>
                  <a:off x="1818" y="1769"/>
                  <a:ext cx="73" cy="60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2" name="Freeform 70"/>
                <p:cNvSpPr>
                  <a:spLocks noChangeAspect="1"/>
                </p:cNvSpPr>
                <p:nvPr/>
              </p:nvSpPr>
              <p:spPr bwMode="auto">
                <a:xfrm>
                  <a:off x="1820" y="1754"/>
                  <a:ext cx="76" cy="64"/>
                </a:xfrm>
                <a:custGeom>
                  <a:avLst/>
                  <a:gdLst>
                    <a:gd name="T0" fmla="*/ 0 w 76"/>
                    <a:gd name="T1" fmla="*/ 21 h 64"/>
                    <a:gd name="T2" fmla="*/ 76 w 76"/>
                    <a:gd name="T3" fmla="*/ 64 h 64"/>
                    <a:gd name="T4" fmla="*/ 76 w 76"/>
                    <a:gd name="T5" fmla="*/ 4 h 64"/>
                    <a:gd name="T6" fmla="*/ 1 w 76"/>
                    <a:gd name="T7" fmla="*/ 0 h 64"/>
                    <a:gd name="T8" fmla="*/ 0 w 76"/>
                    <a:gd name="T9" fmla="*/ 21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4">
                      <a:moveTo>
                        <a:pt x="0" y="21"/>
                      </a:moveTo>
                      <a:lnTo>
                        <a:pt x="76" y="64"/>
                      </a:lnTo>
                      <a:lnTo>
                        <a:pt x="76" y="4"/>
                      </a:lnTo>
                      <a:lnTo>
                        <a:pt x="1" y="0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39" name="Line 71"/>
              <p:cNvSpPr>
                <a:spLocks noChangeAspect="1" noChangeShapeType="1"/>
              </p:cNvSpPr>
              <p:nvPr/>
            </p:nvSpPr>
            <p:spPr bwMode="auto">
              <a:xfrm>
                <a:off x="1826" y="1607"/>
                <a:ext cx="0" cy="20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40" name="Line 72"/>
              <p:cNvSpPr>
                <a:spLocks noChangeAspect="1" noChangeShapeType="1"/>
              </p:cNvSpPr>
              <p:nvPr/>
            </p:nvSpPr>
            <p:spPr bwMode="auto">
              <a:xfrm flipH="1">
                <a:off x="1894" y="1632"/>
                <a:ext cx="5" cy="19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329" name="Line 73"/>
            <p:cNvSpPr>
              <a:spLocks noChangeAspect="1" noChangeShapeType="1"/>
            </p:cNvSpPr>
            <p:nvPr/>
          </p:nvSpPr>
          <p:spPr bwMode="auto">
            <a:xfrm>
              <a:off x="2191" y="1773"/>
              <a:ext cx="3" cy="2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/>
            </a:p>
          </p:txBody>
        </p:sp>
        <p:sp>
          <p:nvSpPr>
            <p:cNvPr id="330" name="Line 74"/>
            <p:cNvSpPr>
              <a:spLocks noChangeAspect="1" noChangeShapeType="1"/>
            </p:cNvSpPr>
            <p:nvPr/>
          </p:nvSpPr>
          <p:spPr bwMode="auto">
            <a:xfrm>
              <a:off x="2170" y="1789"/>
              <a:ext cx="0" cy="2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/>
            </a:p>
          </p:txBody>
        </p:sp>
        <p:sp>
          <p:nvSpPr>
            <p:cNvPr id="331" name="Line 75"/>
            <p:cNvSpPr>
              <a:spLocks noChangeAspect="1" noChangeShapeType="1"/>
            </p:cNvSpPr>
            <p:nvPr/>
          </p:nvSpPr>
          <p:spPr bwMode="auto">
            <a:xfrm>
              <a:off x="1807" y="1580"/>
              <a:ext cx="0" cy="2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/>
            </a:p>
          </p:txBody>
        </p:sp>
        <p:sp>
          <p:nvSpPr>
            <p:cNvPr id="332" name="Oval 76"/>
            <p:cNvSpPr>
              <a:spLocks noChangeAspect="1" noChangeArrowheads="1"/>
            </p:cNvSpPr>
            <p:nvPr/>
          </p:nvSpPr>
          <p:spPr bwMode="auto">
            <a:xfrm>
              <a:off x="2069" y="1455"/>
              <a:ext cx="37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33" name="Oval 77"/>
            <p:cNvSpPr>
              <a:spLocks noChangeAspect="1" noChangeArrowheads="1"/>
            </p:cNvSpPr>
            <p:nvPr/>
          </p:nvSpPr>
          <p:spPr bwMode="auto">
            <a:xfrm>
              <a:off x="2025" y="1468"/>
              <a:ext cx="38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34" name="Oval 78"/>
            <p:cNvSpPr>
              <a:spLocks noChangeAspect="1" noChangeArrowheads="1"/>
            </p:cNvSpPr>
            <p:nvPr/>
          </p:nvSpPr>
          <p:spPr bwMode="auto">
            <a:xfrm>
              <a:off x="1996" y="1447"/>
              <a:ext cx="38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35" name="Oval 79"/>
            <p:cNvSpPr>
              <a:spLocks noChangeAspect="1" noChangeArrowheads="1"/>
            </p:cNvSpPr>
            <p:nvPr/>
          </p:nvSpPr>
          <p:spPr bwMode="auto">
            <a:xfrm>
              <a:off x="1961" y="1463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36" name="Oval 80"/>
            <p:cNvSpPr>
              <a:spLocks noChangeAspect="1" noChangeArrowheads="1"/>
            </p:cNvSpPr>
            <p:nvPr/>
          </p:nvSpPr>
          <p:spPr bwMode="auto">
            <a:xfrm>
              <a:off x="1996" y="1486"/>
              <a:ext cx="38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37" name="Oval 81"/>
            <p:cNvSpPr>
              <a:spLocks noChangeAspect="1" noChangeArrowheads="1"/>
            </p:cNvSpPr>
            <p:nvPr/>
          </p:nvSpPr>
          <p:spPr bwMode="auto">
            <a:xfrm>
              <a:off x="1970" y="1516"/>
              <a:ext cx="37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38" name="Oval 82"/>
            <p:cNvSpPr>
              <a:spLocks noChangeAspect="1" noChangeArrowheads="1"/>
            </p:cNvSpPr>
            <p:nvPr/>
          </p:nvSpPr>
          <p:spPr bwMode="auto">
            <a:xfrm>
              <a:off x="1941" y="1495"/>
              <a:ext cx="37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39" name="Oval 83"/>
            <p:cNvSpPr>
              <a:spLocks noChangeAspect="1" noChangeArrowheads="1"/>
            </p:cNvSpPr>
            <p:nvPr/>
          </p:nvSpPr>
          <p:spPr bwMode="auto">
            <a:xfrm>
              <a:off x="1906" y="1512"/>
              <a:ext cx="37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40" name="Oval 84"/>
            <p:cNvSpPr>
              <a:spLocks noChangeAspect="1" noChangeArrowheads="1"/>
            </p:cNvSpPr>
            <p:nvPr/>
          </p:nvSpPr>
          <p:spPr bwMode="auto">
            <a:xfrm>
              <a:off x="1964" y="1545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41" name="Oval 85"/>
            <p:cNvSpPr>
              <a:spLocks noChangeAspect="1" noChangeArrowheads="1"/>
            </p:cNvSpPr>
            <p:nvPr/>
          </p:nvSpPr>
          <p:spPr bwMode="auto">
            <a:xfrm>
              <a:off x="1936" y="1541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42" name="Oval 86"/>
            <p:cNvSpPr>
              <a:spLocks noChangeAspect="1" noChangeArrowheads="1"/>
            </p:cNvSpPr>
            <p:nvPr/>
          </p:nvSpPr>
          <p:spPr bwMode="auto">
            <a:xfrm>
              <a:off x="1885" y="1533"/>
              <a:ext cx="38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43" name="Oval 87"/>
            <p:cNvSpPr>
              <a:spLocks noChangeAspect="1" noChangeArrowheads="1"/>
            </p:cNvSpPr>
            <p:nvPr/>
          </p:nvSpPr>
          <p:spPr bwMode="auto">
            <a:xfrm>
              <a:off x="1847" y="1533"/>
              <a:ext cx="38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44" name="Oval 88"/>
            <p:cNvSpPr>
              <a:spLocks noChangeAspect="1" noChangeArrowheads="1"/>
            </p:cNvSpPr>
            <p:nvPr/>
          </p:nvSpPr>
          <p:spPr bwMode="auto">
            <a:xfrm>
              <a:off x="2067" y="1475"/>
              <a:ext cx="38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45" name="Oval 89"/>
            <p:cNvSpPr>
              <a:spLocks noChangeAspect="1" noChangeArrowheads="1"/>
            </p:cNvSpPr>
            <p:nvPr/>
          </p:nvSpPr>
          <p:spPr bwMode="auto">
            <a:xfrm>
              <a:off x="2074" y="1520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46" name="Oval 90"/>
            <p:cNvSpPr>
              <a:spLocks noChangeAspect="1" noChangeArrowheads="1"/>
            </p:cNvSpPr>
            <p:nvPr/>
          </p:nvSpPr>
          <p:spPr bwMode="auto">
            <a:xfrm>
              <a:off x="2045" y="1500"/>
              <a:ext cx="37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47" name="Oval 91"/>
            <p:cNvSpPr>
              <a:spLocks noChangeAspect="1" noChangeArrowheads="1"/>
            </p:cNvSpPr>
            <p:nvPr/>
          </p:nvSpPr>
          <p:spPr bwMode="auto">
            <a:xfrm>
              <a:off x="2010" y="1516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48" name="Oval 92"/>
            <p:cNvSpPr>
              <a:spLocks noChangeAspect="1" noChangeArrowheads="1"/>
            </p:cNvSpPr>
            <p:nvPr/>
          </p:nvSpPr>
          <p:spPr bwMode="auto">
            <a:xfrm>
              <a:off x="2007" y="1550"/>
              <a:ext cx="38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49" name="Oval 93"/>
            <p:cNvSpPr>
              <a:spLocks noChangeAspect="1" noChangeArrowheads="1"/>
            </p:cNvSpPr>
            <p:nvPr/>
          </p:nvSpPr>
          <p:spPr bwMode="auto">
            <a:xfrm>
              <a:off x="2002" y="1580"/>
              <a:ext cx="37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50" name="Oval 94"/>
            <p:cNvSpPr>
              <a:spLocks noChangeAspect="1" noChangeArrowheads="1"/>
            </p:cNvSpPr>
            <p:nvPr/>
          </p:nvSpPr>
          <p:spPr bwMode="auto">
            <a:xfrm>
              <a:off x="1968" y="1573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51" name="Oval 95"/>
            <p:cNvSpPr>
              <a:spLocks noChangeAspect="1" noChangeArrowheads="1"/>
            </p:cNvSpPr>
            <p:nvPr/>
          </p:nvSpPr>
          <p:spPr bwMode="auto">
            <a:xfrm>
              <a:off x="2103" y="1545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52" name="Oval 96"/>
            <p:cNvSpPr>
              <a:spLocks noChangeAspect="1" noChangeArrowheads="1"/>
            </p:cNvSpPr>
            <p:nvPr/>
          </p:nvSpPr>
          <p:spPr bwMode="auto">
            <a:xfrm>
              <a:off x="2112" y="1598"/>
              <a:ext cx="37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53" name="Oval 97"/>
            <p:cNvSpPr>
              <a:spLocks noChangeAspect="1" noChangeArrowheads="1"/>
            </p:cNvSpPr>
            <p:nvPr/>
          </p:nvSpPr>
          <p:spPr bwMode="auto">
            <a:xfrm>
              <a:off x="2082" y="1577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54" name="Oval 98"/>
            <p:cNvSpPr>
              <a:spLocks noChangeAspect="1" noChangeArrowheads="1"/>
            </p:cNvSpPr>
            <p:nvPr/>
          </p:nvSpPr>
          <p:spPr bwMode="auto">
            <a:xfrm>
              <a:off x="2106" y="1627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55" name="Oval 99"/>
            <p:cNvSpPr>
              <a:spLocks noChangeAspect="1" noChangeArrowheads="1"/>
            </p:cNvSpPr>
            <p:nvPr/>
          </p:nvSpPr>
          <p:spPr bwMode="auto">
            <a:xfrm>
              <a:off x="2066" y="1620"/>
              <a:ext cx="37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56" name="Oval 100"/>
            <p:cNvSpPr>
              <a:spLocks noChangeAspect="1" noChangeArrowheads="1"/>
            </p:cNvSpPr>
            <p:nvPr/>
          </p:nvSpPr>
          <p:spPr bwMode="auto">
            <a:xfrm>
              <a:off x="2027" y="1615"/>
              <a:ext cx="37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57" name="Oval 101"/>
            <p:cNvSpPr>
              <a:spLocks noChangeAspect="1" noChangeArrowheads="1"/>
            </p:cNvSpPr>
            <p:nvPr/>
          </p:nvSpPr>
          <p:spPr bwMode="auto">
            <a:xfrm>
              <a:off x="1989" y="1615"/>
              <a:ext cx="38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58" name="Oval 102"/>
            <p:cNvSpPr>
              <a:spLocks noChangeAspect="1" noChangeArrowheads="1"/>
            </p:cNvSpPr>
            <p:nvPr/>
          </p:nvSpPr>
          <p:spPr bwMode="auto">
            <a:xfrm>
              <a:off x="2039" y="1540"/>
              <a:ext cx="38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59" name="Oval 103"/>
            <p:cNvSpPr>
              <a:spLocks noChangeAspect="1" noChangeArrowheads="1"/>
            </p:cNvSpPr>
            <p:nvPr/>
          </p:nvSpPr>
          <p:spPr bwMode="auto">
            <a:xfrm>
              <a:off x="2045" y="1582"/>
              <a:ext cx="37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60" name="Oval 104"/>
            <p:cNvSpPr>
              <a:spLocks noChangeAspect="1" noChangeArrowheads="1"/>
            </p:cNvSpPr>
            <p:nvPr/>
          </p:nvSpPr>
          <p:spPr bwMode="auto">
            <a:xfrm>
              <a:off x="2152" y="1598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61" name="Oval 105"/>
            <p:cNvSpPr>
              <a:spLocks noChangeAspect="1" noChangeArrowheads="1"/>
            </p:cNvSpPr>
            <p:nvPr/>
          </p:nvSpPr>
          <p:spPr bwMode="auto">
            <a:xfrm>
              <a:off x="2112" y="1659"/>
              <a:ext cx="37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62" name="Oval 106"/>
            <p:cNvSpPr>
              <a:spLocks noChangeAspect="1" noChangeArrowheads="1"/>
            </p:cNvSpPr>
            <p:nvPr/>
          </p:nvSpPr>
          <p:spPr bwMode="auto">
            <a:xfrm>
              <a:off x="2141" y="1565"/>
              <a:ext cx="37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63" name="Oval 107"/>
            <p:cNvSpPr>
              <a:spLocks noChangeAspect="1" noChangeArrowheads="1"/>
            </p:cNvSpPr>
            <p:nvPr/>
          </p:nvSpPr>
          <p:spPr bwMode="auto">
            <a:xfrm>
              <a:off x="2192" y="1657"/>
              <a:ext cx="38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64" name="Oval 108"/>
            <p:cNvSpPr>
              <a:spLocks noChangeAspect="1" noChangeArrowheads="1"/>
            </p:cNvSpPr>
            <p:nvPr/>
          </p:nvSpPr>
          <p:spPr bwMode="auto">
            <a:xfrm>
              <a:off x="2174" y="1573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65" name="Oval 109"/>
            <p:cNvSpPr>
              <a:spLocks noChangeAspect="1" noChangeArrowheads="1"/>
            </p:cNvSpPr>
            <p:nvPr/>
          </p:nvSpPr>
          <p:spPr bwMode="auto">
            <a:xfrm>
              <a:off x="2176" y="1700"/>
              <a:ext cx="37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66" name="Oval 110"/>
            <p:cNvSpPr>
              <a:spLocks noChangeAspect="1" noChangeArrowheads="1"/>
            </p:cNvSpPr>
            <p:nvPr/>
          </p:nvSpPr>
          <p:spPr bwMode="auto">
            <a:xfrm>
              <a:off x="2137" y="1694"/>
              <a:ext cx="37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67" name="Oval 111"/>
            <p:cNvSpPr>
              <a:spLocks noChangeAspect="1" noChangeArrowheads="1"/>
            </p:cNvSpPr>
            <p:nvPr/>
          </p:nvSpPr>
          <p:spPr bwMode="auto">
            <a:xfrm>
              <a:off x="2155" y="1661"/>
              <a:ext cx="37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68" name="Oval 112"/>
            <p:cNvSpPr>
              <a:spLocks noChangeAspect="1" noChangeArrowheads="1"/>
            </p:cNvSpPr>
            <p:nvPr/>
          </p:nvSpPr>
          <p:spPr bwMode="auto">
            <a:xfrm>
              <a:off x="2203" y="1550"/>
              <a:ext cx="38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69" name="Oval 113"/>
            <p:cNvSpPr>
              <a:spLocks noChangeAspect="1" noChangeArrowheads="1"/>
            </p:cNvSpPr>
            <p:nvPr/>
          </p:nvSpPr>
          <p:spPr bwMode="auto">
            <a:xfrm>
              <a:off x="2199" y="1865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70" name="Oval 114"/>
            <p:cNvSpPr>
              <a:spLocks noChangeAspect="1" noChangeArrowheads="1"/>
            </p:cNvSpPr>
            <p:nvPr/>
          </p:nvSpPr>
          <p:spPr bwMode="auto">
            <a:xfrm>
              <a:off x="2309" y="1883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71" name="Oval 115"/>
            <p:cNvSpPr>
              <a:spLocks noChangeAspect="1" noChangeArrowheads="1"/>
            </p:cNvSpPr>
            <p:nvPr/>
          </p:nvSpPr>
          <p:spPr bwMode="auto">
            <a:xfrm>
              <a:off x="2280" y="1862"/>
              <a:ext cx="37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72" name="Oval 116"/>
            <p:cNvSpPr>
              <a:spLocks noChangeAspect="1" noChangeArrowheads="1"/>
            </p:cNvSpPr>
            <p:nvPr/>
          </p:nvSpPr>
          <p:spPr bwMode="auto">
            <a:xfrm>
              <a:off x="2304" y="1912"/>
              <a:ext cx="37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73" name="Oval 117"/>
            <p:cNvSpPr>
              <a:spLocks noChangeAspect="1" noChangeArrowheads="1"/>
            </p:cNvSpPr>
            <p:nvPr/>
          </p:nvSpPr>
          <p:spPr bwMode="auto">
            <a:xfrm>
              <a:off x="2263" y="1906"/>
              <a:ext cx="38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74" name="Oval 118"/>
            <p:cNvSpPr>
              <a:spLocks noChangeAspect="1" noChangeArrowheads="1"/>
            </p:cNvSpPr>
            <p:nvPr/>
          </p:nvSpPr>
          <p:spPr bwMode="auto">
            <a:xfrm>
              <a:off x="2224" y="1900"/>
              <a:ext cx="38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75" name="Oval 119"/>
            <p:cNvSpPr>
              <a:spLocks noChangeAspect="1" noChangeArrowheads="1"/>
            </p:cNvSpPr>
            <p:nvPr/>
          </p:nvSpPr>
          <p:spPr bwMode="auto">
            <a:xfrm>
              <a:off x="2242" y="1867"/>
              <a:ext cx="38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76" name="Oval 120"/>
            <p:cNvSpPr>
              <a:spLocks noChangeAspect="1" noChangeArrowheads="1"/>
            </p:cNvSpPr>
            <p:nvPr/>
          </p:nvSpPr>
          <p:spPr bwMode="auto">
            <a:xfrm>
              <a:off x="2349" y="1883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77" name="Oval 121"/>
            <p:cNvSpPr>
              <a:spLocks noChangeAspect="1" noChangeArrowheads="1"/>
            </p:cNvSpPr>
            <p:nvPr/>
          </p:nvSpPr>
          <p:spPr bwMode="auto">
            <a:xfrm>
              <a:off x="2195" y="1779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78" name="Oval 122"/>
            <p:cNvSpPr>
              <a:spLocks noChangeAspect="1" noChangeArrowheads="1"/>
            </p:cNvSpPr>
            <p:nvPr/>
          </p:nvSpPr>
          <p:spPr bwMode="auto">
            <a:xfrm>
              <a:off x="2313" y="1814"/>
              <a:ext cx="38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79" name="Oval 123"/>
            <p:cNvSpPr>
              <a:spLocks noChangeAspect="1" noChangeArrowheads="1"/>
            </p:cNvSpPr>
            <p:nvPr/>
          </p:nvSpPr>
          <p:spPr bwMode="auto">
            <a:xfrm>
              <a:off x="2284" y="1793"/>
              <a:ext cx="38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80" name="Oval 124"/>
            <p:cNvSpPr>
              <a:spLocks noChangeAspect="1" noChangeArrowheads="1"/>
            </p:cNvSpPr>
            <p:nvPr/>
          </p:nvSpPr>
          <p:spPr bwMode="auto">
            <a:xfrm>
              <a:off x="2308" y="1843"/>
              <a:ext cx="37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81" name="Oval 125"/>
            <p:cNvSpPr>
              <a:spLocks noChangeAspect="1" noChangeArrowheads="1"/>
            </p:cNvSpPr>
            <p:nvPr/>
          </p:nvSpPr>
          <p:spPr bwMode="auto">
            <a:xfrm>
              <a:off x="2267" y="1836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82" name="Oval 126"/>
            <p:cNvSpPr>
              <a:spLocks noChangeAspect="1" noChangeArrowheads="1"/>
            </p:cNvSpPr>
            <p:nvPr/>
          </p:nvSpPr>
          <p:spPr bwMode="auto">
            <a:xfrm>
              <a:off x="2228" y="1830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83" name="Oval 127"/>
            <p:cNvSpPr>
              <a:spLocks noChangeAspect="1" noChangeArrowheads="1"/>
            </p:cNvSpPr>
            <p:nvPr/>
          </p:nvSpPr>
          <p:spPr bwMode="auto">
            <a:xfrm>
              <a:off x="2247" y="1797"/>
              <a:ext cx="37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84" name="Oval 128"/>
            <p:cNvSpPr>
              <a:spLocks noChangeAspect="1" noChangeArrowheads="1"/>
            </p:cNvSpPr>
            <p:nvPr/>
          </p:nvSpPr>
          <p:spPr bwMode="auto">
            <a:xfrm>
              <a:off x="2354" y="1814"/>
              <a:ext cx="37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85" name="Oval 129"/>
            <p:cNvSpPr>
              <a:spLocks noChangeAspect="1" noChangeArrowheads="1"/>
            </p:cNvSpPr>
            <p:nvPr/>
          </p:nvSpPr>
          <p:spPr bwMode="auto">
            <a:xfrm>
              <a:off x="2151" y="1629"/>
              <a:ext cx="37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86" name="Oval 130"/>
            <p:cNvSpPr>
              <a:spLocks noChangeAspect="1" noChangeArrowheads="1"/>
            </p:cNvSpPr>
            <p:nvPr/>
          </p:nvSpPr>
          <p:spPr bwMode="auto">
            <a:xfrm>
              <a:off x="2273" y="1718"/>
              <a:ext cx="37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87" name="Oval 131"/>
            <p:cNvSpPr>
              <a:spLocks noChangeAspect="1" noChangeArrowheads="1"/>
            </p:cNvSpPr>
            <p:nvPr/>
          </p:nvSpPr>
          <p:spPr bwMode="auto">
            <a:xfrm>
              <a:off x="2195" y="1597"/>
              <a:ext cx="38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88" name="Oval 132"/>
            <p:cNvSpPr>
              <a:spLocks noChangeAspect="1" noChangeArrowheads="1"/>
            </p:cNvSpPr>
            <p:nvPr/>
          </p:nvSpPr>
          <p:spPr bwMode="auto">
            <a:xfrm>
              <a:off x="2262" y="1755"/>
              <a:ext cx="37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89" name="Oval 133"/>
            <p:cNvSpPr>
              <a:spLocks noChangeAspect="1" noChangeArrowheads="1"/>
            </p:cNvSpPr>
            <p:nvPr/>
          </p:nvSpPr>
          <p:spPr bwMode="auto">
            <a:xfrm>
              <a:off x="2221" y="1758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90" name="Oval 134"/>
            <p:cNvSpPr>
              <a:spLocks noChangeAspect="1" noChangeArrowheads="1"/>
            </p:cNvSpPr>
            <p:nvPr/>
          </p:nvSpPr>
          <p:spPr bwMode="auto">
            <a:xfrm>
              <a:off x="2088" y="1634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91" name="Oval 135"/>
            <p:cNvSpPr>
              <a:spLocks noChangeAspect="1" noChangeArrowheads="1"/>
            </p:cNvSpPr>
            <p:nvPr/>
          </p:nvSpPr>
          <p:spPr bwMode="auto">
            <a:xfrm>
              <a:off x="2181" y="1618"/>
              <a:ext cx="38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92" name="Oval 136"/>
            <p:cNvSpPr>
              <a:spLocks noChangeAspect="1" noChangeArrowheads="1"/>
            </p:cNvSpPr>
            <p:nvPr/>
          </p:nvSpPr>
          <p:spPr bwMode="auto">
            <a:xfrm>
              <a:off x="2292" y="1746"/>
              <a:ext cx="38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93" name="Oval 137"/>
            <p:cNvSpPr>
              <a:spLocks noChangeAspect="1" noChangeArrowheads="1"/>
            </p:cNvSpPr>
            <p:nvPr/>
          </p:nvSpPr>
          <p:spPr bwMode="auto">
            <a:xfrm>
              <a:off x="2306" y="1646"/>
              <a:ext cx="38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94" name="Oval 138"/>
            <p:cNvSpPr>
              <a:spLocks noChangeAspect="1" noChangeArrowheads="1"/>
            </p:cNvSpPr>
            <p:nvPr/>
          </p:nvSpPr>
          <p:spPr bwMode="auto">
            <a:xfrm>
              <a:off x="2263" y="1643"/>
              <a:ext cx="38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95" name="Oval 139"/>
            <p:cNvSpPr>
              <a:spLocks noChangeAspect="1" noChangeArrowheads="1"/>
            </p:cNvSpPr>
            <p:nvPr/>
          </p:nvSpPr>
          <p:spPr bwMode="auto">
            <a:xfrm>
              <a:off x="2342" y="1620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96" name="Oval 140"/>
            <p:cNvSpPr>
              <a:spLocks noChangeAspect="1" noChangeArrowheads="1"/>
            </p:cNvSpPr>
            <p:nvPr/>
          </p:nvSpPr>
          <p:spPr bwMode="auto">
            <a:xfrm>
              <a:off x="2230" y="1726"/>
              <a:ext cx="37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97" name="Oval 141"/>
            <p:cNvSpPr>
              <a:spLocks noChangeAspect="1" noChangeArrowheads="1"/>
            </p:cNvSpPr>
            <p:nvPr/>
          </p:nvSpPr>
          <p:spPr bwMode="auto">
            <a:xfrm>
              <a:off x="2184" y="1732"/>
              <a:ext cx="37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98" name="Oval 142"/>
            <p:cNvSpPr>
              <a:spLocks noChangeAspect="1" noChangeArrowheads="1"/>
            </p:cNvSpPr>
            <p:nvPr/>
          </p:nvSpPr>
          <p:spPr bwMode="auto">
            <a:xfrm>
              <a:off x="2226" y="1676"/>
              <a:ext cx="37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99" name="Oval 143"/>
            <p:cNvSpPr>
              <a:spLocks noChangeAspect="1" noChangeArrowheads="1"/>
            </p:cNvSpPr>
            <p:nvPr/>
          </p:nvSpPr>
          <p:spPr bwMode="auto">
            <a:xfrm>
              <a:off x="2267" y="1676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00" name="Oval 144"/>
            <p:cNvSpPr>
              <a:spLocks noChangeAspect="1" noChangeArrowheads="1"/>
            </p:cNvSpPr>
            <p:nvPr/>
          </p:nvSpPr>
          <p:spPr bwMode="auto">
            <a:xfrm>
              <a:off x="2220" y="1637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01" name="Oval 145"/>
            <p:cNvSpPr>
              <a:spLocks noChangeAspect="1" noChangeArrowheads="1"/>
            </p:cNvSpPr>
            <p:nvPr/>
          </p:nvSpPr>
          <p:spPr bwMode="auto">
            <a:xfrm>
              <a:off x="2341" y="1673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02" name="Oval 146"/>
            <p:cNvSpPr>
              <a:spLocks noChangeAspect="1" noChangeArrowheads="1"/>
            </p:cNvSpPr>
            <p:nvPr/>
          </p:nvSpPr>
          <p:spPr bwMode="auto">
            <a:xfrm>
              <a:off x="2341" y="1847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03" name="Oval 147"/>
            <p:cNvSpPr>
              <a:spLocks noChangeAspect="1" noChangeArrowheads="1"/>
            </p:cNvSpPr>
            <p:nvPr/>
          </p:nvSpPr>
          <p:spPr bwMode="auto">
            <a:xfrm>
              <a:off x="2348" y="1741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04" name="Oval 148"/>
            <p:cNvSpPr>
              <a:spLocks noChangeAspect="1" noChangeArrowheads="1"/>
            </p:cNvSpPr>
            <p:nvPr/>
          </p:nvSpPr>
          <p:spPr bwMode="auto">
            <a:xfrm>
              <a:off x="2338" y="1780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05" name="Oval 149"/>
            <p:cNvSpPr>
              <a:spLocks noChangeAspect="1" noChangeArrowheads="1"/>
            </p:cNvSpPr>
            <p:nvPr/>
          </p:nvSpPr>
          <p:spPr bwMode="auto">
            <a:xfrm>
              <a:off x="2198" y="1818"/>
              <a:ext cx="37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06" name="Oval 150"/>
            <p:cNvSpPr>
              <a:spLocks noChangeAspect="1" noChangeArrowheads="1"/>
            </p:cNvSpPr>
            <p:nvPr/>
          </p:nvSpPr>
          <p:spPr bwMode="auto">
            <a:xfrm>
              <a:off x="2327" y="1766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07" name="Oval 151"/>
            <p:cNvSpPr>
              <a:spLocks noChangeAspect="1" noChangeArrowheads="1"/>
            </p:cNvSpPr>
            <p:nvPr/>
          </p:nvSpPr>
          <p:spPr bwMode="auto">
            <a:xfrm>
              <a:off x="2327" y="1723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08" name="Oval 152"/>
            <p:cNvSpPr>
              <a:spLocks noChangeAspect="1" noChangeArrowheads="1"/>
            </p:cNvSpPr>
            <p:nvPr/>
          </p:nvSpPr>
          <p:spPr bwMode="auto">
            <a:xfrm>
              <a:off x="2304" y="1696"/>
              <a:ext cx="37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09" name="Oval 153"/>
            <p:cNvSpPr>
              <a:spLocks noChangeAspect="1" noChangeArrowheads="1"/>
            </p:cNvSpPr>
            <p:nvPr/>
          </p:nvSpPr>
          <p:spPr bwMode="auto">
            <a:xfrm>
              <a:off x="2203" y="1963"/>
              <a:ext cx="38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10" name="Oval 154"/>
            <p:cNvSpPr>
              <a:spLocks noChangeAspect="1" noChangeArrowheads="1"/>
            </p:cNvSpPr>
            <p:nvPr/>
          </p:nvSpPr>
          <p:spPr bwMode="auto">
            <a:xfrm>
              <a:off x="2348" y="1718"/>
              <a:ext cx="38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11" name="Oval 155"/>
            <p:cNvSpPr>
              <a:spLocks noChangeAspect="1" noChangeArrowheads="1"/>
            </p:cNvSpPr>
            <p:nvPr/>
          </p:nvSpPr>
          <p:spPr bwMode="auto">
            <a:xfrm>
              <a:off x="2277" y="1917"/>
              <a:ext cx="38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12" name="Oval 156"/>
            <p:cNvSpPr>
              <a:spLocks noChangeAspect="1" noChangeArrowheads="1"/>
            </p:cNvSpPr>
            <p:nvPr/>
          </p:nvSpPr>
          <p:spPr bwMode="auto">
            <a:xfrm>
              <a:off x="2074" y="1559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13" name="Oval 157"/>
            <p:cNvSpPr>
              <a:spLocks noChangeAspect="1" noChangeArrowheads="1"/>
            </p:cNvSpPr>
            <p:nvPr/>
          </p:nvSpPr>
          <p:spPr bwMode="auto">
            <a:xfrm>
              <a:off x="2213" y="1700"/>
              <a:ext cx="38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14" name="Oval 158"/>
            <p:cNvSpPr>
              <a:spLocks noChangeAspect="1" noChangeArrowheads="1"/>
            </p:cNvSpPr>
            <p:nvPr/>
          </p:nvSpPr>
          <p:spPr bwMode="auto">
            <a:xfrm>
              <a:off x="2192" y="1924"/>
              <a:ext cx="38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15" name="Oval 159"/>
            <p:cNvSpPr>
              <a:spLocks noChangeAspect="1" noChangeArrowheads="1"/>
            </p:cNvSpPr>
            <p:nvPr/>
          </p:nvSpPr>
          <p:spPr bwMode="auto">
            <a:xfrm>
              <a:off x="2235" y="1947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16" name="Oval 160"/>
            <p:cNvSpPr>
              <a:spLocks noChangeAspect="1" noChangeArrowheads="1"/>
            </p:cNvSpPr>
            <p:nvPr/>
          </p:nvSpPr>
          <p:spPr bwMode="auto">
            <a:xfrm>
              <a:off x="2198" y="1994"/>
              <a:ext cx="37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17" name="Oval 161"/>
            <p:cNvSpPr>
              <a:spLocks noChangeAspect="1" noChangeArrowheads="1"/>
            </p:cNvSpPr>
            <p:nvPr/>
          </p:nvSpPr>
          <p:spPr bwMode="auto">
            <a:xfrm>
              <a:off x="2479" y="1709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18" name="Oval 162"/>
            <p:cNvSpPr>
              <a:spLocks noChangeAspect="1" noChangeArrowheads="1"/>
            </p:cNvSpPr>
            <p:nvPr/>
          </p:nvSpPr>
          <p:spPr bwMode="auto">
            <a:xfrm>
              <a:off x="2589" y="1728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19" name="Oval 163"/>
            <p:cNvSpPr>
              <a:spLocks noChangeAspect="1" noChangeArrowheads="1"/>
            </p:cNvSpPr>
            <p:nvPr/>
          </p:nvSpPr>
          <p:spPr bwMode="auto">
            <a:xfrm>
              <a:off x="2559" y="1707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20" name="Oval 164"/>
            <p:cNvSpPr>
              <a:spLocks noChangeAspect="1" noChangeArrowheads="1"/>
            </p:cNvSpPr>
            <p:nvPr/>
          </p:nvSpPr>
          <p:spPr bwMode="auto">
            <a:xfrm>
              <a:off x="2583" y="1757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21" name="Oval 165"/>
            <p:cNvSpPr>
              <a:spLocks noChangeAspect="1" noChangeArrowheads="1"/>
            </p:cNvSpPr>
            <p:nvPr/>
          </p:nvSpPr>
          <p:spPr bwMode="auto">
            <a:xfrm>
              <a:off x="2543" y="1750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22" name="Oval 166"/>
            <p:cNvSpPr>
              <a:spLocks noChangeAspect="1" noChangeArrowheads="1"/>
            </p:cNvSpPr>
            <p:nvPr/>
          </p:nvSpPr>
          <p:spPr bwMode="auto">
            <a:xfrm>
              <a:off x="2504" y="1744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23" name="Oval 167"/>
            <p:cNvSpPr>
              <a:spLocks noChangeAspect="1" noChangeArrowheads="1"/>
            </p:cNvSpPr>
            <p:nvPr/>
          </p:nvSpPr>
          <p:spPr bwMode="auto">
            <a:xfrm>
              <a:off x="2522" y="1711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24" name="Oval 168"/>
            <p:cNvSpPr>
              <a:spLocks noChangeAspect="1" noChangeArrowheads="1"/>
            </p:cNvSpPr>
            <p:nvPr/>
          </p:nvSpPr>
          <p:spPr bwMode="auto">
            <a:xfrm>
              <a:off x="2475" y="1623"/>
              <a:ext cx="38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25" name="Oval 169"/>
            <p:cNvSpPr>
              <a:spLocks noChangeAspect="1" noChangeArrowheads="1"/>
            </p:cNvSpPr>
            <p:nvPr/>
          </p:nvSpPr>
          <p:spPr bwMode="auto">
            <a:xfrm>
              <a:off x="2593" y="1658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26" name="Oval 170"/>
            <p:cNvSpPr>
              <a:spLocks noChangeAspect="1" noChangeArrowheads="1"/>
            </p:cNvSpPr>
            <p:nvPr/>
          </p:nvSpPr>
          <p:spPr bwMode="auto">
            <a:xfrm>
              <a:off x="2564" y="1637"/>
              <a:ext cx="38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27" name="Oval 171"/>
            <p:cNvSpPr>
              <a:spLocks noChangeAspect="1" noChangeArrowheads="1"/>
            </p:cNvSpPr>
            <p:nvPr/>
          </p:nvSpPr>
          <p:spPr bwMode="auto">
            <a:xfrm>
              <a:off x="2587" y="1687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28" name="Oval 172"/>
            <p:cNvSpPr>
              <a:spLocks noChangeAspect="1" noChangeArrowheads="1"/>
            </p:cNvSpPr>
            <p:nvPr/>
          </p:nvSpPr>
          <p:spPr bwMode="auto">
            <a:xfrm>
              <a:off x="2547" y="1680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29" name="Oval 173"/>
            <p:cNvSpPr>
              <a:spLocks noChangeAspect="1" noChangeArrowheads="1"/>
            </p:cNvSpPr>
            <p:nvPr/>
          </p:nvSpPr>
          <p:spPr bwMode="auto">
            <a:xfrm>
              <a:off x="2508" y="1675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30" name="Oval 174"/>
            <p:cNvSpPr>
              <a:spLocks noChangeAspect="1" noChangeArrowheads="1"/>
            </p:cNvSpPr>
            <p:nvPr/>
          </p:nvSpPr>
          <p:spPr bwMode="auto">
            <a:xfrm>
              <a:off x="2526" y="1641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31" name="Oval 175"/>
            <p:cNvSpPr>
              <a:spLocks noChangeAspect="1" noChangeArrowheads="1"/>
            </p:cNvSpPr>
            <p:nvPr/>
          </p:nvSpPr>
          <p:spPr bwMode="auto">
            <a:xfrm>
              <a:off x="2552" y="1562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32" name="Oval 176"/>
            <p:cNvSpPr>
              <a:spLocks noChangeAspect="1" noChangeArrowheads="1"/>
            </p:cNvSpPr>
            <p:nvPr/>
          </p:nvSpPr>
          <p:spPr bwMode="auto">
            <a:xfrm>
              <a:off x="2541" y="1600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33" name="Oval 177"/>
            <p:cNvSpPr>
              <a:spLocks noChangeAspect="1" noChangeArrowheads="1"/>
            </p:cNvSpPr>
            <p:nvPr/>
          </p:nvSpPr>
          <p:spPr bwMode="auto">
            <a:xfrm>
              <a:off x="2501" y="1602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34" name="Oval 178"/>
            <p:cNvSpPr>
              <a:spLocks noChangeAspect="1" noChangeArrowheads="1"/>
            </p:cNvSpPr>
            <p:nvPr/>
          </p:nvSpPr>
          <p:spPr bwMode="auto">
            <a:xfrm>
              <a:off x="2572" y="1590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35" name="Oval 179"/>
            <p:cNvSpPr>
              <a:spLocks noChangeAspect="1" noChangeArrowheads="1"/>
            </p:cNvSpPr>
            <p:nvPr/>
          </p:nvSpPr>
          <p:spPr bwMode="auto">
            <a:xfrm>
              <a:off x="2643" y="1655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36" name="Oval 180"/>
            <p:cNvSpPr>
              <a:spLocks noChangeAspect="1" noChangeArrowheads="1"/>
            </p:cNvSpPr>
            <p:nvPr/>
          </p:nvSpPr>
          <p:spPr bwMode="auto">
            <a:xfrm>
              <a:off x="2639" y="1550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37" name="Oval 181"/>
            <p:cNvSpPr>
              <a:spLocks noChangeAspect="1" noChangeArrowheads="1"/>
            </p:cNvSpPr>
            <p:nvPr/>
          </p:nvSpPr>
          <p:spPr bwMode="auto">
            <a:xfrm>
              <a:off x="2655" y="1495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38" name="Oval 182"/>
            <p:cNvSpPr>
              <a:spLocks noChangeAspect="1" noChangeArrowheads="1"/>
            </p:cNvSpPr>
            <p:nvPr/>
          </p:nvSpPr>
          <p:spPr bwMode="auto">
            <a:xfrm>
              <a:off x="2621" y="1518"/>
              <a:ext cx="37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39" name="Oval 183"/>
            <p:cNvSpPr>
              <a:spLocks noChangeAspect="1" noChangeArrowheads="1"/>
            </p:cNvSpPr>
            <p:nvPr/>
          </p:nvSpPr>
          <p:spPr bwMode="auto">
            <a:xfrm>
              <a:off x="2621" y="1691"/>
              <a:ext cx="38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40" name="Oval 184"/>
            <p:cNvSpPr>
              <a:spLocks noChangeAspect="1" noChangeArrowheads="1"/>
            </p:cNvSpPr>
            <p:nvPr/>
          </p:nvSpPr>
          <p:spPr bwMode="auto">
            <a:xfrm>
              <a:off x="2618" y="1625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41" name="Oval 185"/>
            <p:cNvSpPr>
              <a:spLocks noChangeAspect="1" noChangeArrowheads="1"/>
            </p:cNvSpPr>
            <p:nvPr/>
          </p:nvSpPr>
          <p:spPr bwMode="auto">
            <a:xfrm>
              <a:off x="2477" y="1662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42" name="Oval 186"/>
            <p:cNvSpPr>
              <a:spLocks noChangeAspect="1" noChangeArrowheads="1"/>
            </p:cNvSpPr>
            <p:nvPr/>
          </p:nvSpPr>
          <p:spPr bwMode="auto">
            <a:xfrm>
              <a:off x="2607" y="1611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43" name="Oval 187"/>
            <p:cNvSpPr>
              <a:spLocks noChangeAspect="1" noChangeArrowheads="1"/>
            </p:cNvSpPr>
            <p:nvPr/>
          </p:nvSpPr>
          <p:spPr bwMode="auto">
            <a:xfrm>
              <a:off x="2607" y="1568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44" name="Oval 188"/>
            <p:cNvSpPr>
              <a:spLocks noChangeAspect="1" noChangeArrowheads="1"/>
            </p:cNvSpPr>
            <p:nvPr/>
          </p:nvSpPr>
          <p:spPr bwMode="auto">
            <a:xfrm>
              <a:off x="2583" y="1540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45" name="Oval 189"/>
            <p:cNvSpPr>
              <a:spLocks noChangeAspect="1" noChangeArrowheads="1"/>
            </p:cNvSpPr>
            <p:nvPr/>
          </p:nvSpPr>
          <p:spPr bwMode="auto">
            <a:xfrm>
              <a:off x="2479" y="1807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46" name="Oval 190"/>
            <p:cNvSpPr>
              <a:spLocks noChangeAspect="1" noChangeArrowheads="1"/>
            </p:cNvSpPr>
            <p:nvPr/>
          </p:nvSpPr>
          <p:spPr bwMode="auto">
            <a:xfrm>
              <a:off x="2557" y="1761"/>
              <a:ext cx="38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47" name="Oval 191"/>
            <p:cNvSpPr>
              <a:spLocks noChangeAspect="1" noChangeArrowheads="1"/>
            </p:cNvSpPr>
            <p:nvPr/>
          </p:nvSpPr>
          <p:spPr bwMode="auto">
            <a:xfrm>
              <a:off x="2627" y="1589"/>
              <a:ext cx="39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48" name="Oval 192"/>
            <p:cNvSpPr>
              <a:spLocks noChangeAspect="1" noChangeArrowheads="1"/>
            </p:cNvSpPr>
            <p:nvPr/>
          </p:nvSpPr>
          <p:spPr bwMode="auto">
            <a:xfrm>
              <a:off x="2472" y="1768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49" name="Oval 193"/>
            <p:cNvSpPr>
              <a:spLocks noChangeAspect="1" noChangeArrowheads="1"/>
            </p:cNvSpPr>
            <p:nvPr/>
          </p:nvSpPr>
          <p:spPr bwMode="auto">
            <a:xfrm>
              <a:off x="2515" y="1791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50" name="Oval 194"/>
            <p:cNvSpPr>
              <a:spLocks noChangeAspect="1" noChangeArrowheads="1"/>
            </p:cNvSpPr>
            <p:nvPr/>
          </p:nvSpPr>
          <p:spPr bwMode="auto">
            <a:xfrm>
              <a:off x="2477" y="1839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51" name="Oval 195"/>
            <p:cNvSpPr>
              <a:spLocks noChangeAspect="1" noChangeArrowheads="1"/>
            </p:cNvSpPr>
            <p:nvPr/>
          </p:nvSpPr>
          <p:spPr bwMode="auto">
            <a:xfrm>
              <a:off x="2380" y="1550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52" name="Oval 196"/>
            <p:cNvSpPr>
              <a:spLocks noChangeAspect="1" noChangeArrowheads="1"/>
            </p:cNvSpPr>
            <p:nvPr/>
          </p:nvSpPr>
          <p:spPr bwMode="auto">
            <a:xfrm>
              <a:off x="2548" y="1473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53" name="Oval 197"/>
            <p:cNvSpPr>
              <a:spLocks noChangeAspect="1" noChangeArrowheads="1"/>
            </p:cNvSpPr>
            <p:nvPr/>
          </p:nvSpPr>
          <p:spPr bwMode="auto">
            <a:xfrm>
              <a:off x="2519" y="1452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54" name="Oval 198"/>
            <p:cNvSpPr>
              <a:spLocks noChangeAspect="1" noChangeArrowheads="1"/>
            </p:cNvSpPr>
            <p:nvPr/>
          </p:nvSpPr>
          <p:spPr bwMode="auto">
            <a:xfrm>
              <a:off x="2543" y="1502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55" name="Oval 199"/>
            <p:cNvSpPr>
              <a:spLocks noChangeAspect="1" noChangeArrowheads="1"/>
            </p:cNvSpPr>
            <p:nvPr/>
          </p:nvSpPr>
          <p:spPr bwMode="auto">
            <a:xfrm>
              <a:off x="2502" y="1495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56" name="Oval 200"/>
            <p:cNvSpPr>
              <a:spLocks noChangeAspect="1" noChangeArrowheads="1"/>
            </p:cNvSpPr>
            <p:nvPr/>
          </p:nvSpPr>
          <p:spPr bwMode="auto">
            <a:xfrm>
              <a:off x="2463" y="1515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57" name="Oval 201"/>
            <p:cNvSpPr>
              <a:spLocks noChangeAspect="1" noChangeArrowheads="1"/>
            </p:cNvSpPr>
            <p:nvPr/>
          </p:nvSpPr>
          <p:spPr bwMode="auto">
            <a:xfrm>
              <a:off x="2481" y="1456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58" name="Oval 202"/>
            <p:cNvSpPr>
              <a:spLocks noChangeAspect="1" noChangeArrowheads="1"/>
            </p:cNvSpPr>
            <p:nvPr/>
          </p:nvSpPr>
          <p:spPr bwMode="auto">
            <a:xfrm>
              <a:off x="2317" y="1498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59" name="Oval 203"/>
            <p:cNvSpPr>
              <a:spLocks noChangeAspect="1" noChangeArrowheads="1"/>
            </p:cNvSpPr>
            <p:nvPr/>
          </p:nvSpPr>
          <p:spPr bwMode="auto">
            <a:xfrm>
              <a:off x="2164" y="1395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60" name="Oval 204"/>
            <p:cNvSpPr>
              <a:spLocks noChangeAspect="1" noChangeArrowheads="1"/>
            </p:cNvSpPr>
            <p:nvPr/>
          </p:nvSpPr>
          <p:spPr bwMode="auto">
            <a:xfrm>
              <a:off x="2127" y="1408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61" name="Oval 205"/>
            <p:cNvSpPr>
              <a:spLocks noChangeAspect="1" noChangeArrowheads="1"/>
            </p:cNvSpPr>
            <p:nvPr/>
          </p:nvSpPr>
          <p:spPr bwMode="auto">
            <a:xfrm>
              <a:off x="2612" y="1468"/>
              <a:ext cx="39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62" name="Oval 206"/>
            <p:cNvSpPr>
              <a:spLocks noChangeAspect="1" noChangeArrowheads="1"/>
            </p:cNvSpPr>
            <p:nvPr/>
          </p:nvSpPr>
          <p:spPr bwMode="auto">
            <a:xfrm>
              <a:off x="2643" y="1445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63" name="Oval 207"/>
            <p:cNvSpPr>
              <a:spLocks noChangeAspect="1" noChangeArrowheads="1"/>
            </p:cNvSpPr>
            <p:nvPr/>
          </p:nvSpPr>
          <p:spPr bwMode="auto">
            <a:xfrm>
              <a:off x="2455" y="1437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64" name="Oval 208"/>
            <p:cNvSpPr>
              <a:spLocks noChangeAspect="1" noChangeArrowheads="1"/>
            </p:cNvSpPr>
            <p:nvPr/>
          </p:nvSpPr>
          <p:spPr bwMode="auto">
            <a:xfrm>
              <a:off x="2598" y="1440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65" name="Oval 209"/>
            <p:cNvSpPr>
              <a:spLocks noChangeAspect="1" noChangeArrowheads="1"/>
            </p:cNvSpPr>
            <p:nvPr/>
          </p:nvSpPr>
          <p:spPr bwMode="auto">
            <a:xfrm>
              <a:off x="2164" y="1349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66" name="Oval 210"/>
            <p:cNvSpPr>
              <a:spLocks noChangeAspect="1" noChangeArrowheads="1"/>
            </p:cNvSpPr>
            <p:nvPr/>
          </p:nvSpPr>
          <p:spPr bwMode="auto">
            <a:xfrm>
              <a:off x="2639" y="1419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67" name="Oval 211"/>
            <p:cNvSpPr>
              <a:spLocks noChangeAspect="1" noChangeArrowheads="1"/>
            </p:cNvSpPr>
            <p:nvPr/>
          </p:nvSpPr>
          <p:spPr bwMode="auto">
            <a:xfrm>
              <a:off x="2223" y="1310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68" name="Oval 212"/>
            <p:cNvSpPr>
              <a:spLocks noChangeAspect="1" noChangeArrowheads="1"/>
            </p:cNvSpPr>
            <p:nvPr/>
          </p:nvSpPr>
          <p:spPr bwMode="auto">
            <a:xfrm>
              <a:off x="2194" y="1322"/>
              <a:ext cx="39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69" name="Oval 213"/>
            <p:cNvSpPr>
              <a:spLocks noChangeAspect="1" noChangeArrowheads="1"/>
            </p:cNvSpPr>
            <p:nvPr/>
          </p:nvSpPr>
          <p:spPr bwMode="auto">
            <a:xfrm>
              <a:off x="2181" y="1370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70" name="Oval 214"/>
            <p:cNvSpPr>
              <a:spLocks noChangeAspect="1" noChangeArrowheads="1"/>
            </p:cNvSpPr>
            <p:nvPr/>
          </p:nvSpPr>
          <p:spPr bwMode="auto">
            <a:xfrm>
              <a:off x="2248" y="1302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71" name="Oval 215"/>
            <p:cNvSpPr>
              <a:spLocks noChangeAspect="1" noChangeArrowheads="1"/>
            </p:cNvSpPr>
            <p:nvPr/>
          </p:nvSpPr>
          <p:spPr bwMode="auto">
            <a:xfrm>
              <a:off x="2391" y="1263"/>
              <a:ext cx="38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72" name="Oval 216"/>
            <p:cNvSpPr>
              <a:spLocks noChangeAspect="1" noChangeArrowheads="1"/>
            </p:cNvSpPr>
            <p:nvPr/>
          </p:nvSpPr>
          <p:spPr bwMode="auto">
            <a:xfrm>
              <a:off x="2326" y="1267"/>
              <a:ext cx="37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73" name="Oval 217"/>
            <p:cNvSpPr>
              <a:spLocks noChangeAspect="1" noChangeArrowheads="1"/>
            </p:cNvSpPr>
            <p:nvPr/>
          </p:nvSpPr>
          <p:spPr bwMode="auto">
            <a:xfrm>
              <a:off x="2580" y="1477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74" name="Oval 218"/>
            <p:cNvSpPr>
              <a:spLocks noChangeAspect="1" noChangeArrowheads="1"/>
            </p:cNvSpPr>
            <p:nvPr/>
          </p:nvSpPr>
          <p:spPr bwMode="auto">
            <a:xfrm>
              <a:off x="2103" y="1381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75" name="Oval 219"/>
            <p:cNvSpPr>
              <a:spLocks noChangeAspect="1" noChangeArrowheads="1"/>
            </p:cNvSpPr>
            <p:nvPr/>
          </p:nvSpPr>
          <p:spPr bwMode="auto">
            <a:xfrm>
              <a:off x="2349" y="1525"/>
              <a:ext cx="39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76" name="Oval 220"/>
            <p:cNvSpPr>
              <a:spLocks noChangeAspect="1" noChangeArrowheads="1"/>
            </p:cNvSpPr>
            <p:nvPr/>
          </p:nvSpPr>
          <p:spPr bwMode="auto">
            <a:xfrm>
              <a:off x="2138" y="1360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77" name="Oval 221"/>
            <p:cNvSpPr>
              <a:spLocks noChangeAspect="1" noChangeArrowheads="1"/>
            </p:cNvSpPr>
            <p:nvPr/>
          </p:nvSpPr>
          <p:spPr bwMode="auto">
            <a:xfrm>
              <a:off x="2356" y="1280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78" name="Oval 222"/>
            <p:cNvSpPr>
              <a:spLocks noChangeAspect="1" noChangeArrowheads="1"/>
            </p:cNvSpPr>
            <p:nvPr/>
          </p:nvSpPr>
          <p:spPr bwMode="auto">
            <a:xfrm>
              <a:off x="2280" y="1281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79" name="Oval 223"/>
            <p:cNvSpPr>
              <a:spLocks noChangeAspect="1" noChangeArrowheads="1"/>
            </p:cNvSpPr>
            <p:nvPr/>
          </p:nvSpPr>
          <p:spPr bwMode="auto">
            <a:xfrm>
              <a:off x="2411" y="1565"/>
              <a:ext cx="38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80" name="Oval 224"/>
            <p:cNvSpPr>
              <a:spLocks noChangeAspect="1" noChangeArrowheads="1"/>
            </p:cNvSpPr>
            <p:nvPr/>
          </p:nvSpPr>
          <p:spPr bwMode="auto">
            <a:xfrm>
              <a:off x="2515" y="1532"/>
              <a:ext cx="39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81" name="Oval 225"/>
            <p:cNvSpPr>
              <a:spLocks noChangeAspect="1" noChangeArrowheads="1"/>
            </p:cNvSpPr>
            <p:nvPr/>
          </p:nvSpPr>
          <p:spPr bwMode="auto">
            <a:xfrm>
              <a:off x="2308" y="1303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82" name="Oval 226"/>
            <p:cNvSpPr>
              <a:spLocks noChangeAspect="1" noChangeArrowheads="1"/>
            </p:cNvSpPr>
            <p:nvPr/>
          </p:nvSpPr>
          <p:spPr bwMode="auto">
            <a:xfrm>
              <a:off x="2430" y="1530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83" name="Oval 227"/>
            <p:cNvSpPr>
              <a:spLocks noChangeAspect="1" noChangeArrowheads="1"/>
            </p:cNvSpPr>
            <p:nvPr/>
          </p:nvSpPr>
          <p:spPr bwMode="auto">
            <a:xfrm>
              <a:off x="2479" y="1552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84" name="Oval 228"/>
            <p:cNvSpPr>
              <a:spLocks noChangeAspect="1" noChangeArrowheads="1"/>
            </p:cNvSpPr>
            <p:nvPr/>
          </p:nvSpPr>
          <p:spPr bwMode="auto">
            <a:xfrm>
              <a:off x="2445" y="1576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85" name="Oval 229"/>
            <p:cNvSpPr>
              <a:spLocks noChangeAspect="1" noChangeArrowheads="1"/>
            </p:cNvSpPr>
            <p:nvPr/>
          </p:nvSpPr>
          <p:spPr bwMode="auto">
            <a:xfrm>
              <a:off x="2288" y="1486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86" name="Oval 230"/>
            <p:cNvSpPr>
              <a:spLocks noChangeAspect="1" noChangeArrowheads="1"/>
            </p:cNvSpPr>
            <p:nvPr/>
          </p:nvSpPr>
          <p:spPr bwMode="auto">
            <a:xfrm>
              <a:off x="2398" y="1504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87" name="Oval 231"/>
            <p:cNvSpPr>
              <a:spLocks noChangeAspect="1" noChangeArrowheads="1"/>
            </p:cNvSpPr>
            <p:nvPr/>
          </p:nvSpPr>
          <p:spPr bwMode="auto">
            <a:xfrm>
              <a:off x="2369" y="1483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88" name="Oval 232"/>
            <p:cNvSpPr>
              <a:spLocks noChangeAspect="1" noChangeArrowheads="1"/>
            </p:cNvSpPr>
            <p:nvPr/>
          </p:nvSpPr>
          <p:spPr bwMode="auto">
            <a:xfrm>
              <a:off x="2306" y="1386"/>
              <a:ext cx="39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89" name="Oval 233"/>
            <p:cNvSpPr>
              <a:spLocks noChangeAspect="1" noChangeArrowheads="1"/>
            </p:cNvSpPr>
            <p:nvPr/>
          </p:nvSpPr>
          <p:spPr bwMode="auto">
            <a:xfrm>
              <a:off x="2625" y="1744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90" name="Oval 234"/>
            <p:cNvSpPr>
              <a:spLocks noChangeAspect="1" noChangeArrowheads="1"/>
            </p:cNvSpPr>
            <p:nvPr/>
          </p:nvSpPr>
          <p:spPr bwMode="auto">
            <a:xfrm>
              <a:off x="2256" y="1475"/>
              <a:ext cx="39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91" name="Oval 235"/>
            <p:cNvSpPr>
              <a:spLocks noChangeAspect="1" noChangeArrowheads="1"/>
            </p:cNvSpPr>
            <p:nvPr/>
          </p:nvSpPr>
          <p:spPr bwMode="auto">
            <a:xfrm>
              <a:off x="2223" y="1448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92" name="Oval 236"/>
            <p:cNvSpPr>
              <a:spLocks noChangeAspect="1" noChangeArrowheads="1"/>
            </p:cNvSpPr>
            <p:nvPr/>
          </p:nvSpPr>
          <p:spPr bwMode="auto">
            <a:xfrm>
              <a:off x="2205" y="1409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93" name="Oval 237"/>
            <p:cNvSpPr>
              <a:spLocks noChangeAspect="1" noChangeArrowheads="1"/>
            </p:cNvSpPr>
            <p:nvPr/>
          </p:nvSpPr>
          <p:spPr bwMode="auto">
            <a:xfrm>
              <a:off x="2402" y="1434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94" name="Oval 238"/>
            <p:cNvSpPr>
              <a:spLocks noChangeAspect="1" noChangeArrowheads="1"/>
            </p:cNvSpPr>
            <p:nvPr/>
          </p:nvSpPr>
          <p:spPr bwMode="auto">
            <a:xfrm>
              <a:off x="2373" y="1413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95" name="Oval 239"/>
            <p:cNvSpPr>
              <a:spLocks noChangeAspect="1" noChangeArrowheads="1"/>
            </p:cNvSpPr>
            <p:nvPr/>
          </p:nvSpPr>
          <p:spPr bwMode="auto">
            <a:xfrm>
              <a:off x="2397" y="1463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96" name="Oval 240"/>
            <p:cNvSpPr>
              <a:spLocks noChangeAspect="1" noChangeArrowheads="1"/>
            </p:cNvSpPr>
            <p:nvPr/>
          </p:nvSpPr>
          <p:spPr bwMode="auto">
            <a:xfrm>
              <a:off x="2356" y="1456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97" name="Oval 241"/>
            <p:cNvSpPr>
              <a:spLocks noChangeAspect="1" noChangeArrowheads="1"/>
            </p:cNvSpPr>
            <p:nvPr/>
          </p:nvSpPr>
          <p:spPr bwMode="auto">
            <a:xfrm>
              <a:off x="2317" y="1451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98" name="Oval 242"/>
            <p:cNvSpPr>
              <a:spLocks noChangeAspect="1" noChangeArrowheads="1"/>
            </p:cNvSpPr>
            <p:nvPr/>
          </p:nvSpPr>
          <p:spPr bwMode="auto">
            <a:xfrm>
              <a:off x="2335" y="1418"/>
              <a:ext cx="39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499" name="Oval 243"/>
            <p:cNvSpPr>
              <a:spLocks noChangeAspect="1" noChangeArrowheads="1"/>
            </p:cNvSpPr>
            <p:nvPr/>
          </p:nvSpPr>
          <p:spPr bwMode="auto">
            <a:xfrm>
              <a:off x="2324" y="1344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00" name="Oval 244"/>
            <p:cNvSpPr>
              <a:spLocks noChangeAspect="1" noChangeArrowheads="1"/>
            </p:cNvSpPr>
            <p:nvPr/>
          </p:nvSpPr>
          <p:spPr bwMode="auto">
            <a:xfrm>
              <a:off x="2351" y="1376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01" name="Oval 245"/>
            <p:cNvSpPr>
              <a:spLocks noChangeAspect="1" noChangeArrowheads="1"/>
            </p:cNvSpPr>
            <p:nvPr/>
          </p:nvSpPr>
          <p:spPr bwMode="auto">
            <a:xfrm>
              <a:off x="2235" y="1383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02" name="Oval 246"/>
            <p:cNvSpPr>
              <a:spLocks noChangeAspect="1" noChangeArrowheads="1"/>
            </p:cNvSpPr>
            <p:nvPr/>
          </p:nvSpPr>
          <p:spPr bwMode="auto">
            <a:xfrm>
              <a:off x="2381" y="1366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03" name="Oval 247"/>
            <p:cNvSpPr>
              <a:spLocks noChangeAspect="1" noChangeArrowheads="1"/>
            </p:cNvSpPr>
            <p:nvPr/>
          </p:nvSpPr>
          <p:spPr bwMode="auto">
            <a:xfrm>
              <a:off x="2490" y="1405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04" name="Oval 248"/>
            <p:cNvSpPr>
              <a:spLocks noChangeAspect="1" noChangeArrowheads="1"/>
            </p:cNvSpPr>
            <p:nvPr/>
          </p:nvSpPr>
          <p:spPr bwMode="auto">
            <a:xfrm>
              <a:off x="2367" y="1344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05" name="Oval 249"/>
            <p:cNvSpPr>
              <a:spLocks noChangeAspect="1" noChangeArrowheads="1"/>
            </p:cNvSpPr>
            <p:nvPr/>
          </p:nvSpPr>
          <p:spPr bwMode="auto">
            <a:xfrm>
              <a:off x="2210" y="1354"/>
              <a:ext cx="38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06" name="Oval 250"/>
            <p:cNvSpPr>
              <a:spLocks noChangeAspect="1" noChangeArrowheads="1"/>
            </p:cNvSpPr>
            <p:nvPr/>
          </p:nvSpPr>
          <p:spPr bwMode="auto">
            <a:xfrm>
              <a:off x="2251" y="1342"/>
              <a:ext cx="37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07" name="Oval 251"/>
            <p:cNvSpPr>
              <a:spLocks noChangeAspect="1" noChangeArrowheads="1"/>
            </p:cNvSpPr>
            <p:nvPr/>
          </p:nvSpPr>
          <p:spPr bwMode="auto">
            <a:xfrm>
              <a:off x="2430" y="1468"/>
              <a:ext cx="39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08" name="Oval 252"/>
            <p:cNvSpPr>
              <a:spLocks noChangeAspect="1" noChangeArrowheads="1"/>
            </p:cNvSpPr>
            <p:nvPr/>
          </p:nvSpPr>
          <p:spPr bwMode="auto">
            <a:xfrm>
              <a:off x="2427" y="1401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09" name="Oval 253"/>
            <p:cNvSpPr>
              <a:spLocks noChangeAspect="1" noChangeArrowheads="1"/>
            </p:cNvSpPr>
            <p:nvPr/>
          </p:nvSpPr>
          <p:spPr bwMode="auto">
            <a:xfrm>
              <a:off x="2287" y="1438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10" name="Oval 254"/>
            <p:cNvSpPr>
              <a:spLocks noChangeAspect="1" noChangeArrowheads="1"/>
            </p:cNvSpPr>
            <p:nvPr/>
          </p:nvSpPr>
          <p:spPr bwMode="auto">
            <a:xfrm>
              <a:off x="2454" y="1379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11" name="Oval 255"/>
            <p:cNvSpPr>
              <a:spLocks noChangeAspect="1" noChangeArrowheads="1"/>
            </p:cNvSpPr>
            <p:nvPr/>
          </p:nvSpPr>
          <p:spPr bwMode="auto">
            <a:xfrm>
              <a:off x="2274" y="1367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12" name="Oval 256"/>
            <p:cNvSpPr>
              <a:spLocks noChangeAspect="1" noChangeArrowheads="1"/>
            </p:cNvSpPr>
            <p:nvPr/>
          </p:nvSpPr>
          <p:spPr bwMode="auto">
            <a:xfrm>
              <a:off x="2288" y="1337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13" name="Oval 257"/>
            <p:cNvSpPr>
              <a:spLocks noChangeAspect="1" noChangeArrowheads="1"/>
            </p:cNvSpPr>
            <p:nvPr/>
          </p:nvSpPr>
          <p:spPr bwMode="auto">
            <a:xfrm>
              <a:off x="2564" y="1436"/>
              <a:ext cx="38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14" name="Oval 258"/>
            <p:cNvSpPr>
              <a:spLocks noChangeAspect="1" noChangeArrowheads="1"/>
            </p:cNvSpPr>
            <p:nvPr/>
          </p:nvSpPr>
          <p:spPr bwMode="auto">
            <a:xfrm>
              <a:off x="2491" y="1362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15" name="Oval 259"/>
            <p:cNvSpPr>
              <a:spLocks noChangeAspect="1" noChangeArrowheads="1"/>
            </p:cNvSpPr>
            <p:nvPr/>
          </p:nvSpPr>
          <p:spPr bwMode="auto">
            <a:xfrm>
              <a:off x="2349" y="1317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16" name="Oval 260"/>
            <p:cNvSpPr>
              <a:spLocks noChangeAspect="1" noChangeArrowheads="1"/>
            </p:cNvSpPr>
            <p:nvPr/>
          </p:nvSpPr>
          <p:spPr bwMode="auto">
            <a:xfrm>
              <a:off x="2277" y="1402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17" name="Oval 261"/>
            <p:cNvSpPr>
              <a:spLocks noChangeAspect="1" noChangeArrowheads="1"/>
            </p:cNvSpPr>
            <p:nvPr/>
          </p:nvSpPr>
          <p:spPr bwMode="auto">
            <a:xfrm>
              <a:off x="2237" y="1415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18" name="Oval 262"/>
            <p:cNvSpPr>
              <a:spLocks noChangeAspect="1" noChangeArrowheads="1"/>
            </p:cNvSpPr>
            <p:nvPr/>
          </p:nvSpPr>
          <p:spPr bwMode="auto">
            <a:xfrm>
              <a:off x="2177" y="1424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19" name="Oval 263"/>
            <p:cNvSpPr>
              <a:spLocks noChangeAspect="1" noChangeArrowheads="1"/>
            </p:cNvSpPr>
            <p:nvPr/>
          </p:nvSpPr>
          <p:spPr bwMode="auto">
            <a:xfrm>
              <a:off x="2534" y="1789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20" name="Oval 264"/>
            <p:cNvSpPr>
              <a:spLocks noChangeAspect="1" noChangeArrowheads="1"/>
            </p:cNvSpPr>
            <p:nvPr/>
          </p:nvSpPr>
          <p:spPr bwMode="auto">
            <a:xfrm>
              <a:off x="2525" y="1594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21" name="Oval 265"/>
            <p:cNvSpPr>
              <a:spLocks noChangeAspect="1" noChangeArrowheads="1"/>
            </p:cNvSpPr>
            <p:nvPr/>
          </p:nvSpPr>
          <p:spPr bwMode="auto">
            <a:xfrm>
              <a:off x="2550" y="1520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22" name="Oval 266"/>
            <p:cNvSpPr>
              <a:spLocks noChangeAspect="1" noChangeArrowheads="1"/>
            </p:cNvSpPr>
            <p:nvPr/>
          </p:nvSpPr>
          <p:spPr bwMode="auto">
            <a:xfrm>
              <a:off x="2662" y="1664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23" name="Oval 267"/>
            <p:cNvSpPr>
              <a:spLocks noChangeAspect="1" noChangeArrowheads="1"/>
            </p:cNvSpPr>
            <p:nvPr/>
          </p:nvSpPr>
          <p:spPr bwMode="auto">
            <a:xfrm>
              <a:off x="2401" y="1376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24" name="Oval 268"/>
            <p:cNvSpPr>
              <a:spLocks noChangeAspect="1" noChangeArrowheads="1"/>
            </p:cNvSpPr>
            <p:nvPr/>
          </p:nvSpPr>
          <p:spPr bwMode="auto">
            <a:xfrm>
              <a:off x="2459" y="1487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25" name="Oval 269"/>
            <p:cNvSpPr>
              <a:spLocks noChangeAspect="1" noChangeArrowheads="1"/>
            </p:cNvSpPr>
            <p:nvPr/>
          </p:nvSpPr>
          <p:spPr bwMode="auto">
            <a:xfrm>
              <a:off x="2451" y="1420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26" name="Oval 270"/>
            <p:cNvSpPr>
              <a:spLocks noChangeAspect="1" noChangeArrowheads="1"/>
            </p:cNvSpPr>
            <p:nvPr/>
          </p:nvSpPr>
          <p:spPr bwMode="auto">
            <a:xfrm>
              <a:off x="2327" y="1475"/>
              <a:ext cx="39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27" name="Oval 271"/>
            <p:cNvSpPr>
              <a:spLocks noChangeAspect="1" noChangeArrowheads="1"/>
            </p:cNvSpPr>
            <p:nvPr/>
          </p:nvSpPr>
          <p:spPr bwMode="auto">
            <a:xfrm>
              <a:off x="2655" y="1701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28" name="Oval 272"/>
            <p:cNvSpPr>
              <a:spLocks noChangeAspect="1" noChangeArrowheads="1"/>
            </p:cNvSpPr>
            <p:nvPr/>
          </p:nvSpPr>
          <p:spPr bwMode="auto">
            <a:xfrm>
              <a:off x="2659" y="1614"/>
              <a:ext cx="38" cy="37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29" name="Oval 273"/>
            <p:cNvSpPr>
              <a:spLocks noChangeAspect="1" noChangeArrowheads="1"/>
            </p:cNvSpPr>
            <p:nvPr/>
          </p:nvSpPr>
          <p:spPr bwMode="auto">
            <a:xfrm>
              <a:off x="2661" y="1573"/>
              <a:ext cx="37" cy="38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30" name="Oval 274"/>
            <p:cNvSpPr>
              <a:spLocks noChangeAspect="1" noChangeArrowheads="1"/>
            </p:cNvSpPr>
            <p:nvPr/>
          </p:nvSpPr>
          <p:spPr bwMode="auto">
            <a:xfrm>
              <a:off x="2427" y="1493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31" name="Oval 275"/>
            <p:cNvSpPr>
              <a:spLocks noChangeAspect="1" noChangeArrowheads="1"/>
            </p:cNvSpPr>
            <p:nvPr/>
          </p:nvSpPr>
          <p:spPr bwMode="auto">
            <a:xfrm>
              <a:off x="2636" y="1723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32" name="Oval 276"/>
            <p:cNvSpPr>
              <a:spLocks noChangeAspect="1" noChangeArrowheads="1"/>
            </p:cNvSpPr>
            <p:nvPr/>
          </p:nvSpPr>
          <p:spPr bwMode="auto">
            <a:xfrm>
              <a:off x="2511" y="1424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33" name="Oval 277"/>
            <p:cNvSpPr>
              <a:spLocks noChangeAspect="1" noChangeArrowheads="1"/>
            </p:cNvSpPr>
            <p:nvPr/>
          </p:nvSpPr>
          <p:spPr bwMode="auto">
            <a:xfrm>
              <a:off x="2498" y="1323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34" name="Oval 278"/>
            <p:cNvSpPr>
              <a:spLocks noChangeAspect="1" noChangeArrowheads="1"/>
            </p:cNvSpPr>
            <p:nvPr/>
          </p:nvSpPr>
          <p:spPr bwMode="auto">
            <a:xfrm>
              <a:off x="2475" y="1736"/>
              <a:ext cx="38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35" name="Oval 279"/>
            <p:cNvSpPr>
              <a:spLocks noChangeAspect="1" noChangeArrowheads="1"/>
            </p:cNvSpPr>
            <p:nvPr/>
          </p:nvSpPr>
          <p:spPr bwMode="auto">
            <a:xfrm>
              <a:off x="2655" y="1529"/>
              <a:ext cx="39" cy="39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FF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36" name="Rectangle 280"/>
            <p:cNvSpPr>
              <a:spLocks noChangeArrowheads="1"/>
            </p:cNvSpPr>
            <p:nvPr/>
          </p:nvSpPr>
          <p:spPr bwMode="auto">
            <a:xfrm>
              <a:off x="2715" y="1452"/>
              <a:ext cx="27" cy="27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537" name="Rectangle 281"/>
            <p:cNvSpPr>
              <a:spLocks noChangeArrowheads="1"/>
            </p:cNvSpPr>
            <p:nvPr/>
          </p:nvSpPr>
          <p:spPr bwMode="auto">
            <a:xfrm>
              <a:off x="2417" y="1640"/>
              <a:ext cx="27" cy="261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" name="Up Arrow 2"/>
          <p:cNvSpPr/>
          <p:nvPr/>
        </p:nvSpPr>
        <p:spPr>
          <a:xfrm>
            <a:off x="5729481" y="2869237"/>
            <a:ext cx="189853" cy="62371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8" name="Up Arrow 547"/>
          <p:cNvSpPr/>
          <p:nvPr/>
        </p:nvSpPr>
        <p:spPr>
          <a:xfrm>
            <a:off x="6099800" y="3072843"/>
            <a:ext cx="189853" cy="62371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30968" y="3649735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Coolant flow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21215" y="3312045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Purge gas</a:t>
            </a:r>
            <a:endParaRPr lang="en-US" dirty="0"/>
          </a:p>
        </p:txBody>
      </p:sp>
      <p:sp>
        <p:nvSpPr>
          <p:cNvPr id="13" name="Notched Right Arrow 12"/>
          <p:cNvSpPr/>
          <p:nvPr/>
        </p:nvSpPr>
        <p:spPr>
          <a:xfrm rot="16200000">
            <a:off x="6732966" y="2720599"/>
            <a:ext cx="393878" cy="73449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791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867069"/>
          </a:xfrm>
        </p:spPr>
        <p:txBody>
          <a:bodyPr>
            <a:normAutofit/>
          </a:bodyPr>
          <a:lstStyle/>
          <a:p>
            <a:r>
              <a:rPr lang="en-US" sz="3000" dirty="0" smtClean="0"/>
              <a:t>Engineering data of pebble bed </a:t>
            </a:r>
            <a:r>
              <a:rPr lang="en-US" sz="3000" dirty="0" err="1" smtClean="0"/>
              <a:t>thermomechanics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1100" y="1114720"/>
            <a:ext cx="6064250" cy="2822317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altLang="ja-JP" sz="1800" dirty="0" smtClean="0">
                <a:ea typeface="MS PGothic" panose="020B0600070205080204" pitchFamily="34" charset="-128"/>
              </a:rPr>
              <a:t>Pebble bed thermo-physical and mechanical data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800" dirty="0" smtClean="0">
                <a:ea typeface="MS PGothic" panose="020B0600070205080204" pitchFamily="34" charset="-128"/>
              </a:rPr>
              <a:t>Effective thermal conductivity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800" dirty="0" smtClean="0">
                <a:ea typeface="MS PGothic" panose="020B0600070205080204" pitchFamily="34" charset="-128"/>
              </a:rPr>
              <a:t>Effective modulus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800" dirty="0" smtClean="0">
                <a:ea typeface="MS PGothic" panose="020B0600070205080204" pitchFamily="34" charset="-128"/>
              </a:rPr>
              <a:t>Thermal creep correlation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800" dirty="0" smtClean="0">
                <a:ea typeface="MS PGothic" panose="020B0600070205080204" pitchFamily="34" charset="-128"/>
              </a:rPr>
              <a:t>Effective thermal expansion rate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800" dirty="0" smtClean="0">
                <a:ea typeface="MS PGothic" panose="020B0600070205080204" pitchFamily="34" charset="-128"/>
              </a:rPr>
              <a:t>Pebble bed failure data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800" dirty="0" smtClean="0">
                <a:ea typeface="MS PGothic" panose="020B0600070205080204" pitchFamily="34" charset="-128"/>
              </a:rPr>
              <a:t>Increase of effective thermal conductivity with compressive and creep strain</a:t>
            </a:r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 bwMode="auto">
          <a:xfrm>
            <a:off x="606425" y="1042988"/>
            <a:ext cx="1238250" cy="4854575"/>
            <a:chOff x="669" y="1424"/>
            <a:chExt cx="521" cy="2042"/>
          </a:xfrm>
        </p:grpSpPr>
        <p:sp>
          <p:nvSpPr>
            <p:cNvPr id="5" name="Rectangle 4" descr="25%"/>
            <p:cNvSpPr>
              <a:spLocks noChangeAspect="1" noChangeArrowheads="1"/>
            </p:cNvSpPr>
            <p:nvPr/>
          </p:nvSpPr>
          <p:spPr bwMode="auto">
            <a:xfrm>
              <a:off x="669" y="1424"/>
              <a:ext cx="521" cy="2042"/>
            </a:xfrm>
            <a:prstGeom prst="rect">
              <a:avLst/>
            </a:prstGeom>
            <a:pattFill prst="pct25">
              <a:fgClr>
                <a:srgbClr val="000000"/>
              </a:fgClr>
              <a:bgClr>
                <a:srgbClr val="FFFFFF"/>
              </a:bgClr>
            </a:patt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dirty="0">
                <a:latin typeface="Roboto Light" panose="02000000000000000000" pitchFamily="2" charset="0"/>
              </a:endParaRPr>
            </a:p>
          </p:txBody>
        </p:sp>
        <p:grpSp>
          <p:nvGrpSpPr>
            <p:cNvPr id="6" name="Group 5"/>
            <p:cNvGrpSpPr>
              <a:grpSpLocks noChangeAspect="1"/>
            </p:cNvGrpSpPr>
            <p:nvPr/>
          </p:nvGrpSpPr>
          <p:grpSpPr bwMode="auto">
            <a:xfrm>
              <a:off x="683" y="1434"/>
              <a:ext cx="255" cy="2003"/>
              <a:chOff x="1633" y="309"/>
              <a:chExt cx="425" cy="3336"/>
            </a:xfrm>
          </p:grpSpPr>
          <p:grpSp>
            <p:nvGrpSpPr>
              <p:cNvPr id="176" name="Group 6"/>
              <p:cNvGrpSpPr>
                <a:grpSpLocks noChangeAspect="1"/>
              </p:cNvGrpSpPr>
              <p:nvPr/>
            </p:nvGrpSpPr>
            <p:grpSpPr bwMode="auto">
              <a:xfrm>
                <a:off x="1639" y="309"/>
                <a:ext cx="416" cy="459"/>
                <a:chOff x="1639" y="3188"/>
                <a:chExt cx="416" cy="459"/>
              </a:xfrm>
            </p:grpSpPr>
            <p:sp>
              <p:nvSpPr>
                <p:cNvPr id="324" name="Oval 7"/>
                <p:cNvSpPr>
                  <a:spLocks noChangeAspect="1" noChangeArrowheads="1"/>
                </p:cNvSpPr>
                <p:nvPr/>
              </p:nvSpPr>
              <p:spPr bwMode="auto">
                <a:xfrm>
                  <a:off x="1739" y="350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325" name="Oval 8"/>
                <p:cNvSpPr>
                  <a:spLocks noChangeAspect="1" noChangeArrowheads="1"/>
                </p:cNvSpPr>
                <p:nvPr/>
              </p:nvSpPr>
              <p:spPr bwMode="auto">
                <a:xfrm>
                  <a:off x="1839" y="3541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326" name="Oval 9"/>
                <p:cNvSpPr>
                  <a:spLocks noChangeAspect="1" noChangeArrowheads="1"/>
                </p:cNvSpPr>
                <p:nvPr/>
              </p:nvSpPr>
              <p:spPr bwMode="auto">
                <a:xfrm>
                  <a:off x="1644" y="3551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327" name="Oval 10"/>
                <p:cNvSpPr>
                  <a:spLocks noChangeAspect="1" noChangeArrowheads="1"/>
                </p:cNvSpPr>
                <p:nvPr/>
              </p:nvSpPr>
              <p:spPr bwMode="auto">
                <a:xfrm>
                  <a:off x="1954" y="3545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328" name="Oval 11"/>
                <p:cNvSpPr>
                  <a:spLocks noChangeAspect="1" noChangeArrowheads="1"/>
                </p:cNvSpPr>
                <p:nvPr/>
              </p:nvSpPr>
              <p:spPr bwMode="auto">
                <a:xfrm>
                  <a:off x="1890" y="3467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329" name="Oval 12"/>
                <p:cNvSpPr>
                  <a:spLocks noChangeAspect="1" noChangeArrowheads="1"/>
                </p:cNvSpPr>
                <p:nvPr/>
              </p:nvSpPr>
              <p:spPr bwMode="auto">
                <a:xfrm>
                  <a:off x="1959" y="341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330" name="Oval 13"/>
                <p:cNvSpPr>
                  <a:spLocks noChangeAspect="1" noChangeArrowheads="1"/>
                </p:cNvSpPr>
                <p:nvPr/>
              </p:nvSpPr>
              <p:spPr bwMode="auto">
                <a:xfrm>
                  <a:off x="1639" y="3453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331" name="Oval 14"/>
                <p:cNvSpPr>
                  <a:spLocks noChangeAspect="1" noChangeArrowheads="1"/>
                </p:cNvSpPr>
                <p:nvPr/>
              </p:nvSpPr>
              <p:spPr bwMode="auto">
                <a:xfrm>
                  <a:off x="1802" y="3449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332" name="Oval 15"/>
                <p:cNvSpPr>
                  <a:spLocks noChangeAspect="1" noChangeArrowheads="1"/>
                </p:cNvSpPr>
                <p:nvPr/>
              </p:nvSpPr>
              <p:spPr bwMode="auto">
                <a:xfrm>
                  <a:off x="1645" y="336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333" name="Oval 16"/>
                <p:cNvSpPr>
                  <a:spLocks noChangeAspect="1" noChangeArrowheads="1"/>
                </p:cNvSpPr>
                <p:nvPr/>
              </p:nvSpPr>
              <p:spPr bwMode="auto">
                <a:xfrm>
                  <a:off x="1728" y="3384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334" name="Oval 17"/>
                <p:cNvSpPr>
                  <a:spLocks noChangeAspect="1" noChangeArrowheads="1"/>
                </p:cNvSpPr>
                <p:nvPr/>
              </p:nvSpPr>
              <p:spPr bwMode="auto">
                <a:xfrm>
                  <a:off x="1830" y="335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335" name="Oval 18"/>
                <p:cNvSpPr>
                  <a:spLocks noChangeAspect="1" noChangeArrowheads="1"/>
                </p:cNvSpPr>
                <p:nvPr/>
              </p:nvSpPr>
              <p:spPr bwMode="auto">
                <a:xfrm>
                  <a:off x="1919" y="333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336" name="Oval 19"/>
                <p:cNvSpPr>
                  <a:spLocks noChangeAspect="1" noChangeArrowheads="1"/>
                </p:cNvSpPr>
                <p:nvPr/>
              </p:nvSpPr>
              <p:spPr bwMode="auto">
                <a:xfrm>
                  <a:off x="1956" y="329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337" name="Oval 20"/>
                <p:cNvSpPr>
                  <a:spLocks noChangeAspect="1" noChangeArrowheads="1"/>
                </p:cNvSpPr>
                <p:nvPr/>
              </p:nvSpPr>
              <p:spPr bwMode="auto">
                <a:xfrm>
                  <a:off x="1644" y="3272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338" name="Oval 21"/>
                <p:cNvSpPr>
                  <a:spLocks noChangeAspect="1" noChangeArrowheads="1"/>
                </p:cNvSpPr>
                <p:nvPr/>
              </p:nvSpPr>
              <p:spPr bwMode="auto">
                <a:xfrm>
                  <a:off x="1742" y="3285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339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1835" y="3271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340" name="Oval 23"/>
                <p:cNvSpPr>
                  <a:spLocks noChangeAspect="1" noChangeArrowheads="1"/>
                </p:cNvSpPr>
                <p:nvPr/>
              </p:nvSpPr>
              <p:spPr bwMode="auto">
                <a:xfrm>
                  <a:off x="1956" y="323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341" name="Oval 24"/>
                <p:cNvSpPr>
                  <a:spLocks noChangeAspect="1" noChangeArrowheads="1"/>
                </p:cNvSpPr>
                <p:nvPr/>
              </p:nvSpPr>
              <p:spPr bwMode="auto">
                <a:xfrm>
                  <a:off x="1862" y="322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342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1760" y="320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343" name="Oval 26"/>
                <p:cNvSpPr>
                  <a:spLocks noChangeAspect="1" noChangeArrowheads="1"/>
                </p:cNvSpPr>
                <p:nvPr/>
              </p:nvSpPr>
              <p:spPr bwMode="auto">
                <a:xfrm>
                  <a:off x="1649" y="3188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</p:grpSp>
          <p:grpSp>
            <p:nvGrpSpPr>
              <p:cNvPr id="177" name="Group 27"/>
              <p:cNvGrpSpPr>
                <a:grpSpLocks noChangeAspect="1"/>
              </p:cNvGrpSpPr>
              <p:nvPr/>
            </p:nvGrpSpPr>
            <p:grpSpPr bwMode="auto">
              <a:xfrm>
                <a:off x="1638" y="2772"/>
                <a:ext cx="416" cy="459"/>
                <a:chOff x="1639" y="3188"/>
                <a:chExt cx="416" cy="459"/>
              </a:xfrm>
            </p:grpSpPr>
            <p:sp>
              <p:nvSpPr>
                <p:cNvPr id="304" name="Oval 28"/>
                <p:cNvSpPr>
                  <a:spLocks noChangeAspect="1" noChangeArrowheads="1"/>
                </p:cNvSpPr>
                <p:nvPr/>
              </p:nvSpPr>
              <p:spPr bwMode="auto">
                <a:xfrm>
                  <a:off x="1739" y="350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305" name="Oval 29"/>
                <p:cNvSpPr>
                  <a:spLocks noChangeAspect="1" noChangeArrowheads="1"/>
                </p:cNvSpPr>
                <p:nvPr/>
              </p:nvSpPr>
              <p:spPr bwMode="auto">
                <a:xfrm>
                  <a:off x="1839" y="3541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306" name="Oval 30"/>
                <p:cNvSpPr>
                  <a:spLocks noChangeAspect="1" noChangeArrowheads="1"/>
                </p:cNvSpPr>
                <p:nvPr/>
              </p:nvSpPr>
              <p:spPr bwMode="auto">
                <a:xfrm>
                  <a:off x="1644" y="3551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307" name="Oval 31"/>
                <p:cNvSpPr>
                  <a:spLocks noChangeAspect="1" noChangeArrowheads="1"/>
                </p:cNvSpPr>
                <p:nvPr/>
              </p:nvSpPr>
              <p:spPr bwMode="auto">
                <a:xfrm>
                  <a:off x="1954" y="3545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308" name="Oval 32"/>
                <p:cNvSpPr>
                  <a:spLocks noChangeAspect="1" noChangeArrowheads="1"/>
                </p:cNvSpPr>
                <p:nvPr/>
              </p:nvSpPr>
              <p:spPr bwMode="auto">
                <a:xfrm>
                  <a:off x="1890" y="3467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309" name="Oval 33"/>
                <p:cNvSpPr>
                  <a:spLocks noChangeAspect="1" noChangeArrowheads="1"/>
                </p:cNvSpPr>
                <p:nvPr/>
              </p:nvSpPr>
              <p:spPr bwMode="auto">
                <a:xfrm>
                  <a:off x="1959" y="341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310" name="Oval 34"/>
                <p:cNvSpPr>
                  <a:spLocks noChangeAspect="1" noChangeArrowheads="1"/>
                </p:cNvSpPr>
                <p:nvPr/>
              </p:nvSpPr>
              <p:spPr bwMode="auto">
                <a:xfrm>
                  <a:off x="1639" y="3453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311" name="Oval 35"/>
                <p:cNvSpPr>
                  <a:spLocks noChangeAspect="1" noChangeArrowheads="1"/>
                </p:cNvSpPr>
                <p:nvPr/>
              </p:nvSpPr>
              <p:spPr bwMode="auto">
                <a:xfrm>
                  <a:off x="1802" y="3449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312" name="Oval 36"/>
                <p:cNvSpPr>
                  <a:spLocks noChangeAspect="1" noChangeArrowheads="1"/>
                </p:cNvSpPr>
                <p:nvPr/>
              </p:nvSpPr>
              <p:spPr bwMode="auto">
                <a:xfrm>
                  <a:off x="1645" y="336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313" name="Oval 37"/>
                <p:cNvSpPr>
                  <a:spLocks noChangeAspect="1" noChangeArrowheads="1"/>
                </p:cNvSpPr>
                <p:nvPr/>
              </p:nvSpPr>
              <p:spPr bwMode="auto">
                <a:xfrm>
                  <a:off x="1728" y="3384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314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1830" y="335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315" name="Oval 39"/>
                <p:cNvSpPr>
                  <a:spLocks noChangeAspect="1" noChangeArrowheads="1"/>
                </p:cNvSpPr>
                <p:nvPr/>
              </p:nvSpPr>
              <p:spPr bwMode="auto">
                <a:xfrm>
                  <a:off x="1919" y="333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316" name="Oval 40"/>
                <p:cNvSpPr>
                  <a:spLocks noChangeAspect="1" noChangeArrowheads="1"/>
                </p:cNvSpPr>
                <p:nvPr/>
              </p:nvSpPr>
              <p:spPr bwMode="auto">
                <a:xfrm>
                  <a:off x="1956" y="329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317" name="Oval 41"/>
                <p:cNvSpPr>
                  <a:spLocks noChangeAspect="1" noChangeArrowheads="1"/>
                </p:cNvSpPr>
                <p:nvPr/>
              </p:nvSpPr>
              <p:spPr bwMode="auto">
                <a:xfrm>
                  <a:off x="1644" y="3272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318" name="Oval 42"/>
                <p:cNvSpPr>
                  <a:spLocks noChangeAspect="1" noChangeArrowheads="1"/>
                </p:cNvSpPr>
                <p:nvPr/>
              </p:nvSpPr>
              <p:spPr bwMode="auto">
                <a:xfrm>
                  <a:off x="1742" y="3285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319" name="Oval 43"/>
                <p:cNvSpPr>
                  <a:spLocks noChangeAspect="1" noChangeArrowheads="1"/>
                </p:cNvSpPr>
                <p:nvPr/>
              </p:nvSpPr>
              <p:spPr bwMode="auto">
                <a:xfrm>
                  <a:off x="1835" y="3271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320" name="Oval 44"/>
                <p:cNvSpPr>
                  <a:spLocks noChangeAspect="1" noChangeArrowheads="1"/>
                </p:cNvSpPr>
                <p:nvPr/>
              </p:nvSpPr>
              <p:spPr bwMode="auto">
                <a:xfrm>
                  <a:off x="1956" y="323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321" name="Oval 45"/>
                <p:cNvSpPr>
                  <a:spLocks noChangeAspect="1" noChangeArrowheads="1"/>
                </p:cNvSpPr>
                <p:nvPr/>
              </p:nvSpPr>
              <p:spPr bwMode="auto">
                <a:xfrm>
                  <a:off x="1862" y="322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322" name="Oval 46"/>
                <p:cNvSpPr>
                  <a:spLocks noChangeAspect="1" noChangeArrowheads="1"/>
                </p:cNvSpPr>
                <p:nvPr/>
              </p:nvSpPr>
              <p:spPr bwMode="auto">
                <a:xfrm>
                  <a:off x="1760" y="320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323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1649" y="3188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</p:grpSp>
          <p:grpSp>
            <p:nvGrpSpPr>
              <p:cNvPr id="178" name="Group 48"/>
              <p:cNvGrpSpPr>
                <a:grpSpLocks noChangeAspect="1"/>
              </p:cNvGrpSpPr>
              <p:nvPr/>
            </p:nvGrpSpPr>
            <p:grpSpPr bwMode="auto">
              <a:xfrm>
                <a:off x="1642" y="2377"/>
                <a:ext cx="416" cy="459"/>
                <a:chOff x="1639" y="3188"/>
                <a:chExt cx="416" cy="459"/>
              </a:xfrm>
            </p:grpSpPr>
            <p:sp>
              <p:nvSpPr>
                <p:cNvPr id="284" name="Oval 49"/>
                <p:cNvSpPr>
                  <a:spLocks noChangeAspect="1" noChangeArrowheads="1"/>
                </p:cNvSpPr>
                <p:nvPr/>
              </p:nvSpPr>
              <p:spPr bwMode="auto">
                <a:xfrm>
                  <a:off x="1739" y="350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85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1839" y="3541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86" name="Oval 51"/>
                <p:cNvSpPr>
                  <a:spLocks noChangeAspect="1" noChangeArrowheads="1"/>
                </p:cNvSpPr>
                <p:nvPr/>
              </p:nvSpPr>
              <p:spPr bwMode="auto">
                <a:xfrm>
                  <a:off x="1644" y="3551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87" name="Oval 52"/>
                <p:cNvSpPr>
                  <a:spLocks noChangeAspect="1" noChangeArrowheads="1"/>
                </p:cNvSpPr>
                <p:nvPr/>
              </p:nvSpPr>
              <p:spPr bwMode="auto">
                <a:xfrm>
                  <a:off x="1954" y="3545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88" name="Oval 53"/>
                <p:cNvSpPr>
                  <a:spLocks noChangeAspect="1" noChangeArrowheads="1"/>
                </p:cNvSpPr>
                <p:nvPr/>
              </p:nvSpPr>
              <p:spPr bwMode="auto">
                <a:xfrm>
                  <a:off x="1890" y="3467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89" name="Oval 54"/>
                <p:cNvSpPr>
                  <a:spLocks noChangeAspect="1" noChangeArrowheads="1"/>
                </p:cNvSpPr>
                <p:nvPr/>
              </p:nvSpPr>
              <p:spPr bwMode="auto">
                <a:xfrm>
                  <a:off x="1959" y="341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90" name="Oval 55"/>
                <p:cNvSpPr>
                  <a:spLocks noChangeAspect="1" noChangeArrowheads="1"/>
                </p:cNvSpPr>
                <p:nvPr/>
              </p:nvSpPr>
              <p:spPr bwMode="auto">
                <a:xfrm>
                  <a:off x="1639" y="3453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91" name="Oval 56"/>
                <p:cNvSpPr>
                  <a:spLocks noChangeAspect="1" noChangeArrowheads="1"/>
                </p:cNvSpPr>
                <p:nvPr/>
              </p:nvSpPr>
              <p:spPr bwMode="auto">
                <a:xfrm>
                  <a:off x="1802" y="3449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92" name="Oval 57"/>
                <p:cNvSpPr>
                  <a:spLocks noChangeAspect="1" noChangeArrowheads="1"/>
                </p:cNvSpPr>
                <p:nvPr/>
              </p:nvSpPr>
              <p:spPr bwMode="auto">
                <a:xfrm>
                  <a:off x="1645" y="336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93" name="Oval 58"/>
                <p:cNvSpPr>
                  <a:spLocks noChangeAspect="1" noChangeArrowheads="1"/>
                </p:cNvSpPr>
                <p:nvPr/>
              </p:nvSpPr>
              <p:spPr bwMode="auto">
                <a:xfrm>
                  <a:off x="1728" y="3384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94" name="Oval 59"/>
                <p:cNvSpPr>
                  <a:spLocks noChangeAspect="1" noChangeArrowheads="1"/>
                </p:cNvSpPr>
                <p:nvPr/>
              </p:nvSpPr>
              <p:spPr bwMode="auto">
                <a:xfrm>
                  <a:off x="1830" y="335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95" name="Oval 60"/>
                <p:cNvSpPr>
                  <a:spLocks noChangeAspect="1" noChangeArrowheads="1"/>
                </p:cNvSpPr>
                <p:nvPr/>
              </p:nvSpPr>
              <p:spPr bwMode="auto">
                <a:xfrm>
                  <a:off x="1919" y="333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96" name="Oval 61"/>
                <p:cNvSpPr>
                  <a:spLocks noChangeAspect="1" noChangeArrowheads="1"/>
                </p:cNvSpPr>
                <p:nvPr/>
              </p:nvSpPr>
              <p:spPr bwMode="auto">
                <a:xfrm>
                  <a:off x="1956" y="329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97" name="Oval 62"/>
                <p:cNvSpPr>
                  <a:spLocks noChangeAspect="1" noChangeArrowheads="1"/>
                </p:cNvSpPr>
                <p:nvPr/>
              </p:nvSpPr>
              <p:spPr bwMode="auto">
                <a:xfrm>
                  <a:off x="1644" y="3272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98" name="Oval 63"/>
                <p:cNvSpPr>
                  <a:spLocks noChangeAspect="1" noChangeArrowheads="1"/>
                </p:cNvSpPr>
                <p:nvPr/>
              </p:nvSpPr>
              <p:spPr bwMode="auto">
                <a:xfrm>
                  <a:off x="1742" y="3285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99" name="Oval 64"/>
                <p:cNvSpPr>
                  <a:spLocks noChangeAspect="1" noChangeArrowheads="1"/>
                </p:cNvSpPr>
                <p:nvPr/>
              </p:nvSpPr>
              <p:spPr bwMode="auto">
                <a:xfrm>
                  <a:off x="1835" y="3271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300" name="Oval 65"/>
                <p:cNvSpPr>
                  <a:spLocks noChangeAspect="1" noChangeArrowheads="1"/>
                </p:cNvSpPr>
                <p:nvPr/>
              </p:nvSpPr>
              <p:spPr bwMode="auto">
                <a:xfrm>
                  <a:off x="1956" y="323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301" name="Oval 66"/>
                <p:cNvSpPr>
                  <a:spLocks noChangeAspect="1" noChangeArrowheads="1"/>
                </p:cNvSpPr>
                <p:nvPr/>
              </p:nvSpPr>
              <p:spPr bwMode="auto">
                <a:xfrm>
                  <a:off x="1862" y="322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302" name="Oval 67"/>
                <p:cNvSpPr>
                  <a:spLocks noChangeAspect="1" noChangeArrowheads="1"/>
                </p:cNvSpPr>
                <p:nvPr/>
              </p:nvSpPr>
              <p:spPr bwMode="auto">
                <a:xfrm>
                  <a:off x="1760" y="320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303" name="Oval 68"/>
                <p:cNvSpPr>
                  <a:spLocks noChangeAspect="1" noChangeArrowheads="1"/>
                </p:cNvSpPr>
                <p:nvPr/>
              </p:nvSpPr>
              <p:spPr bwMode="auto">
                <a:xfrm>
                  <a:off x="1649" y="3188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</p:grpSp>
          <p:grpSp>
            <p:nvGrpSpPr>
              <p:cNvPr id="179" name="Group 69"/>
              <p:cNvGrpSpPr>
                <a:grpSpLocks noChangeAspect="1"/>
              </p:cNvGrpSpPr>
              <p:nvPr/>
            </p:nvGrpSpPr>
            <p:grpSpPr bwMode="auto">
              <a:xfrm>
                <a:off x="1637" y="1954"/>
                <a:ext cx="416" cy="459"/>
                <a:chOff x="1639" y="3188"/>
                <a:chExt cx="416" cy="459"/>
              </a:xfrm>
            </p:grpSpPr>
            <p:sp>
              <p:nvSpPr>
                <p:cNvPr id="264" name="Oval 70"/>
                <p:cNvSpPr>
                  <a:spLocks noChangeAspect="1" noChangeArrowheads="1"/>
                </p:cNvSpPr>
                <p:nvPr/>
              </p:nvSpPr>
              <p:spPr bwMode="auto">
                <a:xfrm>
                  <a:off x="1739" y="350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65" name="Oval 71"/>
                <p:cNvSpPr>
                  <a:spLocks noChangeAspect="1" noChangeArrowheads="1"/>
                </p:cNvSpPr>
                <p:nvPr/>
              </p:nvSpPr>
              <p:spPr bwMode="auto">
                <a:xfrm>
                  <a:off x="1839" y="3541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66" name="Oval 72"/>
                <p:cNvSpPr>
                  <a:spLocks noChangeAspect="1" noChangeArrowheads="1"/>
                </p:cNvSpPr>
                <p:nvPr/>
              </p:nvSpPr>
              <p:spPr bwMode="auto">
                <a:xfrm>
                  <a:off x="1644" y="3551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67" name="Oval 73"/>
                <p:cNvSpPr>
                  <a:spLocks noChangeAspect="1" noChangeArrowheads="1"/>
                </p:cNvSpPr>
                <p:nvPr/>
              </p:nvSpPr>
              <p:spPr bwMode="auto">
                <a:xfrm>
                  <a:off x="1954" y="3545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68" name="Oval 74"/>
                <p:cNvSpPr>
                  <a:spLocks noChangeAspect="1" noChangeArrowheads="1"/>
                </p:cNvSpPr>
                <p:nvPr/>
              </p:nvSpPr>
              <p:spPr bwMode="auto">
                <a:xfrm>
                  <a:off x="1890" y="3467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69" name="Oval 75"/>
                <p:cNvSpPr>
                  <a:spLocks noChangeAspect="1" noChangeArrowheads="1"/>
                </p:cNvSpPr>
                <p:nvPr/>
              </p:nvSpPr>
              <p:spPr bwMode="auto">
                <a:xfrm>
                  <a:off x="1959" y="341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70" name="Oval 76"/>
                <p:cNvSpPr>
                  <a:spLocks noChangeAspect="1" noChangeArrowheads="1"/>
                </p:cNvSpPr>
                <p:nvPr/>
              </p:nvSpPr>
              <p:spPr bwMode="auto">
                <a:xfrm>
                  <a:off x="1639" y="3453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71" name="Oval 77"/>
                <p:cNvSpPr>
                  <a:spLocks noChangeAspect="1" noChangeArrowheads="1"/>
                </p:cNvSpPr>
                <p:nvPr/>
              </p:nvSpPr>
              <p:spPr bwMode="auto">
                <a:xfrm>
                  <a:off x="1802" y="3449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72" name="Oval 78"/>
                <p:cNvSpPr>
                  <a:spLocks noChangeAspect="1" noChangeArrowheads="1"/>
                </p:cNvSpPr>
                <p:nvPr/>
              </p:nvSpPr>
              <p:spPr bwMode="auto">
                <a:xfrm>
                  <a:off x="1645" y="336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73" name="Oval 79"/>
                <p:cNvSpPr>
                  <a:spLocks noChangeAspect="1" noChangeArrowheads="1"/>
                </p:cNvSpPr>
                <p:nvPr/>
              </p:nvSpPr>
              <p:spPr bwMode="auto">
                <a:xfrm>
                  <a:off x="1728" y="3384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74" name="Oval 80"/>
                <p:cNvSpPr>
                  <a:spLocks noChangeAspect="1" noChangeArrowheads="1"/>
                </p:cNvSpPr>
                <p:nvPr/>
              </p:nvSpPr>
              <p:spPr bwMode="auto">
                <a:xfrm>
                  <a:off x="1830" y="335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75" name="Oval 81"/>
                <p:cNvSpPr>
                  <a:spLocks noChangeAspect="1" noChangeArrowheads="1"/>
                </p:cNvSpPr>
                <p:nvPr/>
              </p:nvSpPr>
              <p:spPr bwMode="auto">
                <a:xfrm>
                  <a:off x="1919" y="333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76" name="Oval 82"/>
                <p:cNvSpPr>
                  <a:spLocks noChangeAspect="1" noChangeArrowheads="1"/>
                </p:cNvSpPr>
                <p:nvPr/>
              </p:nvSpPr>
              <p:spPr bwMode="auto">
                <a:xfrm>
                  <a:off x="1956" y="329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77" name="Oval 83"/>
                <p:cNvSpPr>
                  <a:spLocks noChangeAspect="1" noChangeArrowheads="1"/>
                </p:cNvSpPr>
                <p:nvPr/>
              </p:nvSpPr>
              <p:spPr bwMode="auto">
                <a:xfrm>
                  <a:off x="1644" y="3272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78" name="Oval 84"/>
                <p:cNvSpPr>
                  <a:spLocks noChangeAspect="1" noChangeArrowheads="1"/>
                </p:cNvSpPr>
                <p:nvPr/>
              </p:nvSpPr>
              <p:spPr bwMode="auto">
                <a:xfrm>
                  <a:off x="1742" y="3285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79" name="Oval 85"/>
                <p:cNvSpPr>
                  <a:spLocks noChangeAspect="1" noChangeArrowheads="1"/>
                </p:cNvSpPr>
                <p:nvPr/>
              </p:nvSpPr>
              <p:spPr bwMode="auto">
                <a:xfrm>
                  <a:off x="1835" y="3271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80" name="Oval 86"/>
                <p:cNvSpPr>
                  <a:spLocks noChangeAspect="1" noChangeArrowheads="1"/>
                </p:cNvSpPr>
                <p:nvPr/>
              </p:nvSpPr>
              <p:spPr bwMode="auto">
                <a:xfrm>
                  <a:off x="1956" y="323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81" name="Oval 87"/>
                <p:cNvSpPr>
                  <a:spLocks noChangeAspect="1" noChangeArrowheads="1"/>
                </p:cNvSpPr>
                <p:nvPr/>
              </p:nvSpPr>
              <p:spPr bwMode="auto">
                <a:xfrm>
                  <a:off x="1862" y="322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82" name="Oval 88"/>
                <p:cNvSpPr>
                  <a:spLocks noChangeAspect="1" noChangeArrowheads="1"/>
                </p:cNvSpPr>
                <p:nvPr/>
              </p:nvSpPr>
              <p:spPr bwMode="auto">
                <a:xfrm>
                  <a:off x="1760" y="320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83" name="Oval 89"/>
                <p:cNvSpPr>
                  <a:spLocks noChangeAspect="1" noChangeArrowheads="1"/>
                </p:cNvSpPr>
                <p:nvPr/>
              </p:nvSpPr>
              <p:spPr bwMode="auto">
                <a:xfrm>
                  <a:off x="1649" y="3188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</p:grpSp>
          <p:grpSp>
            <p:nvGrpSpPr>
              <p:cNvPr id="180" name="Group 90"/>
              <p:cNvGrpSpPr>
                <a:grpSpLocks noChangeAspect="1"/>
              </p:cNvGrpSpPr>
              <p:nvPr/>
            </p:nvGrpSpPr>
            <p:grpSpPr bwMode="auto">
              <a:xfrm>
                <a:off x="1642" y="1544"/>
                <a:ext cx="416" cy="459"/>
                <a:chOff x="1639" y="3188"/>
                <a:chExt cx="416" cy="459"/>
              </a:xfrm>
            </p:grpSpPr>
            <p:sp>
              <p:nvSpPr>
                <p:cNvPr id="244" name="Oval 91"/>
                <p:cNvSpPr>
                  <a:spLocks noChangeAspect="1" noChangeArrowheads="1"/>
                </p:cNvSpPr>
                <p:nvPr/>
              </p:nvSpPr>
              <p:spPr bwMode="auto">
                <a:xfrm>
                  <a:off x="1739" y="350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45" name="Oval 92"/>
                <p:cNvSpPr>
                  <a:spLocks noChangeAspect="1" noChangeArrowheads="1"/>
                </p:cNvSpPr>
                <p:nvPr/>
              </p:nvSpPr>
              <p:spPr bwMode="auto">
                <a:xfrm>
                  <a:off x="1839" y="3541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46" name="Oval 93"/>
                <p:cNvSpPr>
                  <a:spLocks noChangeAspect="1" noChangeArrowheads="1"/>
                </p:cNvSpPr>
                <p:nvPr/>
              </p:nvSpPr>
              <p:spPr bwMode="auto">
                <a:xfrm>
                  <a:off x="1644" y="3551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47" name="Oval 94"/>
                <p:cNvSpPr>
                  <a:spLocks noChangeAspect="1" noChangeArrowheads="1"/>
                </p:cNvSpPr>
                <p:nvPr/>
              </p:nvSpPr>
              <p:spPr bwMode="auto">
                <a:xfrm>
                  <a:off x="1954" y="3545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48" name="Oval 95"/>
                <p:cNvSpPr>
                  <a:spLocks noChangeAspect="1" noChangeArrowheads="1"/>
                </p:cNvSpPr>
                <p:nvPr/>
              </p:nvSpPr>
              <p:spPr bwMode="auto">
                <a:xfrm>
                  <a:off x="1890" y="3467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49" name="Oval 96"/>
                <p:cNvSpPr>
                  <a:spLocks noChangeAspect="1" noChangeArrowheads="1"/>
                </p:cNvSpPr>
                <p:nvPr/>
              </p:nvSpPr>
              <p:spPr bwMode="auto">
                <a:xfrm>
                  <a:off x="1959" y="341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50" name="Oval 97"/>
                <p:cNvSpPr>
                  <a:spLocks noChangeAspect="1" noChangeArrowheads="1"/>
                </p:cNvSpPr>
                <p:nvPr/>
              </p:nvSpPr>
              <p:spPr bwMode="auto">
                <a:xfrm>
                  <a:off x="1639" y="3453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51" name="Oval 98"/>
                <p:cNvSpPr>
                  <a:spLocks noChangeAspect="1" noChangeArrowheads="1"/>
                </p:cNvSpPr>
                <p:nvPr/>
              </p:nvSpPr>
              <p:spPr bwMode="auto">
                <a:xfrm>
                  <a:off x="1802" y="3449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52" name="Oval 99"/>
                <p:cNvSpPr>
                  <a:spLocks noChangeAspect="1" noChangeArrowheads="1"/>
                </p:cNvSpPr>
                <p:nvPr/>
              </p:nvSpPr>
              <p:spPr bwMode="auto">
                <a:xfrm>
                  <a:off x="1645" y="336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53" name="Oval 100"/>
                <p:cNvSpPr>
                  <a:spLocks noChangeAspect="1" noChangeArrowheads="1"/>
                </p:cNvSpPr>
                <p:nvPr/>
              </p:nvSpPr>
              <p:spPr bwMode="auto">
                <a:xfrm>
                  <a:off x="1728" y="3384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54" name="Oval 101"/>
                <p:cNvSpPr>
                  <a:spLocks noChangeAspect="1" noChangeArrowheads="1"/>
                </p:cNvSpPr>
                <p:nvPr/>
              </p:nvSpPr>
              <p:spPr bwMode="auto">
                <a:xfrm>
                  <a:off x="1830" y="335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55" name="Oval 102"/>
                <p:cNvSpPr>
                  <a:spLocks noChangeAspect="1" noChangeArrowheads="1"/>
                </p:cNvSpPr>
                <p:nvPr/>
              </p:nvSpPr>
              <p:spPr bwMode="auto">
                <a:xfrm>
                  <a:off x="1919" y="333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56" name="Oval 103"/>
                <p:cNvSpPr>
                  <a:spLocks noChangeAspect="1" noChangeArrowheads="1"/>
                </p:cNvSpPr>
                <p:nvPr/>
              </p:nvSpPr>
              <p:spPr bwMode="auto">
                <a:xfrm>
                  <a:off x="1956" y="329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57" name="Oval 104"/>
                <p:cNvSpPr>
                  <a:spLocks noChangeAspect="1" noChangeArrowheads="1"/>
                </p:cNvSpPr>
                <p:nvPr/>
              </p:nvSpPr>
              <p:spPr bwMode="auto">
                <a:xfrm>
                  <a:off x="1644" y="3272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58" name="Oval 105"/>
                <p:cNvSpPr>
                  <a:spLocks noChangeAspect="1" noChangeArrowheads="1"/>
                </p:cNvSpPr>
                <p:nvPr/>
              </p:nvSpPr>
              <p:spPr bwMode="auto">
                <a:xfrm>
                  <a:off x="1742" y="3285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59" name="Oval 106"/>
                <p:cNvSpPr>
                  <a:spLocks noChangeAspect="1" noChangeArrowheads="1"/>
                </p:cNvSpPr>
                <p:nvPr/>
              </p:nvSpPr>
              <p:spPr bwMode="auto">
                <a:xfrm>
                  <a:off x="1835" y="3271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60" name="Oval 107"/>
                <p:cNvSpPr>
                  <a:spLocks noChangeAspect="1" noChangeArrowheads="1"/>
                </p:cNvSpPr>
                <p:nvPr/>
              </p:nvSpPr>
              <p:spPr bwMode="auto">
                <a:xfrm>
                  <a:off x="1956" y="323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61" name="Oval 108"/>
                <p:cNvSpPr>
                  <a:spLocks noChangeAspect="1" noChangeArrowheads="1"/>
                </p:cNvSpPr>
                <p:nvPr/>
              </p:nvSpPr>
              <p:spPr bwMode="auto">
                <a:xfrm>
                  <a:off x="1862" y="322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62" name="Oval 109"/>
                <p:cNvSpPr>
                  <a:spLocks noChangeAspect="1" noChangeArrowheads="1"/>
                </p:cNvSpPr>
                <p:nvPr/>
              </p:nvSpPr>
              <p:spPr bwMode="auto">
                <a:xfrm>
                  <a:off x="1760" y="320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63" name="Oval 110"/>
                <p:cNvSpPr>
                  <a:spLocks noChangeAspect="1" noChangeArrowheads="1"/>
                </p:cNvSpPr>
                <p:nvPr/>
              </p:nvSpPr>
              <p:spPr bwMode="auto">
                <a:xfrm>
                  <a:off x="1649" y="3188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</p:grpSp>
          <p:grpSp>
            <p:nvGrpSpPr>
              <p:cNvPr id="181" name="Group 111"/>
              <p:cNvGrpSpPr>
                <a:grpSpLocks noChangeAspect="1"/>
              </p:cNvGrpSpPr>
              <p:nvPr/>
            </p:nvGrpSpPr>
            <p:grpSpPr bwMode="auto">
              <a:xfrm>
                <a:off x="1642" y="1140"/>
                <a:ext cx="416" cy="459"/>
                <a:chOff x="1639" y="3188"/>
                <a:chExt cx="416" cy="459"/>
              </a:xfrm>
            </p:grpSpPr>
            <p:sp>
              <p:nvSpPr>
                <p:cNvPr id="224" name="Oval 112"/>
                <p:cNvSpPr>
                  <a:spLocks noChangeAspect="1" noChangeArrowheads="1"/>
                </p:cNvSpPr>
                <p:nvPr/>
              </p:nvSpPr>
              <p:spPr bwMode="auto">
                <a:xfrm>
                  <a:off x="1739" y="350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25" name="Oval 113"/>
                <p:cNvSpPr>
                  <a:spLocks noChangeAspect="1" noChangeArrowheads="1"/>
                </p:cNvSpPr>
                <p:nvPr/>
              </p:nvSpPr>
              <p:spPr bwMode="auto">
                <a:xfrm>
                  <a:off x="1839" y="3541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26" name="Oval 114"/>
                <p:cNvSpPr>
                  <a:spLocks noChangeAspect="1" noChangeArrowheads="1"/>
                </p:cNvSpPr>
                <p:nvPr/>
              </p:nvSpPr>
              <p:spPr bwMode="auto">
                <a:xfrm>
                  <a:off x="1644" y="3551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27" name="Oval 115"/>
                <p:cNvSpPr>
                  <a:spLocks noChangeAspect="1" noChangeArrowheads="1"/>
                </p:cNvSpPr>
                <p:nvPr/>
              </p:nvSpPr>
              <p:spPr bwMode="auto">
                <a:xfrm>
                  <a:off x="1954" y="3545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28" name="Oval 116"/>
                <p:cNvSpPr>
                  <a:spLocks noChangeAspect="1" noChangeArrowheads="1"/>
                </p:cNvSpPr>
                <p:nvPr/>
              </p:nvSpPr>
              <p:spPr bwMode="auto">
                <a:xfrm>
                  <a:off x="1890" y="3467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29" name="Oval 117"/>
                <p:cNvSpPr>
                  <a:spLocks noChangeAspect="1" noChangeArrowheads="1"/>
                </p:cNvSpPr>
                <p:nvPr/>
              </p:nvSpPr>
              <p:spPr bwMode="auto">
                <a:xfrm>
                  <a:off x="1959" y="341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30" name="Oval 118"/>
                <p:cNvSpPr>
                  <a:spLocks noChangeAspect="1" noChangeArrowheads="1"/>
                </p:cNvSpPr>
                <p:nvPr/>
              </p:nvSpPr>
              <p:spPr bwMode="auto">
                <a:xfrm>
                  <a:off x="1639" y="3453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31" name="Oval 119"/>
                <p:cNvSpPr>
                  <a:spLocks noChangeAspect="1" noChangeArrowheads="1"/>
                </p:cNvSpPr>
                <p:nvPr/>
              </p:nvSpPr>
              <p:spPr bwMode="auto">
                <a:xfrm>
                  <a:off x="1802" y="3449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32" name="Oval 120"/>
                <p:cNvSpPr>
                  <a:spLocks noChangeAspect="1" noChangeArrowheads="1"/>
                </p:cNvSpPr>
                <p:nvPr/>
              </p:nvSpPr>
              <p:spPr bwMode="auto">
                <a:xfrm>
                  <a:off x="1645" y="336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33" name="Oval 121"/>
                <p:cNvSpPr>
                  <a:spLocks noChangeAspect="1" noChangeArrowheads="1"/>
                </p:cNvSpPr>
                <p:nvPr/>
              </p:nvSpPr>
              <p:spPr bwMode="auto">
                <a:xfrm>
                  <a:off x="1728" y="3384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34" name="Oval 122"/>
                <p:cNvSpPr>
                  <a:spLocks noChangeAspect="1" noChangeArrowheads="1"/>
                </p:cNvSpPr>
                <p:nvPr/>
              </p:nvSpPr>
              <p:spPr bwMode="auto">
                <a:xfrm>
                  <a:off x="1830" y="335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35" name="Oval 123"/>
                <p:cNvSpPr>
                  <a:spLocks noChangeAspect="1" noChangeArrowheads="1"/>
                </p:cNvSpPr>
                <p:nvPr/>
              </p:nvSpPr>
              <p:spPr bwMode="auto">
                <a:xfrm>
                  <a:off x="1919" y="333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36" name="Oval 124"/>
                <p:cNvSpPr>
                  <a:spLocks noChangeAspect="1" noChangeArrowheads="1"/>
                </p:cNvSpPr>
                <p:nvPr/>
              </p:nvSpPr>
              <p:spPr bwMode="auto">
                <a:xfrm>
                  <a:off x="1956" y="329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37" name="Oval 125"/>
                <p:cNvSpPr>
                  <a:spLocks noChangeAspect="1" noChangeArrowheads="1"/>
                </p:cNvSpPr>
                <p:nvPr/>
              </p:nvSpPr>
              <p:spPr bwMode="auto">
                <a:xfrm>
                  <a:off x="1644" y="3272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38" name="Oval 126"/>
                <p:cNvSpPr>
                  <a:spLocks noChangeAspect="1" noChangeArrowheads="1"/>
                </p:cNvSpPr>
                <p:nvPr/>
              </p:nvSpPr>
              <p:spPr bwMode="auto">
                <a:xfrm>
                  <a:off x="1742" y="3285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39" name="Oval 127"/>
                <p:cNvSpPr>
                  <a:spLocks noChangeAspect="1" noChangeArrowheads="1"/>
                </p:cNvSpPr>
                <p:nvPr/>
              </p:nvSpPr>
              <p:spPr bwMode="auto">
                <a:xfrm>
                  <a:off x="1835" y="3271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40" name="Oval 128"/>
                <p:cNvSpPr>
                  <a:spLocks noChangeAspect="1" noChangeArrowheads="1"/>
                </p:cNvSpPr>
                <p:nvPr/>
              </p:nvSpPr>
              <p:spPr bwMode="auto">
                <a:xfrm>
                  <a:off x="1956" y="323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41" name="Oval 129"/>
                <p:cNvSpPr>
                  <a:spLocks noChangeAspect="1" noChangeArrowheads="1"/>
                </p:cNvSpPr>
                <p:nvPr/>
              </p:nvSpPr>
              <p:spPr bwMode="auto">
                <a:xfrm>
                  <a:off x="1862" y="322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42" name="Oval 130"/>
                <p:cNvSpPr>
                  <a:spLocks noChangeAspect="1" noChangeArrowheads="1"/>
                </p:cNvSpPr>
                <p:nvPr/>
              </p:nvSpPr>
              <p:spPr bwMode="auto">
                <a:xfrm>
                  <a:off x="1760" y="320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43" name="Oval 131"/>
                <p:cNvSpPr>
                  <a:spLocks noChangeAspect="1" noChangeArrowheads="1"/>
                </p:cNvSpPr>
                <p:nvPr/>
              </p:nvSpPr>
              <p:spPr bwMode="auto">
                <a:xfrm>
                  <a:off x="1649" y="3188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</p:grpSp>
          <p:grpSp>
            <p:nvGrpSpPr>
              <p:cNvPr id="182" name="Group 132"/>
              <p:cNvGrpSpPr>
                <a:grpSpLocks noChangeAspect="1"/>
              </p:cNvGrpSpPr>
              <p:nvPr/>
            </p:nvGrpSpPr>
            <p:grpSpPr bwMode="auto">
              <a:xfrm>
                <a:off x="1633" y="726"/>
                <a:ext cx="416" cy="459"/>
                <a:chOff x="1639" y="3188"/>
                <a:chExt cx="416" cy="459"/>
              </a:xfrm>
            </p:grpSpPr>
            <p:sp>
              <p:nvSpPr>
                <p:cNvPr id="204" name="Oval 133"/>
                <p:cNvSpPr>
                  <a:spLocks noChangeAspect="1" noChangeArrowheads="1"/>
                </p:cNvSpPr>
                <p:nvPr/>
              </p:nvSpPr>
              <p:spPr bwMode="auto">
                <a:xfrm>
                  <a:off x="1739" y="350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05" name="Oval 134"/>
                <p:cNvSpPr>
                  <a:spLocks noChangeAspect="1" noChangeArrowheads="1"/>
                </p:cNvSpPr>
                <p:nvPr/>
              </p:nvSpPr>
              <p:spPr bwMode="auto">
                <a:xfrm>
                  <a:off x="1839" y="3541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06" name="Oval 135"/>
                <p:cNvSpPr>
                  <a:spLocks noChangeAspect="1" noChangeArrowheads="1"/>
                </p:cNvSpPr>
                <p:nvPr/>
              </p:nvSpPr>
              <p:spPr bwMode="auto">
                <a:xfrm>
                  <a:off x="1644" y="3551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07" name="Oval 136"/>
                <p:cNvSpPr>
                  <a:spLocks noChangeAspect="1" noChangeArrowheads="1"/>
                </p:cNvSpPr>
                <p:nvPr/>
              </p:nvSpPr>
              <p:spPr bwMode="auto">
                <a:xfrm>
                  <a:off x="1954" y="3545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08" name="Oval 137"/>
                <p:cNvSpPr>
                  <a:spLocks noChangeAspect="1" noChangeArrowheads="1"/>
                </p:cNvSpPr>
                <p:nvPr/>
              </p:nvSpPr>
              <p:spPr bwMode="auto">
                <a:xfrm>
                  <a:off x="1890" y="3467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09" name="Oval 138"/>
                <p:cNvSpPr>
                  <a:spLocks noChangeAspect="1" noChangeArrowheads="1"/>
                </p:cNvSpPr>
                <p:nvPr/>
              </p:nvSpPr>
              <p:spPr bwMode="auto">
                <a:xfrm>
                  <a:off x="1959" y="341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10" name="Oval 139"/>
                <p:cNvSpPr>
                  <a:spLocks noChangeAspect="1" noChangeArrowheads="1"/>
                </p:cNvSpPr>
                <p:nvPr/>
              </p:nvSpPr>
              <p:spPr bwMode="auto">
                <a:xfrm>
                  <a:off x="1639" y="3453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11" name="Oval 140"/>
                <p:cNvSpPr>
                  <a:spLocks noChangeAspect="1" noChangeArrowheads="1"/>
                </p:cNvSpPr>
                <p:nvPr/>
              </p:nvSpPr>
              <p:spPr bwMode="auto">
                <a:xfrm>
                  <a:off x="1802" y="3449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12" name="Oval 141"/>
                <p:cNvSpPr>
                  <a:spLocks noChangeAspect="1" noChangeArrowheads="1"/>
                </p:cNvSpPr>
                <p:nvPr/>
              </p:nvSpPr>
              <p:spPr bwMode="auto">
                <a:xfrm>
                  <a:off x="1645" y="336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13" name="Oval 142"/>
                <p:cNvSpPr>
                  <a:spLocks noChangeAspect="1" noChangeArrowheads="1"/>
                </p:cNvSpPr>
                <p:nvPr/>
              </p:nvSpPr>
              <p:spPr bwMode="auto">
                <a:xfrm>
                  <a:off x="1728" y="3384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14" name="Oval 143"/>
                <p:cNvSpPr>
                  <a:spLocks noChangeAspect="1" noChangeArrowheads="1"/>
                </p:cNvSpPr>
                <p:nvPr/>
              </p:nvSpPr>
              <p:spPr bwMode="auto">
                <a:xfrm>
                  <a:off x="1830" y="335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15" name="Oval 144"/>
                <p:cNvSpPr>
                  <a:spLocks noChangeAspect="1" noChangeArrowheads="1"/>
                </p:cNvSpPr>
                <p:nvPr/>
              </p:nvSpPr>
              <p:spPr bwMode="auto">
                <a:xfrm>
                  <a:off x="1919" y="333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16" name="Oval 145"/>
                <p:cNvSpPr>
                  <a:spLocks noChangeAspect="1" noChangeArrowheads="1"/>
                </p:cNvSpPr>
                <p:nvPr/>
              </p:nvSpPr>
              <p:spPr bwMode="auto">
                <a:xfrm>
                  <a:off x="1956" y="329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17" name="Oval 146"/>
                <p:cNvSpPr>
                  <a:spLocks noChangeAspect="1" noChangeArrowheads="1"/>
                </p:cNvSpPr>
                <p:nvPr/>
              </p:nvSpPr>
              <p:spPr bwMode="auto">
                <a:xfrm>
                  <a:off x="1644" y="3272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18" name="Oval 147"/>
                <p:cNvSpPr>
                  <a:spLocks noChangeAspect="1" noChangeArrowheads="1"/>
                </p:cNvSpPr>
                <p:nvPr/>
              </p:nvSpPr>
              <p:spPr bwMode="auto">
                <a:xfrm>
                  <a:off x="1742" y="3285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19" name="Oval 148"/>
                <p:cNvSpPr>
                  <a:spLocks noChangeAspect="1" noChangeArrowheads="1"/>
                </p:cNvSpPr>
                <p:nvPr/>
              </p:nvSpPr>
              <p:spPr bwMode="auto">
                <a:xfrm>
                  <a:off x="1835" y="3271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20" name="Oval 149"/>
                <p:cNvSpPr>
                  <a:spLocks noChangeAspect="1" noChangeArrowheads="1"/>
                </p:cNvSpPr>
                <p:nvPr/>
              </p:nvSpPr>
              <p:spPr bwMode="auto">
                <a:xfrm>
                  <a:off x="1956" y="323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21" name="Oval 150"/>
                <p:cNvSpPr>
                  <a:spLocks noChangeAspect="1" noChangeArrowheads="1"/>
                </p:cNvSpPr>
                <p:nvPr/>
              </p:nvSpPr>
              <p:spPr bwMode="auto">
                <a:xfrm>
                  <a:off x="1862" y="322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22" name="Oval 151"/>
                <p:cNvSpPr>
                  <a:spLocks noChangeAspect="1" noChangeArrowheads="1"/>
                </p:cNvSpPr>
                <p:nvPr/>
              </p:nvSpPr>
              <p:spPr bwMode="auto">
                <a:xfrm>
                  <a:off x="1760" y="320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23" name="Oval 152"/>
                <p:cNvSpPr>
                  <a:spLocks noChangeAspect="1" noChangeArrowheads="1"/>
                </p:cNvSpPr>
                <p:nvPr/>
              </p:nvSpPr>
              <p:spPr bwMode="auto">
                <a:xfrm>
                  <a:off x="1649" y="3188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</p:grpSp>
          <p:grpSp>
            <p:nvGrpSpPr>
              <p:cNvPr id="183" name="Group 153"/>
              <p:cNvGrpSpPr>
                <a:grpSpLocks noChangeAspect="1"/>
              </p:cNvGrpSpPr>
              <p:nvPr/>
            </p:nvGrpSpPr>
            <p:grpSpPr bwMode="auto">
              <a:xfrm>
                <a:off x="1637" y="3186"/>
                <a:ext cx="416" cy="459"/>
                <a:chOff x="1639" y="3188"/>
                <a:chExt cx="416" cy="459"/>
              </a:xfrm>
            </p:grpSpPr>
            <p:sp>
              <p:nvSpPr>
                <p:cNvPr id="184" name="Oval 154"/>
                <p:cNvSpPr>
                  <a:spLocks noChangeAspect="1" noChangeArrowheads="1"/>
                </p:cNvSpPr>
                <p:nvPr/>
              </p:nvSpPr>
              <p:spPr bwMode="auto">
                <a:xfrm>
                  <a:off x="1739" y="350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85" name="Oval 155"/>
                <p:cNvSpPr>
                  <a:spLocks noChangeAspect="1" noChangeArrowheads="1"/>
                </p:cNvSpPr>
                <p:nvPr/>
              </p:nvSpPr>
              <p:spPr bwMode="auto">
                <a:xfrm>
                  <a:off x="1839" y="3541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86" name="Oval 156"/>
                <p:cNvSpPr>
                  <a:spLocks noChangeAspect="1" noChangeArrowheads="1"/>
                </p:cNvSpPr>
                <p:nvPr/>
              </p:nvSpPr>
              <p:spPr bwMode="auto">
                <a:xfrm>
                  <a:off x="1644" y="3551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87" name="Oval 157"/>
                <p:cNvSpPr>
                  <a:spLocks noChangeAspect="1" noChangeArrowheads="1"/>
                </p:cNvSpPr>
                <p:nvPr/>
              </p:nvSpPr>
              <p:spPr bwMode="auto">
                <a:xfrm>
                  <a:off x="1954" y="3545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88" name="Oval 158"/>
                <p:cNvSpPr>
                  <a:spLocks noChangeAspect="1" noChangeArrowheads="1"/>
                </p:cNvSpPr>
                <p:nvPr/>
              </p:nvSpPr>
              <p:spPr bwMode="auto">
                <a:xfrm>
                  <a:off x="1890" y="3467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89" name="Oval 159"/>
                <p:cNvSpPr>
                  <a:spLocks noChangeAspect="1" noChangeArrowheads="1"/>
                </p:cNvSpPr>
                <p:nvPr/>
              </p:nvSpPr>
              <p:spPr bwMode="auto">
                <a:xfrm>
                  <a:off x="1959" y="341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90" name="Oval 160"/>
                <p:cNvSpPr>
                  <a:spLocks noChangeAspect="1" noChangeArrowheads="1"/>
                </p:cNvSpPr>
                <p:nvPr/>
              </p:nvSpPr>
              <p:spPr bwMode="auto">
                <a:xfrm>
                  <a:off x="1639" y="3453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91" name="Oval 161"/>
                <p:cNvSpPr>
                  <a:spLocks noChangeAspect="1" noChangeArrowheads="1"/>
                </p:cNvSpPr>
                <p:nvPr/>
              </p:nvSpPr>
              <p:spPr bwMode="auto">
                <a:xfrm>
                  <a:off x="1802" y="3449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92" name="Oval 162"/>
                <p:cNvSpPr>
                  <a:spLocks noChangeAspect="1" noChangeArrowheads="1"/>
                </p:cNvSpPr>
                <p:nvPr/>
              </p:nvSpPr>
              <p:spPr bwMode="auto">
                <a:xfrm>
                  <a:off x="1645" y="336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93" name="Oval 163"/>
                <p:cNvSpPr>
                  <a:spLocks noChangeAspect="1" noChangeArrowheads="1"/>
                </p:cNvSpPr>
                <p:nvPr/>
              </p:nvSpPr>
              <p:spPr bwMode="auto">
                <a:xfrm>
                  <a:off x="1728" y="3384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94" name="Oval 164"/>
                <p:cNvSpPr>
                  <a:spLocks noChangeAspect="1" noChangeArrowheads="1"/>
                </p:cNvSpPr>
                <p:nvPr/>
              </p:nvSpPr>
              <p:spPr bwMode="auto">
                <a:xfrm>
                  <a:off x="1830" y="335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95" name="Oval 165"/>
                <p:cNvSpPr>
                  <a:spLocks noChangeAspect="1" noChangeArrowheads="1"/>
                </p:cNvSpPr>
                <p:nvPr/>
              </p:nvSpPr>
              <p:spPr bwMode="auto">
                <a:xfrm>
                  <a:off x="1919" y="333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96" name="Oval 166"/>
                <p:cNvSpPr>
                  <a:spLocks noChangeAspect="1" noChangeArrowheads="1"/>
                </p:cNvSpPr>
                <p:nvPr/>
              </p:nvSpPr>
              <p:spPr bwMode="auto">
                <a:xfrm>
                  <a:off x="1956" y="329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97" name="Oval 167"/>
                <p:cNvSpPr>
                  <a:spLocks noChangeAspect="1" noChangeArrowheads="1"/>
                </p:cNvSpPr>
                <p:nvPr/>
              </p:nvSpPr>
              <p:spPr bwMode="auto">
                <a:xfrm>
                  <a:off x="1644" y="3272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98" name="Oval 168"/>
                <p:cNvSpPr>
                  <a:spLocks noChangeAspect="1" noChangeArrowheads="1"/>
                </p:cNvSpPr>
                <p:nvPr/>
              </p:nvSpPr>
              <p:spPr bwMode="auto">
                <a:xfrm>
                  <a:off x="1742" y="3285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99" name="Oval 169"/>
                <p:cNvSpPr>
                  <a:spLocks noChangeAspect="1" noChangeArrowheads="1"/>
                </p:cNvSpPr>
                <p:nvPr/>
              </p:nvSpPr>
              <p:spPr bwMode="auto">
                <a:xfrm>
                  <a:off x="1835" y="3271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00" name="Oval 170"/>
                <p:cNvSpPr>
                  <a:spLocks noChangeAspect="1" noChangeArrowheads="1"/>
                </p:cNvSpPr>
                <p:nvPr/>
              </p:nvSpPr>
              <p:spPr bwMode="auto">
                <a:xfrm>
                  <a:off x="1956" y="323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01" name="Oval 171"/>
                <p:cNvSpPr>
                  <a:spLocks noChangeAspect="1" noChangeArrowheads="1"/>
                </p:cNvSpPr>
                <p:nvPr/>
              </p:nvSpPr>
              <p:spPr bwMode="auto">
                <a:xfrm>
                  <a:off x="1862" y="322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02" name="Oval 172"/>
                <p:cNvSpPr>
                  <a:spLocks noChangeAspect="1" noChangeArrowheads="1"/>
                </p:cNvSpPr>
                <p:nvPr/>
              </p:nvSpPr>
              <p:spPr bwMode="auto">
                <a:xfrm>
                  <a:off x="1760" y="320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03" name="Oval 173"/>
                <p:cNvSpPr>
                  <a:spLocks noChangeAspect="1" noChangeArrowheads="1"/>
                </p:cNvSpPr>
                <p:nvPr/>
              </p:nvSpPr>
              <p:spPr bwMode="auto">
                <a:xfrm>
                  <a:off x="1649" y="3188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</p:grpSp>
        </p:grpSp>
        <p:grpSp>
          <p:nvGrpSpPr>
            <p:cNvPr id="7" name="Group 174"/>
            <p:cNvGrpSpPr>
              <a:grpSpLocks noChangeAspect="1"/>
            </p:cNvGrpSpPr>
            <p:nvPr/>
          </p:nvGrpSpPr>
          <p:grpSpPr bwMode="auto">
            <a:xfrm>
              <a:off x="919" y="1442"/>
              <a:ext cx="255" cy="2003"/>
              <a:chOff x="1633" y="309"/>
              <a:chExt cx="425" cy="3336"/>
            </a:xfrm>
          </p:grpSpPr>
          <p:grpSp>
            <p:nvGrpSpPr>
              <p:cNvPr id="8" name="Group 175"/>
              <p:cNvGrpSpPr>
                <a:grpSpLocks noChangeAspect="1"/>
              </p:cNvGrpSpPr>
              <p:nvPr/>
            </p:nvGrpSpPr>
            <p:grpSpPr bwMode="auto">
              <a:xfrm>
                <a:off x="1639" y="309"/>
                <a:ext cx="416" cy="459"/>
                <a:chOff x="1639" y="3188"/>
                <a:chExt cx="416" cy="459"/>
              </a:xfrm>
            </p:grpSpPr>
            <p:sp>
              <p:nvSpPr>
                <p:cNvPr id="156" name="Oval 176"/>
                <p:cNvSpPr>
                  <a:spLocks noChangeAspect="1" noChangeArrowheads="1"/>
                </p:cNvSpPr>
                <p:nvPr/>
              </p:nvSpPr>
              <p:spPr bwMode="auto">
                <a:xfrm>
                  <a:off x="1739" y="350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57" name="Oval 177"/>
                <p:cNvSpPr>
                  <a:spLocks noChangeAspect="1" noChangeArrowheads="1"/>
                </p:cNvSpPr>
                <p:nvPr/>
              </p:nvSpPr>
              <p:spPr bwMode="auto">
                <a:xfrm>
                  <a:off x="1839" y="3541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58" name="Oval 178"/>
                <p:cNvSpPr>
                  <a:spLocks noChangeAspect="1" noChangeArrowheads="1"/>
                </p:cNvSpPr>
                <p:nvPr/>
              </p:nvSpPr>
              <p:spPr bwMode="auto">
                <a:xfrm>
                  <a:off x="1644" y="3551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59" name="Oval 179"/>
                <p:cNvSpPr>
                  <a:spLocks noChangeAspect="1" noChangeArrowheads="1"/>
                </p:cNvSpPr>
                <p:nvPr/>
              </p:nvSpPr>
              <p:spPr bwMode="auto">
                <a:xfrm>
                  <a:off x="1954" y="3545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60" name="Oval 180"/>
                <p:cNvSpPr>
                  <a:spLocks noChangeAspect="1" noChangeArrowheads="1"/>
                </p:cNvSpPr>
                <p:nvPr/>
              </p:nvSpPr>
              <p:spPr bwMode="auto">
                <a:xfrm>
                  <a:off x="1890" y="3467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61" name="Oval 181"/>
                <p:cNvSpPr>
                  <a:spLocks noChangeAspect="1" noChangeArrowheads="1"/>
                </p:cNvSpPr>
                <p:nvPr/>
              </p:nvSpPr>
              <p:spPr bwMode="auto">
                <a:xfrm>
                  <a:off x="1959" y="341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62" name="Oval 182"/>
                <p:cNvSpPr>
                  <a:spLocks noChangeAspect="1" noChangeArrowheads="1"/>
                </p:cNvSpPr>
                <p:nvPr/>
              </p:nvSpPr>
              <p:spPr bwMode="auto">
                <a:xfrm>
                  <a:off x="1639" y="3453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63" name="Oval 183"/>
                <p:cNvSpPr>
                  <a:spLocks noChangeAspect="1" noChangeArrowheads="1"/>
                </p:cNvSpPr>
                <p:nvPr/>
              </p:nvSpPr>
              <p:spPr bwMode="auto">
                <a:xfrm>
                  <a:off x="1802" y="3449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64" name="Oval 184"/>
                <p:cNvSpPr>
                  <a:spLocks noChangeAspect="1" noChangeArrowheads="1"/>
                </p:cNvSpPr>
                <p:nvPr/>
              </p:nvSpPr>
              <p:spPr bwMode="auto">
                <a:xfrm>
                  <a:off x="1645" y="336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65" name="Oval 185"/>
                <p:cNvSpPr>
                  <a:spLocks noChangeAspect="1" noChangeArrowheads="1"/>
                </p:cNvSpPr>
                <p:nvPr/>
              </p:nvSpPr>
              <p:spPr bwMode="auto">
                <a:xfrm>
                  <a:off x="1728" y="3384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66" name="Oval 186"/>
                <p:cNvSpPr>
                  <a:spLocks noChangeAspect="1" noChangeArrowheads="1"/>
                </p:cNvSpPr>
                <p:nvPr/>
              </p:nvSpPr>
              <p:spPr bwMode="auto">
                <a:xfrm>
                  <a:off x="1830" y="335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67" name="Oval 187"/>
                <p:cNvSpPr>
                  <a:spLocks noChangeAspect="1" noChangeArrowheads="1"/>
                </p:cNvSpPr>
                <p:nvPr/>
              </p:nvSpPr>
              <p:spPr bwMode="auto">
                <a:xfrm>
                  <a:off x="1919" y="333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68" name="Oval 188"/>
                <p:cNvSpPr>
                  <a:spLocks noChangeAspect="1" noChangeArrowheads="1"/>
                </p:cNvSpPr>
                <p:nvPr/>
              </p:nvSpPr>
              <p:spPr bwMode="auto">
                <a:xfrm>
                  <a:off x="1956" y="329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69" name="Oval 189"/>
                <p:cNvSpPr>
                  <a:spLocks noChangeAspect="1" noChangeArrowheads="1"/>
                </p:cNvSpPr>
                <p:nvPr/>
              </p:nvSpPr>
              <p:spPr bwMode="auto">
                <a:xfrm>
                  <a:off x="1644" y="3272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70" name="Oval 190"/>
                <p:cNvSpPr>
                  <a:spLocks noChangeAspect="1" noChangeArrowheads="1"/>
                </p:cNvSpPr>
                <p:nvPr/>
              </p:nvSpPr>
              <p:spPr bwMode="auto">
                <a:xfrm>
                  <a:off x="1742" y="3285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71" name="Oval 191"/>
                <p:cNvSpPr>
                  <a:spLocks noChangeAspect="1" noChangeArrowheads="1"/>
                </p:cNvSpPr>
                <p:nvPr/>
              </p:nvSpPr>
              <p:spPr bwMode="auto">
                <a:xfrm>
                  <a:off x="1835" y="3271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72" name="Oval 192"/>
                <p:cNvSpPr>
                  <a:spLocks noChangeAspect="1" noChangeArrowheads="1"/>
                </p:cNvSpPr>
                <p:nvPr/>
              </p:nvSpPr>
              <p:spPr bwMode="auto">
                <a:xfrm>
                  <a:off x="1956" y="323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73" name="Oval 193"/>
                <p:cNvSpPr>
                  <a:spLocks noChangeAspect="1" noChangeArrowheads="1"/>
                </p:cNvSpPr>
                <p:nvPr/>
              </p:nvSpPr>
              <p:spPr bwMode="auto">
                <a:xfrm>
                  <a:off x="1862" y="322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74" name="Oval 194"/>
                <p:cNvSpPr>
                  <a:spLocks noChangeAspect="1" noChangeArrowheads="1"/>
                </p:cNvSpPr>
                <p:nvPr/>
              </p:nvSpPr>
              <p:spPr bwMode="auto">
                <a:xfrm>
                  <a:off x="1760" y="320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75" name="Oval 195"/>
                <p:cNvSpPr>
                  <a:spLocks noChangeAspect="1" noChangeArrowheads="1"/>
                </p:cNvSpPr>
                <p:nvPr/>
              </p:nvSpPr>
              <p:spPr bwMode="auto">
                <a:xfrm>
                  <a:off x="1649" y="3188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</p:grpSp>
          <p:grpSp>
            <p:nvGrpSpPr>
              <p:cNvPr id="9" name="Group 196"/>
              <p:cNvGrpSpPr>
                <a:grpSpLocks noChangeAspect="1"/>
              </p:cNvGrpSpPr>
              <p:nvPr/>
            </p:nvGrpSpPr>
            <p:grpSpPr bwMode="auto">
              <a:xfrm>
                <a:off x="1638" y="2772"/>
                <a:ext cx="416" cy="459"/>
                <a:chOff x="1639" y="3188"/>
                <a:chExt cx="416" cy="459"/>
              </a:xfrm>
            </p:grpSpPr>
            <p:sp>
              <p:nvSpPr>
                <p:cNvPr id="136" name="Oval 197"/>
                <p:cNvSpPr>
                  <a:spLocks noChangeAspect="1" noChangeArrowheads="1"/>
                </p:cNvSpPr>
                <p:nvPr/>
              </p:nvSpPr>
              <p:spPr bwMode="auto">
                <a:xfrm>
                  <a:off x="1739" y="350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37" name="Oval 198"/>
                <p:cNvSpPr>
                  <a:spLocks noChangeAspect="1" noChangeArrowheads="1"/>
                </p:cNvSpPr>
                <p:nvPr/>
              </p:nvSpPr>
              <p:spPr bwMode="auto">
                <a:xfrm>
                  <a:off x="1839" y="3541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38" name="Oval 199"/>
                <p:cNvSpPr>
                  <a:spLocks noChangeAspect="1" noChangeArrowheads="1"/>
                </p:cNvSpPr>
                <p:nvPr/>
              </p:nvSpPr>
              <p:spPr bwMode="auto">
                <a:xfrm>
                  <a:off x="1644" y="3551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39" name="Oval 200"/>
                <p:cNvSpPr>
                  <a:spLocks noChangeAspect="1" noChangeArrowheads="1"/>
                </p:cNvSpPr>
                <p:nvPr/>
              </p:nvSpPr>
              <p:spPr bwMode="auto">
                <a:xfrm>
                  <a:off x="1954" y="3545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40" name="Oval 201"/>
                <p:cNvSpPr>
                  <a:spLocks noChangeAspect="1" noChangeArrowheads="1"/>
                </p:cNvSpPr>
                <p:nvPr/>
              </p:nvSpPr>
              <p:spPr bwMode="auto">
                <a:xfrm>
                  <a:off x="1890" y="3467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41" name="Oval 202"/>
                <p:cNvSpPr>
                  <a:spLocks noChangeAspect="1" noChangeArrowheads="1"/>
                </p:cNvSpPr>
                <p:nvPr/>
              </p:nvSpPr>
              <p:spPr bwMode="auto">
                <a:xfrm>
                  <a:off x="1959" y="341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42" name="Oval 203"/>
                <p:cNvSpPr>
                  <a:spLocks noChangeAspect="1" noChangeArrowheads="1"/>
                </p:cNvSpPr>
                <p:nvPr/>
              </p:nvSpPr>
              <p:spPr bwMode="auto">
                <a:xfrm>
                  <a:off x="1639" y="3453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43" name="Oval 204"/>
                <p:cNvSpPr>
                  <a:spLocks noChangeAspect="1" noChangeArrowheads="1"/>
                </p:cNvSpPr>
                <p:nvPr/>
              </p:nvSpPr>
              <p:spPr bwMode="auto">
                <a:xfrm>
                  <a:off x="1802" y="3449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44" name="Oval 205"/>
                <p:cNvSpPr>
                  <a:spLocks noChangeAspect="1" noChangeArrowheads="1"/>
                </p:cNvSpPr>
                <p:nvPr/>
              </p:nvSpPr>
              <p:spPr bwMode="auto">
                <a:xfrm>
                  <a:off x="1645" y="336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45" name="Oval 206"/>
                <p:cNvSpPr>
                  <a:spLocks noChangeAspect="1" noChangeArrowheads="1"/>
                </p:cNvSpPr>
                <p:nvPr/>
              </p:nvSpPr>
              <p:spPr bwMode="auto">
                <a:xfrm>
                  <a:off x="1728" y="3384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46" name="Oval 207"/>
                <p:cNvSpPr>
                  <a:spLocks noChangeAspect="1" noChangeArrowheads="1"/>
                </p:cNvSpPr>
                <p:nvPr/>
              </p:nvSpPr>
              <p:spPr bwMode="auto">
                <a:xfrm>
                  <a:off x="1830" y="335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47" name="Oval 208"/>
                <p:cNvSpPr>
                  <a:spLocks noChangeAspect="1" noChangeArrowheads="1"/>
                </p:cNvSpPr>
                <p:nvPr/>
              </p:nvSpPr>
              <p:spPr bwMode="auto">
                <a:xfrm>
                  <a:off x="1919" y="333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48" name="Oval 209"/>
                <p:cNvSpPr>
                  <a:spLocks noChangeAspect="1" noChangeArrowheads="1"/>
                </p:cNvSpPr>
                <p:nvPr/>
              </p:nvSpPr>
              <p:spPr bwMode="auto">
                <a:xfrm>
                  <a:off x="1956" y="329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49" name="Oval 210"/>
                <p:cNvSpPr>
                  <a:spLocks noChangeAspect="1" noChangeArrowheads="1"/>
                </p:cNvSpPr>
                <p:nvPr/>
              </p:nvSpPr>
              <p:spPr bwMode="auto">
                <a:xfrm>
                  <a:off x="1644" y="3272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50" name="Oval 211"/>
                <p:cNvSpPr>
                  <a:spLocks noChangeAspect="1" noChangeArrowheads="1"/>
                </p:cNvSpPr>
                <p:nvPr/>
              </p:nvSpPr>
              <p:spPr bwMode="auto">
                <a:xfrm>
                  <a:off x="1742" y="3285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51" name="Oval 212"/>
                <p:cNvSpPr>
                  <a:spLocks noChangeAspect="1" noChangeArrowheads="1"/>
                </p:cNvSpPr>
                <p:nvPr/>
              </p:nvSpPr>
              <p:spPr bwMode="auto">
                <a:xfrm>
                  <a:off x="1835" y="3271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52" name="Oval 213"/>
                <p:cNvSpPr>
                  <a:spLocks noChangeAspect="1" noChangeArrowheads="1"/>
                </p:cNvSpPr>
                <p:nvPr/>
              </p:nvSpPr>
              <p:spPr bwMode="auto">
                <a:xfrm>
                  <a:off x="1956" y="323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53" name="Oval 214"/>
                <p:cNvSpPr>
                  <a:spLocks noChangeAspect="1" noChangeArrowheads="1"/>
                </p:cNvSpPr>
                <p:nvPr/>
              </p:nvSpPr>
              <p:spPr bwMode="auto">
                <a:xfrm>
                  <a:off x="1862" y="322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54" name="Oval 215"/>
                <p:cNvSpPr>
                  <a:spLocks noChangeAspect="1" noChangeArrowheads="1"/>
                </p:cNvSpPr>
                <p:nvPr/>
              </p:nvSpPr>
              <p:spPr bwMode="auto">
                <a:xfrm>
                  <a:off x="1760" y="320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55" name="Oval 216"/>
                <p:cNvSpPr>
                  <a:spLocks noChangeAspect="1" noChangeArrowheads="1"/>
                </p:cNvSpPr>
                <p:nvPr/>
              </p:nvSpPr>
              <p:spPr bwMode="auto">
                <a:xfrm>
                  <a:off x="1649" y="3188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</p:grpSp>
          <p:grpSp>
            <p:nvGrpSpPr>
              <p:cNvPr id="10" name="Group 217"/>
              <p:cNvGrpSpPr>
                <a:grpSpLocks noChangeAspect="1"/>
              </p:cNvGrpSpPr>
              <p:nvPr/>
            </p:nvGrpSpPr>
            <p:grpSpPr bwMode="auto">
              <a:xfrm>
                <a:off x="1642" y="2377"/>
                <a:ext cx="416" cy="459"/>
                <a:chOff x="1639" y="3188"/>
                <a:chExt cx="416" cy="459"/>
              </a:xfrm>
            </p:grpSpPr>
            <p:sp>
              <p:nvSpPr>
                <p:cNvPr id="116" name="Oval 218"/>
                <p:cNvSpPr>
                  <a:spLocks noChangeAspect="1" noChangeArrowheads="1"/>
                </p:cNvSpPr>
                <p:nvPr/>
              </p:nvSpPr>
              <p:spPr bwMode="auto">
                <a:xfrm>
                  <a:off x="1739" y="350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17" name="Oval 219"/>
                <p:cNvSpPr>
                  <a:spLocks noChangeAspect="1" noChangeArrowheads="1"/>
                </p:cNvSpPr>
                <p:nvPr/>
              </p:nvSpPr>
              <p:spPr bwMode="auto">
                <a:xfrm>
                  <a:off x="1839" y="3541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18" name="Oval 220"/>
                <p:cNvSpPr>
                  <a:spLocks noChangeAspect="1" noChangeArrowheads="1"/>
                </p:cNvSpPr>
                <p:nvPr/>
              </p:nvSpPr>
              <p:spPr bwMode="auto">
                <a:xfrm>
                  <a:off x="1644" y="3551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19" name="Oval 221"/>
                <p:cNvSpPr>
                  <a:spLocks noChangeAspect="1" noChangeArrowheads="1"/>
                </p:cNvSpPr>
                <p:nvPr/>
              </p:nvSpPr>
              <p:spPr bwMode="auto">
                <a:xfrm>
                  <a:off x="1954" y="3545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20" name="Oval 222"/>
                <p:cNvSpPr>
                  <a:spLocks noChangeAspect="1" noChangeArrowheads="1"/>
                </p:cNvSpPr>
                <p:nvPr/>
              </p:nvSpPr>
              <p:spPr bwMode="auto">
                <a:xfrm>
                  <a:off x="1890" y="3467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21" name="Oval 223"/>
                <p:cNvSpPr>
                  <a:spLocks noChangeAspect="1" noChangeArrowheads="1"/>
                </p:cNvSpPr>
                <p:nvPr/>
              </p:nvSpPr>
              <p:spPr bwMode="auto">
                <a:xfrm>
                  <a:off x="1959" y="341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22" name="Oval 224"/>
                <p:cNvSpPr>
                  <a:spLocks noChangeAspect="1" noChangeArrowheads="1"/>
                </p:cNvSpPr>
                <p:nvPr/>
              </p:nvSpPr>
              <p:spPr bwMode="auto">
                <a:xfrm>
                  <a:off x="1639" y="3453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23" name="Oval 225"/>
                <p:cNvSpPr>
                  <a:spLocks noChangeAspect="1" noChangeArrowheads="1"/>
                </p:cNvSpPr>
                <p:nvPr/>
              </p:nvSpPr>
              <p:spPr bwMode="auto">
                <a:xfrm>
                  <a:off x="1802" y="3449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24" name="Oval 226"/>
                <p:cNvSpPr>
                  <a:spLocks noChangeAspect="1" noChangeArrowheads="1"/>
                </p:cNvSpPr>
                <p:nvPr/>
              </p:nvSpPr>
              <p:spPr bwMode="auto">
                <a:xfrm>
                  <a:off x="1645" y="336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25" name="Oval 227"/>
                <p:cNvSpPr>
                  <a:spLocks noChangeAspect="1" noChangeArrowheads="1"/>
                </p:cNvSpPr>
                <p:nvPr/>
              </p:nvSpPr>
              <p:spPr bwMode="auto">
                <a:xfrm>
                  <a:off x="1728" y="3384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26" name="Oval 228"/>
                <p:cNvSpPr>
                  <a:spLocks noChangeAspect="1" noChangeArrowheads="1"/>
                </p:cNvSpPr>
                <p:nvPr/>
              </p:nvSpPr>
              <p:spPr bwMode="auto">
                <a:xfrm>
                  <a:off x="1830" y="335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27" name="Oval 229"/>
                <p:cNvSpPr>
                  <a:spLocks noChangeAspect="1" noChangeArrowheads="1"/>
                </p:cNvSpPr>
                <p:nvPr/>
              </p:nvSpPr>
              <p:spPr bwMode="auto">
                <a:xfrm>
                  <a:off x="1919" y="333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28" name="Oval 230"/>
                <p:cNvSpPr>
                  <a:spLocks noChangeAspect="1" noChangeArrowheads="1"/>
                </p:cNvSpPr>
                <p:nvPr/>
              </p:nvSpPr>
              <p:spPr bwMode="auto">
                <a:xfrm>
                  <a:off x="1956" y="329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29" name="Oval 231"/>
                <p:cNvSpPr>
                  <a:spLocks noChangeAspect="1" noChangeArrowheads="1"/>
                </p:cNvSpPr>
                <p:nvPr/>
              </p:nvSpPr>
              <p:spPr bwMode="auto">
                <a:xfrm>
                  <a:off x="1644" y="3272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30" name="Oval 232"/>
                <p:cNvSpPr>
                  <a:spLocks noChangeAspect="1" noChangeArrowheads="1"/>
                </p:cNvSpPr>
                <p:nvPr/>
              </p:nvSpPr>
              <p:spPr bwMode="auto">
                <a:xfrm>
                  <a:off x="1742" y="3285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31" name="Oval 233"/>
                <p:cNvSpPr>
                  <a:spLocks noChangeAspect="1" noChangeArrowheads="1"/>
                </p:cNvSpPr>
                <p:nvPr/>
              </p:nvSpPr>
              <p:spPr bwMode="auto">
                <a:xfrm>
                  <a:off x="1835" y="3271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32" name="Oval 234"/>
                <p:cNvSpPr>
                  <a:spLocks noChangeAspect="1" noChangeArrowheads="1"/>
                </p:cNvSpPr>
                <p:nvPr/>
              </p:nvSpPr>
              <p:spPr bwMode="auto">
                <a:xfrm>
                  <a:off x="1956" y="323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33" name="Oval 235"/>
                <p:cNvSpPr>
                  <a:spLocks noChangeAspect="1" noChangeArrowheads="1"/>
                </p:cNvSpPr>
                <p:nvPr/>
              </p:nvSpPr>
              <p:spPr bwMode="auto">
                <a:xfrm>
                  <a:off x="1862" y="322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34" name="Oval 236"/>
                <p:cNvSpPr>
                  <a:spLocks noChangeAspect="1" noChangeArrowheads="1"/>
                </p:cNvSpPr>
                <p:nvPr/>
              </p:nvSpPr>
              <p:spPr bwMode="auto">
                <a:xfrm>
                  <a:off x="1760" y="320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35" name="Oval 237"/>
                <p:cNvSpPr>
                  <a:spLocks noChangeAspect="1" noChangeArrowheads="1"/>
                </p:cNvSpPr>
                <p:nvPr/>
              </p:nvSpPr>
              <p:spPr bwMode="auto">
                <a:xfrm>
                  <a:off x="1649" y="3188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</p:grpSp>
          <p:grpSp>
            <p:nvGrpSpPr>
              <p:cNvPr id="11" name="Group 238"/>
              <p:cNvGrpSpPr>
                <a:grpSpLocks noChangeAspect="1"/>
              </p:cNvGrpSpPr>
              <p:nvPr/>
            </p:nvGrpSpPr>
            <p:grpSpPr bwMode="auto">
              <a:xfrm>
                <a:off x="1637" y="1954"/>
                <a:ext cx="416" cy="459"/>
                <a:chOff x="1639" y="3188"/>
                <a:chExt cx="416" cy="459"/>
              </a:xfrm>
            </p:grpSpPr>
            <p:sp>
              <p:nvSpPr>
                <p:cNvPr id="96" name="Oval 239"/>
                <p:cNvSpPr>
                  <a:spLocks noChangeAspect="1" noChangeArrowheads="1"/>
                </p:cNvSpPr>
                <p:nvPr/>
              </p:nvSpPr>
              <p:spPr bwMode="auto">
                <a:xfrm>
                  <a:off x="1739" y="350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97" name="Oval 240"/>
                <p:cNvSpPr>
                  <a:spLocks noChangeAspect="1" noChangeArrowheads="1"/>
                </p:cNvSpPr>
                <p:nvPr/>
              </p:nvSpPr>
              <p:spPr bwMode="auto">
                <a:xfrm>
                  <a:off x="1839" y="3541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98" name="Oval 241"/>
                <p:cNvSpPr>
                  <a:spLocks noChangeAspect="1" noChangeArrowheads="1"/>
                </p:cNvSpPr>
                <p:nvPr/>
              </p:nvSpPr>
              <p:spPr bwMode="auto">
                <a:xfrm>
                  <a:off x="1644" y="3551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99" name="Oval 242"/>
                <p:cNvSpPr>
                  <a:spLocks noChangeAspect="1" noChangeArrowheads="1"/>
                </p:cNvSpPr>
                <p:nvPr/>
              </p:nvSpPr>
              <p:spPr bwMode="auto">
                <a:xfrm>
                  <a:off x="1954" y="3545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00" name="Oval 243"/>
                <p:cNvSpPr>
                  <a:spLocks noChangeAspect="1" noChangeArrowheads="1"/>
                </p:cNvSpPr>
                <p:nvPr/>
              </p:nvSpPr>
              <p:spPr bwMode="auto">
                <a:xfrm>
                  <a:off x="1890" y="3467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01" name="Oval 244"/>
                <p:cNvSpPr>
                  <a:spLocks noChangeAspect="1" noChangeArrowheads="1"/>
                </p:cNvSpPr>
                <p:nvPr/>
              </p:nvSpPr>
              <p:spPr bwMode="auto">
                <a:xfrm>
                  <a:off x="1959" y="341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02" name="Oval 245"/>
                <p:cNvSpPr>
                  <a:spLocks noChangeAspect="1" noChangeArrowheads="1"/>
                </p:cNvSpPr>
                <p:nvPr/>
              </p:nvSpPr>
              <p:spPr bwMode="auto">
                <a:xfrm>
                  <a:off x="1639" y="3453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03" name="Oval 246"/>
                <p:cNvSpPr>
                  <a:spLocks noChangeAspect="1" noChangeArrowheads="1"/>
                </p:cNvSpPr>
                <p:nvPr/>
              </p:nvSpPr>
              <p:spPr bwMode="auto">
                <a:xfrm>
                  <a:off x="1802" y="3449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04" name="Oval 247"/>
                <p:cNvSpPr>
                  <a:spLocks noChangeAspect="1" noChangeArrowheads="1"/>
                </p:cNvSpPr>
                <p:nvPr/>
              </p:nvSpPr>
              <p:spPr bwMode="auto">
                <a:xfrm>
                  <a:off x="1645" y="336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05" name="Oval 248"/>
                <p:cNvSpPr>
                  <a:spLocks noChangeAspect="1" noChangeArrowheads="1"/>
                </p:cNvSpPr>
                <p:nvPr/>
              </p:nvSpPr>
              <p:spPr bwMode="auto">
                <a:xfrm>
                  <a:off x="1728" y="3384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06" name="Oval 249"/>
                <p:cNvSpPr>
                  <a:spLocks noChangeAspect="1" noChangeArrowheads="1"/>
                </p:cNvSpPr>
                <p:nvPr/>
              </p:nvSpPr>
              <p:spPr bwMode="auto">
                <a:xfrm>
                  <a:off x="1830" y="335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07" name="Oval 250"/>
                <p:cNvSpPr>
                  <a:spLocks noChangeAspect="1" noChangeArrowheads="1"/>
                </p:cNvSpPr>
                <p:nvPr/>
              </p:nvSpPr>
              <p:spPr bwMode="auto">
                <a:xfrm>
                  <a:off x="1919" y="333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08" name="Oval 251"/>
                <p:cNvSpPr>
                  <a:spLocks noChangeAspect="1" noChangeArrowheads="1"/>
                </p:cNvSpPr>
                <p:nvPr/>
              </p:nvSpPr>
              <p:spPr bwMode="auto">
                <a:xfrm>
                  <a:off x="1956" y="329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09" name="Oval 252"/>
                <p:cNvSpPr>
                  <a:spLocks noChangeAspect="1" noChangeArrowheads="1"/>
                </p:cNvSpPr>
                <p:nvPr/>
              </p:nvSpPr>
              <p:spPr bwMode="auto">
                <a:xfrm>
                  <a:off x="1644" y="3272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10" name="Oval 253"/>
                <p:cNvSpPr>
                  <a:spLocks noChangeAspect="1" noChangeArrowheads="1"/>
                </p:cNvSpPr>
                <p:nvPr/>
              </p:nvSpPr>
              <p:spPr bwMode="auto">
                <a:xfrm>
                  <a:off x="1742" y="3285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11" name="Oval 254"/>
                <p:cNvSpPr>
                  <a:spLocks noChangeAspect="1" noChangeArrowheads="1"/>
                </p:cNvSpPr>
                <p:nvPr/>
              </p:nvSpPr>
              <p:spPr bwMode="auto">
                <a:xfrm>
                  <a:off x="1835" y="3271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12" name="Oval 255"/>
                <p:cNvSpPr>
                  <a:spLocks noChangeAspect="1" noChangeArrowheads="1"/>
                </p:cNvSpPr>
                <p:nvPr/>
              </p:nvSpPr>
              <p:spPr bwMode="auto">
                <a:xfrm>
                  <a:off x="1956" y="323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13" name="Oval 256"/>
                <p:cNvSpPr>
                  <a:spLocks noChangeAspect="1" noChangeArrowheads="1"/>
                </p:cNvSpPr>
                <p:nvPr/>
              </p:nvSpPr>
              <p:spPr bwMode="auto">
                <a:xfrm>
                  <a:off x="1862" y="322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14" name="Oval 257"/>
                <p:cNvSpPr>
                  <a:spLocks noChangeAspect="1" noChangeArrowheads="1"/>
                </p:cNvSpPr>
                <p:nvPr/>
              </p:nvSpPr>
              <p:spPr bwMode="auto">
                <a:xfrm>
                  <a:off x="1760" y="320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15" name="Oval 258"/>
                <p:cNvSpPr>
                  <a:spLocks noChangeAspect="1" noChangeArrowheads="1"/>
                </p:cNvSpPr>
                <p:nvPr/>
              </p:nvSpPr>
              <p:spPr bwMode="auto">
                <a:xfrm>
                  <a:off x="1649" y="3188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</p:grpSp>
          <p:grpSp>
            <p:nvGrpSpPr>
              <p:cNvPr id="12" name="Group 259"/>
              <p:cNvGrpSpPr>
                <a:grpSpLocks noChangeAspect="1"/>
              </p:cNvGrpSpPr>
              <p:nvPr/>
            </p:nvGrpSpPr>
            <p:grpSpPr bwMode="auto">
              <a:xfrm>
                <a:off x="1642" y="1544"/>
                <a:ext cx="416" cy="459"/>
                <a:chOff x="1639" y="3188"/>
                <a:chExt cx="416" cy="459"/>
              </a:xfrm>
            </p:grpSpPr>
            <p:sp>
              <p:nvSpPr>
                <p:cNvPr id="76" name="Oval 260"/>
                <p:cNvSpPr>
                  <a:spLocks noChangeAspect="1" noChangeArrowheads="1"/>
                </p:cNvSpPr>
                <p:nvPr/>
              </p:nvSpPr>
              <p:spPr bwMode="auto">
                <a:xfrm>
                  <a:off x="1739" y="350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77" name="Oval 261"/>
                <p:cNvSpPr>
                  <a:spLocks noChangeAspect="1" noChangeArrowheads="1"/>
                </p:cNvSpPr>
                <p:nvPr/>
              </p:nvSpPr>
              <p:spPr bwMode="auto">
                <a:xfrm>
                  <a:off x="1839" y="3541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78" name="Oval 262"/>
                <p:cNvSpPr>
                  <a:spLocks noChangeAspect="1" noChangeArrowheads="1"/>
                </p:cNvSpPr>
                <p:nvPr/>
              </p:nvSpPr>
              <p:spPr bwMode="auto">
                <a:xfrm>
                  <a:off x="1644" y="3551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79" name="Oval 263"/>
                <p:cNvSpPr>
                  <a:spLocks noChangeAspect="1" noChangeArrowheads="1"/>
                </p:cNvSpPr>
                <p:nvPr/>
              </p:nvSpPr>
              <p:spPr bwMode="auto">
                <a:xfrm>
                  <a:off x="1954" y="3545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80" name="Oval 264"/>
                <p:cNvSpPr>
                  <a:spLocks noChangeAspect="1" noChangeArrowheads="1"/>
                </p:cNvSpPr>
                <p:nvPr/>
              </p:nvSpPr>
              <p:spPr bwMode="auto">
                <a:xfrm>
                  <a:off x="1890" y="3467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81" name="Oval 265"/>
                <p:cNvSpPr>
                  <a:spLocks noChangeAspect="1" noChangeArrowheads="1"/>
                </p:cNvSpPr>
                <p:nvPr/>
              </p:nvSpPr>
              <p:spPr bwMode="auto">
                <a:xfrm>
                  <a:off x="1959" y="341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82" name="Oval 266"/>
                <p:cNvSpPr>
                  <a:spLocks noChangeAspect="1" noChangeArrowheads="1"/>
                </p:cNvSpPr>
                <p:nvPr/>
              </p:nvSpPr>
              <p:spPr bwMode="auto">
                <a:xfrm>
                  <a:off x="1639" y="3453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83" name="Oval 267"/>
                <p:cNvSpPr>
                  <a:spLocks noChangeAspect="1" noChangeArrowheads="1"/>
                </p:cNvSpPr>
                <p:nvPr/>
              </p:nvSpPr>
              <p:spPr bwMode="auto">
                <a:xfrm>
                  <a:off x="1802" y="3449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84" name="Oval 268"/>
                <p:cNvSpPr>
                  <a:spLocks noChangeAspect="1" noChangeArrowheads="1"/>
                </p:cNvSpPr>
                <p:nvPr/>
              </p:nvSpPr>
              <p:spPr bwMode="auto">
                <a:xfrm>
                  <a:off x="1645" y="336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85" name="Oval 269"/>
                <p:cNvSpPr>
                  <a:spLocks noChangeAspect="1" noChangeArrowheads="1"/>
                </p:cNvSpPr>
                <p:nvPr/>
              </p:nvSpPr>
              <p:spPr bwMode="auto">
                <a:xfrm>
                  <a:off x="1728" y="3384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86" name="Oval 270"/>
                <p:cNvSpPr>
                  <a:spLocks noChangeAspect="1" noChangeArrowheads="1"/>
                </p:cNvSpPr>
                <p:nvPr/>
              </p:nvSpPr>
              <p:spPr bwMode="auto">
                <a:xfrm>
                  <a:off x="1830" y="335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87" name="Oval 271"/>
                <p:cNvSpPr>
                  <a:spLocks noChangeAspect="1" noChangeArrowheads="1"/>
                </p:cNvSpPr>
                <p:nvPr/>
              </p:nvSpPr>
              <p:spPr bwMode="auto">
                <a:xfrm>
                  <a:off x="1919" y="333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88" name="Oval 272"/>
                <p:cNvSpPr>
                  <a:spLocks noChangeAspect="1" noChangeArrowheads="1"/>
                </p:cNvSpPr>
                <p:nvPr/>
              </p:nvSpPr>
              <p:spPr bwMode="auto">
                <a:xfrm>
                  <a:off x="1956" y="329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89" name="Oval 273"/>
                <p:cNvSpPr>
                  <a:spLocks noChangeAspect="1" noChangeArrowheads="1"/>
                </p:cNvSpPr>
                <p:nvPr/>
              </p:nvSpPr>
              <p:spPr bwMode="auto">
                <a:xfrm>
                  <a:off x="1644" y="3272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90" name="Oval 274"/>
                <p:cNvSpPr>
                  <a:spLocks noChangeAspect="1" noChangeArrowheads="1"/>
                </p:cNvSpPr>
                <p:nvPr/>
              </p:nvSpPr>
              <p:spPr bwMode="auto">
                <a:xfrm>
                  <a:off x="1742" y="3285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91" name="Oval 275"/>
                <p:cNvSpPr>
                  <a:spLocks noChangeAspect="1" noChangeArrowheads="1"/>
                </p:cNvSpPr>
                <p:nvPr/>
              </p:nvSpPr>
              <p:spPr bwMode="auto">
                <a:xfrm>
                  <a:off x="1835" y="3271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92" name="Oval 276"/>
                <p:cNvSpPr>
                  <a:spLocks noChangeAspect="1" noChangeArrowheads="1"/>
                </p:cNvSpPr>
                <p:nvPr/>
              </p:nvSpPr>
              <p:spPr bwMode="auto">
                <a:xfrm>
                  <a:off x="1956" y="323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93" name="Oval 277"/>
                <p:cNvSpPr>
                  <a:spLocks noChangeAspect="1" noChangeArrowheads="1"/>
                </p:cNvSpPr>
                <p:nvPr/>
              </p:nvSpPr>
              <p:spPr bwMode="auto">
                <a:xfrm>
                  <a:off x="1862" y="322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94" name="Oval 278"/>
                <p:cNvSpPr>
                  <a:spLocks noChangeAspect="1" noChangeArrowheads="1"/>
                </p:cNvSpPr>
                <p:nvPr/>
              </p:nvSpPr>
              <p:spPr bwMode="auto">
                <a:xfrm>
                  <a:off x="1760" y="320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95" name="Oval 279"/>
                <p:cNvSpPr>
                  <a:spLocks noChangeAspect="1" noChangeArrowheads="1"/>
                </p:cNvSpPr>
                <p:nvPr/>
              </p:nvSpPr>
              <p:spPr bwMode="auto">
                <a:xfrm>
                  <a:off x="1649" y="3188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</p:grpSp>
          <p:grpSp>
            <p:nvGrpSpPr>
              <p:cNvPr id="13" name="Group 280"/>
              <p:cNvGrpSpPr>
                <a:grpSpLocks noChangeAspect="1"/>
              </p:cNvGrpSpPr>
              <p:nvPr/>
            </p:nvGrpSpPr>
            <p:grpSpPr bwMode="auto">
              <a:xfrm>
                <a:off x="1642" y="1140"/>
                <a:ext cx="416" cy="459"/>
                <a:chOff x="1639" y="3188"/>
                <a:chExt cx="416" cy="459"/>
              </a:xfrm>
            </p:grpSpPr>
            <p:sp>
              <p:nvSpPr>
                <p:cNvPr id="56" name="Oval 281"/>
                <p:cNvSpPr>
                  <a:spLocks noChangeAspect="1" noChangeArrowheads="1"/>
                </p:cNvSpPr>
                <p:nvPr/>
              </p:nvSpPr>
              <p:spPr bwMode="auto">
                <a:xfrm>
                  <a:off x="1739" y="350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57" name="Oval 282"/>
                <p:cNvSpPr>
                  <a:spLocks noChangeAspect="1" noChangeArrowheads="1"/>
                </p:cNvSpPr>
                <p:nvPr/>
              </p:nvSpPr>
              <p:spPr bwMode="auto">
                <a:xfrm>
                  <a:off x="1839" y="3541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58" name="Oval 283"/>
                <p:cNvSpPr>
                  <a:spLocks noChangeAspect="1" noChangeArrowheads="1"/>
                </p:cNvSpPr>
                <p:nvPr/>
              </p:nvSpPr>
              <p:spPr bwMode="auto">
                <a:xfrm>
                  <a:off x="1644" y="3551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59" name="Oval 284"/>
                <p:cNvSpPr>
                  <a:spLocks noChangeAspect="1" noChangeArrowheads="1"/>
                </p:cNvSpPr>
                <p:nvPr/>
              </p:nvSpPr>
              <p:spPr bwMode="auto">
                <a:xfrm>
                  <a:off x="1954" y="3545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60" name="Oval 285"/>
                <p:cNvSpPr>
                  <a:spLocks noChangeAspect="1" noChangeArrowheads="1"/>
                </p:cNvSpPr>
                <p:nvPr/>
              </p:nvSpPr>
              <p:spPr bwMode="auto">
                <a:xfrm>
                  <a:off x="1890" y="3467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61" name="Oval 286"/>
                <p:cNvSpPr>
                  <a:spLocks noChangeAspect="1" noChangeArrowheads="1"/>
                </p:cNvSpPr>
                <p:nvPr/>
              </p:nvSpPr>
              <p:spPr bwMode="auto">
                <a:xfrm>
                  <a:off x="1959" y="341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62" name="Oval 287"/>
                <p:cNvSpPr>
                  <a:spLocks noChangeAspect="1" noChangeArrowheads="1"/>
                </p:cNvSpPr>
                <p:nvPr/>
              </p:nvSpPr>
              <p:spPr bwMode="auto">
                <a:xfrm>
                  <a:off x="1639" y="3453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63" name="Oval 288"/>
                <p:cNvSpPr>
                  <a:spLocks noChangeAspect="1" noChangeArrowheads="1"/>
                </p:cNvSpPr>
                <p:nvPr/>
              </p:nvSpPr>
              <p:spPr bwMode="auto">
                <a:xfrm>
                  <a:off x="1802" y="3449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64" name="Oval 289"/>
                <p:cNvSpPr>
                  <a:spLocks noChangeAspect="1" noChangeArrowheads="1"/>
                </p:cNvSpPr>
                <p:nvPr/>
              </p:nvSpPr>
              <p:spPr bwMode="auto">
                <a:xfrm>
                  <a:off x="1645" y="336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65" name="Oval 290"/>
                <p:cNvSpPr>
                  <a:spLocks noChangeAspect="1" noChangeArrowheads="1"/>
                </p:cNvSpPr>
                <p:nvPr/>
              </p:nvSpPr>
              <p:spPr bwMode="auto">
                <a:xfrm>
                  <a:off x="1728" y="3384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66" name="Oval 291"/>
                <p:cNvSpPr>
                  <a:spLocks noChangeAspect="1" noChangeArrowheads="1"/>
                </p:cNvSpPr>
                <p:nvPr/>
              </p:nvSpPr>
              <p:spPr bwMode="auto">
                <a:xfrm>
                  <a:off x="1830" y="335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67" name="Oval 292"/>
                <p:cNvSpPr>
                  <a:spLocks noChangeAspect="1" noChangeArrowheads="1"/>
                </p:cNvSpPr>
                <p:nvPr/>
              </p:nvSpPr>
              <p:spPr bwMode="auto">
                <a:xfrm>
                  <a:off x="1919" y="333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68" name="Oval 293"/>
                <p:cNvSpPr>
                  <a:spLocks noChangeAspect="1" noChangeArrowheads="1"/>
                </p:cNvSpPr>
                <p:nvPr/>
              </p:nvSpPr>
              <p:spPr bwMode="auto">
                <a:xfrm>
                  <a:off x="1956" y="329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69" name="Oval 294"/>
                <p:cNvSpPr>
                  <a:spLocks noChangeAspect="1" noChangeArrowheads="1"/>
                </p:cNvSpPr>
                <p:nvPr/>
              </p:nvSpPr>
              <p:spPr bwMode="auto">
                <a:xfrm>
                  <a:off x="1644" y="3272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70" name="Oval 295"/>
                <p:cNvSpPr>
                  <a:spLocks noChangeAspect="1" noChangeArrowheads="1"/>
                </p:cNvSpPr>
                <p:nvPr/>
              </p:nvSpPr>
              <p:spPr bwMode="auto">
                <a:xfrm>
                  <a:off x="1742" y="3285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71" name="Oval 296"/>
                <p:cNvSpPr>
                  <a:spLocks noChangeAspect="1" noChangeArrowheads="1"/>
                </p:cNvSpPr>
                <p:nvPr/>
              </p:nvSpPr>
              <p:spPr bwMode="auto">
                <a:xfrm>
                  <a:off x="1835" y="3271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72" name="Oval 297"/>
                <p:cNvSpPr>
                  <a:spLocks noChangeAspect="1" noChangeArrowheads="1"/>
                </p:cNvSpPr>
                <p:nvPr/>
              </p:nvSpPr>
              <p:spPr bwMode="auto">
                <a:xfrm>
                  <a:off x="1956" y="323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73" name="Oval 298"/>
                <p:cNvSpPr>
                  <a:spLocks noChangeAspect="1" noChangeArrowheads="1"/>
                </p:cNvSpPr>
                <p:nvPr/>
              </p:nvSpPr>
              <p:spPr bwMode="auto">
                <a:xfrm>
                  <a:off x="1862" y="322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74" name="Oval 299"/>
                <p:cNvSpPr>
                  <a:spLocks noChangeAspect="1" noChangeArrowheads="1"/>
                </p:cNvSpPr>
                <p:nvPr/>
              </p:nvSpPr>
              <p:spPr bwMode="auto">
                <a:xfrm>
                  <a:off x="1760" y="320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75" name="Oval 300"/>
                <p:cNvSpPr>
                  <a:spLocks noChangeAspect="1" noChangeArrowheads="1"/>
                </p:cNvSpPr>
                <p:nvPr/>
              </p:nvSpPr>
              <p:spPr bwMode="auto">
                <a:xfrm>
                  <a:off x="1649" y="3188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</p:grpSp>
          <p:grpSp>
            <p:nvGrpSpPr>
              <p:cNvPr id="14" name="Group 301"/>
              <p:cNvGrpSpPr>
                <a:grpSpLocks noChangeAspect="1"/>
              </p:cNvGrpSpPr>
              <p:nvPr/>
            </p:nvGrpSpPr>
            <p:grpSpPr bwMode="auto">
              <a:xfrm>
                <a:off x="1633" y="726"/>
                <a:ext cx="416" cy="459"/>
                <a:chOff x="1639" y="3188"/>
                <a:chExt cx="416" cy="459"/>
              </a:xfrm>
            </p:grpSpPr>
            <p:sp>
              <p:nvSpPr>
                <p:cNvPr id="36" name="Oval 302"/>
                <p:cNvSpPr>
                  <a:spLocks noChangeAspect="1" noChangeArrowheads="1"/>
                </p:cNvSpPr>
                <p:nvPr/>
              </p:nvSpPr>
              <p:spPr bwMode="auto">
                <a:xfrm>
                  <a:off x="1739" y="350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37" name="Oval 303"/>
                <p:cNvSpPr>
                  <a:spLocks noChangeAspect="1" noChangeArrowheads="1"/>
                </p:cNvSpPr>
                <p:nvPr/>
              </p:nvSpPr>
              <p:spPr bwMode="auto">
                <a:xfrm>
                  <a:off x="1839" y="3541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38" name="Oval 304"/>
                <p:cNvSpPr>
                  <a:spLocks noChangeAspect="1" noChangeArrowheads="1"/>
                </p:cNvSpPr>
                <p:nvPr/>
              </p:nvSpPr>
              <p:spPr bwMode="auto">
                <a:xfrm>
                  <a:off x="1644" y="3551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39" name="Oval 305"/>
                <p:cNvSpPr>
                  <a:spLocks noChangeAspect="1" noChangeArrowheads="1"/>
                </p:cNvSpPr>
                <p:nvPr/>
              </p:nvSpPr>
              <p:spPr bwMode="auto">
                <a:xfrm>
                  <a:off x="1954" y="3545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40" name="Oval 306"/>
                <p:cNvSpPr>
                  <a:spLocks noChangeAspect="1" noChangeArrowheads="1"/>
                </p:cNvSpPr>
                <p:nvPr/>
              </p:nvSpPr>
              <p:spPr bwMode="auto">
                <a:xfrm>
                  <a:off x="1890" y="3467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41" name="Oval 307"/>
                <p:cNvSpPr>
                  <a:spLocks noChangeAspect="1" noChangeArrowheads="1"/>
                </p:cNvSpPr>
                <p:nvPr/>
              </p:nvSpPr>
              <p:spPr bwMode="auto">
                <a:xfrm>
                  <a:off x="1959" y="341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42" name="Oval 308"/>
                <p:cNvSpPr>
                  <a:spLocks noChangeAspect="1" noChangeArrowheads="1"/>
                </p:cNvSpPr>
                <p:nvPr/>
              </p:nvSpPr>
              <p:spPr bwMode="auto">
                <a:xfrm>
                  <a:off x="1639" y="3453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43" name="Oval 309"/>
                <p:cNvSpPr>
                  <a:spLocks noChangeAspect="1" noChangeArrowheads="1"/>
                </p:cNvSpPr>
                <p:nvPr/>
              </p:nvSpPr>
              <p:spPr bwMode="auto">
                <a:xfrm>
                  <a:off x="1802" y="3449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44" name="Oval 310"/>
                <p:cNvSpPr>
                  <a:spLocks noChangeAspect="1" noChangeArrowheads="1"/>
                </p:cNvSpPr>
                <p:nvPr/>
              </p:nvSpPr>
              <p:spPr bwMode="auto">
                <a:xfrm>
                  <a:off x="1645" y="336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45" name="Oval 311"/>
                <p:cNvSpPr>
                  <a:spLocks noChangeAspect="1" noChangeArrowheads="1"/>
                </p:cNvSpPr>
                <p:nvPr/>
              </p:nvSpPr>
              <p:spPr bwMode="auto">
                <a:xfrm>
                  <a:off x="1728" y="3384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46" name="Oval 312"/>
                <p:cNvSpPr>
                  <a:spLocks noChangeAspect="1" noChangeArrowheads="1"/>
                </p:cNvSpPr>
                <p:nvPr/>
              </p:nvSpPr>
              <p:spPr bwMode="auto">
                <a:xfrm>
                  <a:off x="1830" y="335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47" name="Oval 313"/>
                <p:cNvSpPr>
                  <a:spLocks noChangeAspect="1" noChangeArrowheads="1"/>
                </p:cNvSpPr>
                <p:nvPr/>
              </p:nvSpPr>
              <p:spPr bwMode="auto">
                <a:xfrm>
                  <a:off x="1919" y="333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48" name="Oval 314"/>
                <p:cNvSpPr>
                  <a:spLocks noChangeAspect="1" noChangeArrowheads="1"/>
                </p:cNvSpPr>
                <p:nvPr/>
              </p:nvSpPr>
              <p:spPr bwMode="auto">
                <a:xfrm>
                  <a:off x="1956" y="329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49" name="Oval 315"/>
                <p:cNvSpPr>
                  <a:spLocks noChangeAspect="1" noChangeArrowheads="1"/>
                </p:cNvSpPr>
                <p:nvPr/>
              </p:nvSpPr>
              <p:spPr bwMode="auto">
                <a:xfrm>
                  <a:off x="1644" y="3272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50" name="Oval 316"/>
                <p:cNvSpPr>
                  <a:spLocks noChangeAspect="1" noChangeArrowheads="1"/>
                </p:cNvSpPr>
                <p:nvPr/>
              </p:nvSpPr>
              <p:spPr bwMode="auto">
                <a:xfrm>
                  <a:off x="1742" y="3285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51" name="Oval 317"/>
                <p:cNvSpPr>
                  <a:spLocks noChangeAspect="1" noChangeArrowheads="1"/>
                </p:cNvSpPr>
                <p:nvPr/>
              </p:nvSpPr>
              <p:spPr bwMode="auto">
                <a:xfrm>
                  <a:off x="1835" y="3271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52" name="Oval 318"/>
                <p:cNvSpPr>
                  <a:spLocks noChangeAspect="1" noChangeArrowheads="1"/>
                </p:cNvSpPr>
                <p:nvPr/>
              </p:nvSpPr>
              <p:spPr bwMode="auto">
                <a:xfrm>
                  <a:off x="1956" y="323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53" name="Oval 319"/>
                <p:cNvSpPr>
                  <a:spLocks noChangeAspect="1" noChangeArrowheads="1"/>
                </p:cNvSpPr>
                <p:nvPr/>
              </p:nvSpPr>
              <p:spPr bwMode="auto">
                <a:xfrm>
                  <a:off x="1862" y="322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54" name="Oval 320"/>
                <p:cNvSpPr>
                  <a:spLocks noChangeAspect="1" noChangeArrowheads="1"/>
                </p:cNvSpPr>
                <p:nvPr/>
              </p:nvSpPr>
              <p:spPr bwMode="auto">
                <a:xfrm>
                  <a:off x="1760" y="320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55" name="Oval 321"/>
                <p:cNvSpPr>
                  <a:spLocks noChangeAspect="1" noChangeArrowheads="1"/>
                </p:cNvSpPr>
                <p:nvPr/>
              </p:nvSpPr>
              <p:spPr bwMode="auto">
                <a:xfrm>
                  <a:off x="1649" y="3188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</p:grpSp>
          <p:grpSp>
            <p:nvGrpSpPr>
              <p:cNvPr id="15" name="Group 322"/>
              <p:cNvGrpSpPr>
                <a:grpSpLocks noChangeAspect="1"/>
              </p:cNvGrpSpPr>
              <p:nvPr/>
            </p:nvGrpSpPr>
            <p:grpSpPr bwMode="auto">
              <a:xfrm>
                <a:off x="1637" y="3186"/>
                <a:ext cx="416" cy="459"/>
                <a:chOff x="1639" y="3188"/>
                <a:chExt cx="416" cy="459"/>
              </a:xfrm>
            </p:grpSpPr>
            <p:sp>
              <p:nvSpPr>
                <p:cNvPr id="16" name="Oval 323"/>
                <p:cNvSpPr>
                  <a:spLocks noChangeAspect="1" noChangeArrowheads="1"/>
                </p:cNvSpPr>
                <p:nvPr/>
              </p:nvSpPr>
              <p:spPr bwMode="auto">
                <a:xfrm>
                  <a:off x="1739" y="350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7" name="Oval 324"/>
                <p:cNvSpPr>
                  <a:spLocks noChangeAspect="1" noChangeArrowheads="1"/>
                </p:cNvSpPr>
                <p:nvPr/>
              </p:nvSpPr>
              <p:spPr bwMode="auto">
                <a:xfrm>
                  <a:off x="1839" y="3541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8" name="Oval 325"/>
                <p:cNvSpPr>
                  <a:spLocks noChangeAspect="1" noChangeArrowheads="1"/>
                </p:cNvSpPr>
                <p:nvPr/>
              </p:nvSpPr>
              <p:spPr bwMode="auto">
                <a:xfrm>
                  <a:off x="1644" y="3551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19" name="Oval 326"/>
                <p:cNvSpPr>
                  <a:spLocks noChangeAspect="1" noChangeArrowheads="1"/>
                </p:cNvSpPr>
                <p:nvPr/>
              </p:nvSpPr>
              <p:spPr bwMode="auto">
                <a:xfrm>
                  <a:off x="1954" y="3545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0" name="Oval 327"/>
                <p:cNvSpPr>
                  <a:spLocks noChangeAspect="1" noChangeArrowheads="1"/>
                </p:cNvSpPr>
                <p:nvPr/>
              </p:nvSpPr>
              <p:spPr bwMode="auto">
                <a:xfrm>
                  <a:off x="1890" y="3467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1" name="Oval 328"/>
                <p:cNvSpPr>
                  <a:spLocks noChangeAspect="1" noChangeArrowheads="1"/>
                </p:cNvSpPr>
                <p:nvPr/>
              </p:nvSpPr>
              <p:spPr bwMode="auto">
                <a:xfrm>
                  <a:off x="1959" y="341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2" name="Oval 329"/>
                <p:cNvSpPr>
                  <a:spLocks noChangeAspect="1" noChangeArrowheads="1"/>
                </p:cNvSpPr>
                <p:nvPr/>
              </p:nvSpPr>
              <p:spPr bwMode="auto">
                <a:xfrm>
                  <a:off x="1639" y="3453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3" name="Oval 330"/>
                <p:cNvSpPr>
                  <a:spLocks noChangeAspect="1" noChangeArrowheads="1"/>
                </p:cNvSpPr>
                <p:nvPr/>
              </p:nvSpPr>
              <p:spPr bwMode="auto">
                <a:xfrm>
                  <a:off x="1802" y="3449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4" name="Oval 331"/>
                <p:cNvSpPr>
                  <a:spLocks noChangeAspect="1" noChangeArrowheads="1"/>
                </p:cNvSpPr>
                <p:nvPr/>
              </p:nvSpPr>
              <p:spPr bwMode="auto">
                <a:xfrm>
                  <a:off x="1645" y="336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5" name="Oval 332"/>
                <p:cNvSpPr>
                  <a:spLocks noChangeAspect="1" noChangeArrowheads="1"/>
                </p:cNvSpPr>
                <p:nvPr/>
              </p:nvSpPr>
              <p:spPr bwMode="auto">
                <a:xfrm>
                  <a:off x="1728" y="3384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6" name="Oval 333"/>
                <p:cNvSpPr>
                  <a:spLocks noChangeAspect="1" noChangeArrowheads="1"/>
                </p:cNvSpPr>
                <p:nvPr/>
              </p:nvSpPr>
              <p:spPr bwMode="auto">
                <a:xfrm>
                  <a:off x="1830" y="335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7" name="Oval 334"/>
                <p:cNvSpPr>
                  <a:spLocks noChangeAspect="1" noChangeArrowheads="1"/>
                </p:cNvSpPr>
                <p:nvPr/>
              </p:nvSpPr>
              <p:spPr bwMode="auto">
                <a:xfrm>
                  <a:off x="1919" y="333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8" name="Oval 335"/>
                <p:cNvSpPr>
                  <a:spLocks noChangeAspect="1" noChangeArrowheads="1"/>
                </p:cNvSpPr>
                <p:nvPr/>
              </p:nvSpPr>
              <p:spPr bwMode="auto">
                <a:xfrm>
                  <a:off x="1956" y="329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29" name="Oval 336"/>
                <p:cNvSpPr>
                  <a:spLocks noChangeAspect="1" noChangeArrowheads="1"/>
                </p:cNvSpPr>
                <p:nvPr/>
              </p:nvSpPr>
              <p:spPr bwMode="auto">
                <a:xfrm>
                  <a:off x="1644" y="3272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30" name="Oval 337"/>
                <p:cNvSpPr>
                  <a:spLocks noChangeAspect="1" noChangeArrowheads="1"/>
                </p:cNvSpPr>
                <p:nvPr/>
              </p:nvSpPr>
              <p:spPr bwMode="auto">
                <a:xfrm>
                  <a:off x="1742" y="3285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31" name="Oval 338"/>
                <p:cNvSpPr>
                  <a:spLocks noChangeAspect="1" noChangeArrowheads="1"/>
                </p:cNvSpPr>
                <p:nvPr/>
              </p:nvSpPr>
              <p:spPr bwMode="auto">
                <a:xfrm>
                  <a:off x="1835" y="3271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32" name="Oval 339"/>
                <p:cNvSpPr>
                  <a:spLocks noChangeAspect="1" noChangeArrowheads="1"/>
                </p:cNvSpPr>
                <p:nvPr/>
              </p:nvSpPr>
              <p:spPr bwMode="auto">
                <a:xfrm>
                  <a:off x="1956" y="323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33" name="Oval 340"/>
                <p:cNvSpPr>
                  <a:spLocks noChangeAspect="1" noChangeArrowheads="1"/>
                </p:cNvSpPr>
                <p:nvPr/>
              </p:nvSpPr>
              <p:spPr bwMode="auto">
                <a:xfrm>
                  <a:off x="1862" y="322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34" name="Oval 341"/>
                <p:cNvSpPr>
                  <a:spLocks noChangeAspect="1" noChangeArrowheads="1"/>
                </p:cNvSpPr>
                <p:nvPr/>
              </p:nvSpPr>
              <p:spPr bwMode="auto">
                <a:xfrm>
                  <a:off x="1760" y="3206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35" name="Oval 342"/>
                <p:cNvSpPr>
                  <a:spLocks noChangeAspect="1" noChangeArrowheads="1"/>
                </p:cNvSpPr>
                <p:nvPr/>
              </p:nvSpPr>
              <p:spPr bwMode="auto">
                <a:xfrm>
                  <a:off x="1649" y="3188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</p:grpSp>
        </p:grpSp>
      </p:grpSp>
      <p:sp>
        <p:nvSpPr>
          <p:cNvPr id="344" name="Oval 344"/>
          <p:cNvSpPr>
            <a:spLocks noChangeArrowheads="1"/>
          </p:cNvSpPr>
          <p:nvPr/>
        </p:nvSpPr>
        <p:spPr bwMode="auto">
          <a:xfrm>
            <a:off x="471488" y="3678426"/>
            <a:ext cx="315912" cy="491747"/>
          </a:xfrm>
          <a:prstGeom prst="ellipse">
            <a:avLst/>
          </a:prstGeom>
          <a:solidFill>
            <a:srgbClr val="FF0000">
              <a:alpha val="50195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000" tIns="36000" rIns="36000" bIns="3600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345" name="Oval 345"/>
          <p:cNvSpPr>
            <a:spLocks noChangeArrowheads="1"/>
          </p:cNvSpPr>
          <p:nvPr/>
        </p:nvSpPr>
        <p:spPr bwMode="auto">
          <a:xfrm>
            <a:off x="650875" y="2417951"/>
            <a:ext cx="1127125" cy="491747"/>
          </a:xfrm>
          <a:prstGeom prst="ellipse">
            <a:avLst/>
          </a:prstGeom>
          <a:solidFill>
            <a:srgbClr val="FF0000">
              <a:alpha val="50195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000" tIns="36000" rIns="36000" bIns="3600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346" name="Line 346"/>
          <p:cNvSpPr>
            <a:spLocks noChangeShapeType="1"/>
          </p:cNvSpPr>
          <p:nvPr/>
        </p:nvSpPr>
        <p:spPr bwMode="auto">
          <a:xfrm flipV="1">
            <a:off x="1778000" y="2484438"/>
            <a:ext cx="466725" cy="1793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000" tIns="36000" rIns="36000" bIns="36000">
            <a:spAutoFit/>
          </a:bodyPr>
          <a:lstStyle/>
          <a:p>
            <a:endParaRPr lang="en-US"/>
          </a:p>
        </p:txBody>
      </p:sp>
      <p:sp>
        <p:nvSpPr>
          <p:cNvPr id="347" name="Line 347"/>
          <p:cNvSpPr>
            <a:spLocks noChangeShapeType="1"/>
          </p:cNvSpPr>
          <p:nvPr/>
        </p:nvSpPr>
        <p:spPr bwMode="auto">
          <a:xfrm>
            <a:off x="787400" y="3878263"/>
            <a:ext cx="1574800" cy="63856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36000" rIns="36000" bIns="36000">
            <a:spAutoFit/>
          </a:bodyPr>
          <a:lstStyle/>
          <a:p>
            <a:endParaRPr lang="en-US"/>
          </a:p>
        </p:txBody>
      </p:sp>
      <p:sp>
        <p:nvSpPr>
          <p:cNvPr id="348" name="Rectangle 347"/>
          <p:cNvSpPr/>
          <p:nvPr/>
        </p:nvSpPr>
        <p:spPr>
          <a:xfrm>
            <a:off x="2456316" y="4159180"/>
            <a:ext cx="606425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dirty="0" smtClean="0">
                <a:ea typeface="MS Gothic" panose="020B0609070205080204" pitchFamily="49" charset="-128"/>
              </a:rPr>
              <a:t>Bed–wall interface </a:t>
            </a:r>
            <a:r>
              <a:rPr lang="en-US" altLang="ja-JP" dirty="0" err="1" smtClean="0">
                <a:ea typeface="MS Gothic" panose="020B0609070205080204" pitchFamily="49" charset="-128"/>
              </a:rPr>
              <a:t>thermomechanical</a:t>
            </a:r>
            <a:r>
              <a:rPr lang="en-US" altLang="ja-JP" dirty="0" smtClean="0">
                <a:ea typeface="MS Gothic" panose="020B0609070205080204" pitchFamily="49" charset="-128"/>
              </a:rPr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ea typeface="MS Gothic" panose="020B0609070205080204" pitchFamily="49" charset="-128"/>
              </a:rPr>
              <a:t>Heat conductance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ea typeface="MS Gothic" panose="020B0609070205080204" pitchFamily="49" charset="-128"/>
              </a:rPr>
              <a:t>Friction coefficient</a:t>
            </a:r>
            <a:endParaRPr lang="ja-JP" altLang="en-US" dirty="0">
              <a:ea typeface="MS Gothic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85990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5530" y="1"/>
            <a:ext cx="4608469" cy="1047750"/>
          </a:xfrm>
        </p:spPr>
        <p:txBody>
          <a:bodyPr>
            <a:normAutofit/>
          </a:bodyPr>
          <a:lstStyle/>
          <a:p>
            <a:r>
              <a:rPr lang="en-US" dirty="0" smtClean="0"/>
              <a:t>Effective thermal conductivity - ceramic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57165" y="2904616"/>
            <a:ext cx="7090025" cy="3953384"/>
            <a:chOff x="485775" y="969254"/>
            <a:chExt cx="7836201" cy="436945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5775" y="1623965"/>
              <a:ext cx="7836201" cy="371473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933772" y="969255"/>
              <a:ext cx="16562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/>
                <a:t>Li</a:t>
              </a:r>
              <a:r>
                <a:rPr lang="en-US" sz="3600" baseline="-25000" dirty="0" smtClean="0"/>
                <a:t>4</a:t>
              </a:r>
              <a:r>
                <a:rPr lang="en-US" sz="3600" dirty="0" smtClean="0"/>
                <a:t>SiO</a:t>
              </a:r>
              <a:r>
                <a:rPr lang="en-US" sz="3600" baseline="-25000" dirty="0" smtClean="0"/>
                <a:t>4</a:t>
              </a:r>
              <a:endParaRPr lang="en-US" sz="3600" baseline="-25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746472" y="969254"/>
              <a:ext cx="16134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/>
                <a:t>Li</a:t>
              </a:r>
              <a:r>
                <a:rPr lang="en-US" sz="3600" baseline="-25000" dirty="0" smtClean="0"/>
                <a:t>2</a:t>
              </a:r>
              <a:r>
                <a:rPr lang="en-US" sz="3600" dirty="0" smtClean="0"/>
                <a:t>TiO</a:t>
              </a:r>
              <a:r>
                <a:rPr lang="en-US" sz="3600" baseline="-25000" dirty="0" smtClean="0"/>
                <a:t>3</a:t>
              </a:r>
              <a:endParaRPr lang="en-US" sz="3600" baseline="-25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17020" y="27331"/>
            <a:ext cx="3867454" cy="2291385"/>
            <a:chOff x="34621" y="2875054"/>
            <a:chExt cx="3867454" cy="2291385"/>
          </a:xfrm>
        </p:grpSpPr>
        <p:sp>
          <p:nvSpPr>
            <p:cNvPr id="10" name="Text Box 93"/>
            <p:cNvSpPr txBox="1">
              <a:spLocks noChangeAspect="1" noChangeArrowheads="1"/>
            </p:cNvSpPr>
            <p:nvPr/>
          </p:nvSpPr>
          <p:spPr bwMode="auto">
            <a:xfrm>
              <a:off x="468438" y="4820364"/>
              <a:ext cx="1890713" cy="3460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 eaLnBrk="0" hangingPunct="0"/>
              <a:r>
                <a:rPr lang="en-US" altLang="ja-JP" dirty="0" smtClean="0">
                  <a:latin typeface="Roboto Light" panose="02000000000000000000" pitchFamily="2" charset="0"/>
                  <a:ea typeface="MS PGothic" panose="020B0600070205080204" pitchFamily="34" charset="-128"/>
                </a:rPr>
                <a:t>Thermocouples</a:t>
              </a:r>
              <a:endParaRPr lang="en-US" altLang="ja-JP" dirty="0">
                <a:latin typeface="Roboto Light" panose="02000000000000000000" pitchFamily="2" charset="0"/>
                <a:ea typeface="MS PGothic" panose="020B0600070205080204" pitchFamily="34" charset="-128"/>
              </a:endParaRPr>
            </a:p>
          </p:txBody>
        </p:sp>
        <p:grpSp>
          <p:nvGrpSpPr>
            <p:cNvPr id="11" name="Group 94"/>
            <p:cNvGrpSpPr>
              <a:grpSpLocks/>
            </p:cNvGrpSpPr>
            <p:nvPr/>
          </p:nvGrpSpPr>
          <p:grpSpPr bwMode="auto">
            <a:xfrm>
              <a:off x="428625" y="3311525"/>
              <a:ext cx="3473450" cy="1433513"/>
              <a:chOff x="763" y="1706"/>
              <a:chExt cx="1746" cy="704"/>
            </a:xfrm>
          </p:grpSpPr>
          <p:sp>
            <p:nvSpPr>
              <p:cNvPr id="15" name="Oval 95"/>
              <p:cNvSpPr>
                <a:spLocks noChangeAspect="1" noChangeArrowheads="1"/>
              </p:cNvSpPr>
              <p:nvPr/>
            </p:nvSpPr>
            <p:spPr bwMode="auto">
              <a:xfrm flipH="1">
                <a:off x="1494" y="2125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Oval 96"/>
              <p:cNvSpPr>
                <a:spLocks noChangeAspect="1" noChangeArrowheads="1"/>
              </p:cNvSpPr>
              <p:nvPr/>
            </p:nvSpPr>
            <p:spPr bwMode="auto">
              <a:xfrm flipH="1">
                <a:off x="1518" y="2139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Oval 97"/>
              <p:cNvSpPr>
                <a:spLocks noChangeAspect="1" noChangeArrowheads="1"/>
              </p:cNvSpPr>
              <p:nvPr/>
            </p:nvSpPr>
            <p:spPr bwMode="auto">
              <a:xfrm flipH="1">
                <a:off x="1537" y="2086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Oval 98"/>
              <p:cNvSpPr>
                <a:spLocks noChangeAspect="1" noChangeArrowheads="1"/>
              </p:cNvSpPr>
              <p:nvPr/>
            </p:nvSpPr>
            <p:spPr bwMode="auto">
              <a:xfrm flipH="1">
                <a:off x="1714" y="2105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Oval 99"/>
              <p:cNvSpPr>
                <a:spLocks noChangeAspect="1" noChangeArrowheads="1"/>
              </p:cNvSpPr>
              <p:nvPr/>
            </p:nvSpPr>
            <p:spPr bwMode="auto">
              <a:xfrm flipH="1">
                <a:off x="1761" y="2116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Oval 100"/>
              <p:cNvSpPr>
                <a:spLocks noChangeAspect="1" noChangeArrowheads="1"/>
              </p:cNvSpPr>
              <p:nvPr/>
            </p:nvSpPr>
            <p:spPr bwMode="auto">
              <a:xfrm flipH="1">
                <a:off x="1807" y="2088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Oval 101"/>
              <p:cNvSpPr>
                <a:spLocks noChangeAspect="1" noChangeArrowheads="1"/>
              </p:cNvSpPr>
              <p:nvPr/>
            </p:nvSpPr>
            <p:spPr bwMode="auto">
              <a:xfrm flipH="1">
                <a:off x="1451" y="2100"/>
                <a:ext cx="47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Oval 102"/>
              <p:cNvSpPr>
                <a:spLocks noChangeAspect="1" noChangeArrowheads="1"/>
              </p:cNvSpPr>
              <p:nvPr/>
            </p:nvSpPr>
            <p:spPr bwMode="auto">
              <a:xfrm flipH="1">
                <a:off x="1764" y="2066"/>
                <a:ext cx="49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Oval 103"/>
              <p:cNvSpPr>
                <a:spLocks noChangeAspect="1" noChangeArrowheads="1"/>
              </p:cNvSpPr>
              <p:nvPr/>
            </p:nvSpPr>
            <p:spPr bwMode="auto">
              <a:xfrm flipH="1">
                <a:off x="1726" y="2071"/>
                <a:ext cx="49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Oval 104"/>
              <p:cNvSpPr>
                <a:spLocks noChangeAspect="1" noChangeArrowheads="1"/>
              </p:cNvSpPr>
              <p:nvPr/>
            </p:nvSpPr>
            <p:spPr bwMode="auto">
              <a:xfrm flipH="1">
                <a:off x="1703" y="2068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Oval 105"/>
              <p:cNvSpPr>
                <a:spLocks noChangeAspect="1" noChangeArrowheads="1"/>
              </p:cNvSpPr>
              <p:nvPr/>
            </p:nvSpPr>
            <p:spPr bwMode="auto">
              <a:xfrm flipH="1">
                <a:off x="1666" y="2089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Oval 106"/>
              <p:cNvSpPr>
                <a:spLocks noChangeAspect="1" noChangeArrowheads="1"/>
              </p:cNvSpPr>
              <p:nvPr/>
            </p:nvSpPr>
            <p:spPr bwMode="auto">
              <a:xfrm flipH="1">
                <a:off x="1617" y="2123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Oval 107"/>
              <p:cNvSpPr>
                <a:spLocks noChangeAspect="1" noChangeArrowheads="1"/>
              </p:cNvSpPr>
              <p:nvPr/>
            </p:nvSpPr>
            <p:spPr bwMode="auto">
              <a:xfrm flipH="1">
                <a:off x="1603" y="2077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Oval 108"/>
              <p:cNvSpPr>
                <a:spLocks noChangeAspect="1" noChangeArrowheads="1"/>
              </p:cNvSpPr>
              <p:nvPr/>
            </p:nvSpPr>
            <p:spPr bwMode="auto">
              <a:xfrm flipH="1">
                <a:off x="1675" y="2126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Oval 109"/>
              <p:cNvSpPr>
                <a:spLocks noChangeAspect="1" noChangeArrowheads="1"/>
              </p:cNvSpPr>
              <p:nvPr/>
            </p:nvSpPr>
            <p:spPr bwMode="auto">
              <a:xfrm flipH="1">
                <a:off x="1582" y="2099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Oval 110"/>
              <p:cNvSpPr>
                <a:spLocks noChangeAspect="1" noChangeArrowheads="1"/>
              </p:cNvSpPr>
              <p:nvPr/>
            </p:nvSpPr>
            <p:spPr bwMode="auto">
              <a:xfrm flipH="1">
                <a:off x="1243" y="2294"/>
                <a:ext cx="49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Oval 111"/>
              <p:cNvSpPr>
                <a:spLocks noChangeAspect="1" noChangeArrowheads="1"/>
              </p:cNvSpPr>
              <p:nvPr/>
            </p:nvSpPr>
            <p:spPr bwMode="auto">
              <a:xfrm flipH="1">
                <a:off x="1095" y="2029"/>
                <a:ext cx="49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Oval 112"/>
              <p:cNvSpPr>
                <a:spLocks noChangeAspect="1" noChangeArrowheads="1"/>
              </p:cNvSpPr>
              <p:nvPr/>
            </p:nvSpPr>
            <p:spPr bwMode="auto">
              <a:xfrm flipH="1">
                <a:off x="1054" y="2045"/>
                <a:ext cx="49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Oval 113"/>
              <p:cNvSpPr>
                <a:spLocks noChangeAspect="1" noChangeArrowheads="1"/>
              </p:cNvSpPr>
              <p:nvPr/>
            </p:nvSpPr>
            <p:spPr bwMode="auto">
              <a:xfrm flipH="1">
                <a:off x="1209" y="2009"/>
                <a:ext cx="49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Oval 114"/>
              <p:cNvSpPr>
                <a:spLocks noChangeAspect="1" noChangeArrowheads="1"/>
              </p:cNvSpPr>
              <p:nvPr/>
            </p:nvSpPr>
            <p:spPr bwMode="auto">
              <a:xfrm flipH="1">
                <a:off x="1141" y="2019"/>
                <a:ext cx="47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Oval 115"/>
              <p:cNvSpPr>
                <a:spLocks noChangeAspect="1" noChangeArrowheads="1"/>
              </p:cNvSpPr>
              <p:nvPr/>
            </p:nvSpPr>
            <p:spPr bwMode="auto">
              <a:xfrm flipH="1">
                <a:off x="1038" y="2113"/>
                <a:ext cx="49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Oval 116"/>
              <p:cNvSpPr>
                <a:spLocks noChangeAspect="1" noChangeArrowheads="1"/>
              </p:cNvSpPr>
              <p:nvPr/>
            </p:nvSpPr>
            <p:spPr bwMode="auto">
              <a:xfrm flipH="1">
                <a:off x="1244" y="2035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Oval 117"/>
              <p:cNvSpPr>
                <a:spLocks noChangeAspect="1" noChangeArrowheads="1"/>
              </p:cNvSpPr>
              <p:nvPr/>
            </p:nvSpPr>
            <p:spPr bwMode="auto">
              <a:xfrm flipH="1">
                <a:off x="1188" y="2037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Oval 118"/>
              <p:cNvSpPr>
                <a:spLocks noChangeAspect="1" noChangeArrowheads="1"/>
              </p:cNvSpPr>
              <p:nvPr/>
            </p:nvSpPr>
            <p:spPr bwMode="auto">
              <a:xfrm flipH="1">
                <a:off x="1030" y="2045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Oval 119"/>
              <p:cNvSpPr>
                <a:spLocks noChangeAspect="1" noChangeArrowheads="1"/>
              </p:cNvSpPr>
              <p:nvPr/>
            </p:nvSpPr>
            <p:spPr bwMode="auto">
              <a:xfrm flipH="1">
                <a:off x="1358" y="2333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Oval 120"/>
              <p:cNvSpPr>
                <a:spLocks noChangeAspect="1" noChangeArrowheads="1"/>
              </p:cNvSpPr>
              <p:nvPr/>
            </p:nvSpPr>
            <p:spPr bwMode="auto">
              <a:xfrm flipH="1">
                <a:off x="1007" y="2096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Oval 121"/>
              <p:cNvSpPr>
                <a:spLocks noChangeAspect="1" noChangeArrowheads="1"/>
              </p:cNvSpPr>
              <p:nvPr/>
            </p:nvSpPr>
            <p:spPr bwMode="auto">
              <a:xfrm flipH="1">
                <a:off x="1064" y="2086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Oval 122"/>
              <p:cNvSpPr>
                <a:spLocks noChangeAspect="1" noChangeArrowheads="1"/>
              </p:cNvSpPr>
              <p:nvPr/>
            </p:nvSpPr>
            <p:spPr bwMode="auto">
              <a:xfrm flipH="1">
                <a:off x="1101" y="2060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Oval 123"/>
              <p:cNvSpPr>
                <a:spLocks noChangeAspect="1" noChangeArrowheads="1"/>
              </p:cNvSpPr>
              <p:nvPr/>
            </p:nvSpPr>
            <p:spPr bwMode="auto">
              <a:xfrm flipH="1">
                <a:off x="1093" y="2326"/>
                <a:ext cx="49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Oval 124"/>
              <p:cNvSpPr>
                <a:spLocks noChangeAspect="1" noChangeArrowheads="1"/>
              </p:cNvSpPr>
              <p:nvPr/>
            </p:nvSpPr>
            <p:spPr bwMode="auto">
              <a:xfrm flipH="1">
                <a:off x="1155" y="2239"/>
                <a:ext cx="49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Oval 125"/>
              <p:cNvSpPr>
                <a:spLocks noChangeAspect="1" noChangeArrowheads="1"/>
              </p:cNvSpPr>
              <p:nvPr/>
            </p:nvSpPr>
            <p:spPr bwMode="auto">
              <a:xfrm flipH="1">
                <a:off x="997" y="2136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Oval 126"/>
              <p:cNvSpPr>
                <a:spLocks noChangeAspect="1" noChangeArrowheads="1"/>
              </p:cNvSpPr>
              <p:nvPr/>
            </p:nvSpPr>
            <p:spPr bwMode="auto">
              <a:xfrm flipH="1">
                <a:off x="1114" y="2238"/>
                <a:ext cx="49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Oval 127"/>
              <p:cNvSpPr>
                <a:spLocks noChangeAspect="1" noChangeArrowheads="1"/>
              </p:cNvSpPr>
              <p:nvPr/>
            </p:nvSpPr>
            <p:spPr bwMode="auto">
              <a:xfrm flipH="1">
                <a:off x="1074" y="2230"/>
                <a:ext cx="49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Oval 128"/>
              <p:cNvSpPr>
                <a:spLocks noChangeAspect="1" noChangeArrowheads="1"/>
              </p:cNvSpPr>
              <p:nvPr/>
            </p:nvSpPr>
            <p:spPr bwMode="auto">
              <a:xfrm flipH="1">
                <a:off x="1190" y="2150"/>
                <a:ext cx="49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Oval 129"/>
              <p:cNvSpPr>
                <a:spLocks noChangeAspect="1" noChangeArrowheads="1"/>
              </p:cNvSpPr>
              <p:nvPr/>
            </p:nvSpPr>
            <p:spPr bwMode="auto">
              <a:xfrm flipH="1">
                <a:off x="1103" y="2144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Oval 130"/>
              <p:cNvSpPr>
                <a:spLocks noChangeAspect="1" noChangeArrowheads="1"/>
              </p:cNvSpPr>
              <p:nvPr/>
            </p:nvSpPr>
            <p:spPr bwMode="auto">
              <a:xfrm flipH="1">
                <a:off x="1168" y="2122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Oval 131"/>
              <p:cNvSpPr>
                <a:spLocks noChangeAspect="1" noChangeArrowheads="1"/>
              </p:cNvSpPr>
              <p:nvPr/>
            </p:nvSpPr>
            <p:spPr bwMode="auto">
              <a:xfrm flipH="1">
                <a:off x="1161" y="2280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Oval 132"/>
              <p:cNvSpPr>
                <a:spLocks noChangeAspect="1" noChangeArrowheads="1"/>
              </p:cNvSpPr>
              <p:nvPr/>
            </p:nvSpPr>
            <p:spPr bwMode="auto">
              <a:xfrm flipH="1">
                <a:off x="1261" y="2218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Oval 133"/>
              <p:cNvSpPr>
                <a:spLocks noChangeAspect="1" noChangeArrowheads="1"/>
              </p:cNvSpPr>
              <p:nvPr/>
            </p:nvSpPr>
            <p:spPr bwMode="auto">
              <a:xfrm flipH="1">
                <a:off x="1038" y="2206"/>
                <a:ext cx="49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Oval 134"/>
              <p:cNvSpPr>
                <a:spLocks noChangeAspect="1" noChangeArrowheads="1"/>
              </p:cNvSpPr>
              <p:nvPr/>
            </p:nvSpPr>
            <p:spPr bwMode="auto">
              <a:xfrm flipH="1">
                <a:off x="1133" y="2091"/>
                <a:ext cx="49" cy="47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Oval 135"/>
              <p:cNvSpPr>
                <a:spLocks noChangeAspect="1" noChangeArrowheads="1"/>
              </p:cNvSpPr>
              <p:nvPr/>
            </p:nvSpPr>
            <p:spPr bwMode="auto">
              <a:xfrm flipH="1">
                <a:off x="1242" y="2329"/>
                <a:ext cx="49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Oval 136"/>
              <p:cNvSpPr>
                <a:spLocks noChangeAspect="1" noChangeArrowheads="1"/>
              </p:cNvSpPr>
              <p:nvPr/>
            </p:nvSpPr>
            <p:spPr bwMode="auto">
              <a:xfrm flipH="1">
                <a:off x="1101" y="2107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Oval 137"/>
              <p:cNvSpPr>
                <a:spLocks noChangeAspect="1" noChangeArrowheads="1"/>
              </p:cNvSpPr>
              <p:nvPr/>
            </p:nvSpPr>
            <p:spPr bwMode="auto">
              <a:xfrm flipH="1">
                <a:off x="1273" y="2294"/>
                <a:ext cx="49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Oval 138"/>
              <p:cNvSpPr>
                <a:spLocks noChangeAspect="1" noChangeArrowheads="1"/>
              </p:cNvSpPr>
              <p:nvPr/>
            </p:nvSpPr>
            <p:spPr bwMode="auto">
              <a:xfrm flipH="1">
                <a:off x="1078" y="2185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Oval 139"/>
              <p:cNvSpPr>
                <a:spLocks noChangeAspect="1" noChangeArrowheads="1"/>
              </p:cNvSpPr>
              <p:nvPr/>
            </p:nvSpPr>
            <p:spPr bwMode="auto">
              <a:xfrm flipH="1">
                <a:off x="1054" y="2291"/>
                <a:ext cx="49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Oval 140"/>
              <p:cNvSpPr>
                <a:spLocks noChangeAspect="1" noChangeArrowheads="1"/>
              </p:cNvSpPr>
              <p:nvPr/>
            </p:nvSpPr>
            <p:spPr bwMode="auto">
              <a:xfrm flipH="1">
                <a:off x="1123" y="2195"/>
                <a:ext cx="49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Oval 141"/>
              <p:cNvSpPr>
                <a:spLocks noChangeAspect="1" noChangeArrowheads="1"/>
              </p:cNvSpPr>
              <p:nvPr/>
            </p:nvSpPr>
            <p:spPr bwMode="auto">
              <a:xfrm flipH="1">
                <a:off x="1151" y="2173"/>
                <a:ext cx="47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Oval 142"/>
              <p:cNvSpPr>
                <a:spLocks noChangeAspect="1" noChangeArrowheads="1"/>
              </p:cNvSpPr>
              <p:nvPr/>
            </p:nvSpPr>
            <p:spPr bwMode="auto">
              <a:xfrm flipH="1">
                <a:off x="1071" y="2142"/>
                <a:ext cx="49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Oval 143"/>
              <p:cNvSpPr>
                <a:spLocks noChangeAspect="1" noChangeArrowheads="1"/>
              </p:cNvSpPr>
              <p:nvPr/>
            </p:nvSpPr>
            <p:spPr bwMode="auto">
              <a:xfrm flipH="1">
                <a:off x="1085" y="2270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Oval 144"/>
              <p:cNvSpPr>
                <a:spLocks noChangeAspect="1" noChangeArrowheads="1"/>
              </p:cNvSpPr>
              <p:nvPr/>
            </p:nvSpPr>
            <p:spPr bwMode="auto">
              <a:xfrm flipH="1">
                <a:off x="1147" y="2059"/>
                <a:ext cx="49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Oval 145"/>
              <p:cNvSpPr>
                <a:spLocks noChangeAspect="1" noChangeArrowheads="1"/>
              </p:cNvSpPr>
              <p:nvPr/>
            </p:nvSpPr>
            <p:spPr bwMode="auto">
              <a:xfrm flipH="1">
                <a:off x="1193" y="2319"/>
                <a:ext cx="49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Oval 146"/>
              <p:cNvSpPr>
                <a:spLocks noChangeAspect="1" noChangeArrowheads="1"/>
              </p:cNvSpPr>
              <p:nvPr/>
            </p:nvSpPr>
            <p:spPr bwMode="auto">
              <a:xfrm flipH="1">
                <a:off x="1040" y="2251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" name="Oval 147"/>
              <p:cNvSpPr>
                <a:spLocks noChangeAspect="1" noChangeArrowheads="1"/>
              </p:cNvSpPr>
              <p:nvPr/>
            </p:nvSpPr>
            <p:spPr bwMode="auto">
              <a:xfrm flipH="1">
                <a:off x="1125" y="2273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Oval 148"/>
              <p:cNvSpPr>
                <a:spLocks noChangeAspect="1" noChangeArrowheads="1"/>
              </p:cNvSpPr>
              <p:nvPr/>
            </p:nvSpPr>
            <p:spPr bwMode="auto">
              <a:xfrm flipH="1">
                <a:off x="1180" y="2082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Oval 149"/>
              <p:cNvSpPr>
                <a:spLocks noChangeAspect="1" noChangeArrowheads="1"/>
              </p:cNvSpPr>
              <p:nvPr/>
            </p:nvSpPr>
            <p:spPr bwMode="auto">
              <a:xfrm flipH="1">
                <a:off x="1212" y="2107"/>
                <a:ext cx="49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Oval 150"/>
              <p:cNvSpPr>
                <a:spLocks noChangeAspect="1" noChangeArrowheads="1"/>
              </p:cNvSpPr>
              <p:nvPr/>
            </p:nvSpPr>
            <p:spPr bwMode="auto">
              <a:xfrm flipH="1">
                <a:off x="1036" y="2168"/>
                <a:ext cx="49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Oval 151"/>
              <p:cNvSpPr>
                <a:spLocks noChangeAspect="1" noChangeArrowheads="1"/>
              </p:cNvSpPr>
              <p:nvPr/>
            </p:nvSpPr>
            <p:spPr bwMode="auto">
              <a:xfrm flipH="1">
                <a:off x="1002" y="2205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Oval 152"/>
              <p:cNvSpPr>
                <a:spLocks noChangeAspect="1" noChangeArrowheads="1"/>
              </p:cNvSpPr>
              <p:nvPr/>
            </p:nvSpPr>
            <p:spPr bwMode="auto">
              <a:xfrm flipH="1">
                <a:off x="1131" y="2131"/>
                <a:ext cx="49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Oval 153"/>
              <p:cNvSpPr>
                <a:spLocks noChangeAspect="1" noChangeArrowheads="1"/>
              </p:cNvSpPr>
              <p:nvPr/>
            </p:nvSpPr>
            <p:spPr bwMode="auto">
              <a:xfrm flipH="1">
                <a:off x="1222" y="2216"/>
                <a:ext cx="50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Oval 154"/>
              <p:cNvSpPr>
                <a:spLocks noChangeAspect="1" noChangeArrowheads="1"/>
              </p:cNvSpPr>
              <p:nvPr/>
            </p:nvSpPr>
            <p:spPr bwMode="auto">
              <a:xfrm flipH="1">
                <a:off x="1231" y="2253"/>
                <a:ext cx="49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Oval 155"/>
              <p:cNvSpPr>
                <a:spLocks noChangeAspect="1" noChangeArrowheads="1"/>
              </p:cNvSpPr>
              <p:nvPr/>
            </p:nvSpPr>
            <p:spPr bwMode="auto">
              <a:xfrm flipH="1">
                <a:off x="1196" y="2247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Oval 156"/>
              <p:cNvSpPr>
                <a:spLocks noChangeAspect="1" noChangeArrowheads="1"/>
              </p:cNvSpPr>
              <p:nvPr/>
            </p:nvSpPr>
            <p:spPr bwMode="auto">
              <a:xfrm flipH="1">
                <a:off x="1409" y="2253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Oval 157"/>
              <p:cNvSpPr>
                <a:spLocks noChangeAspect="1" noChangeArrowheads="1"/>
              </p:cNvSpPr>
              <p:nvPr/>
            </p:nvSpPr>
            <p:spPr bwMode="auto">
              <a:xfrm flipH="1">
                <a:off x="1331" y="2213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Oval 158"/>
              <p:cNvSpPr>
                <a:spLocks noChangeAspect="1" noChangeArrowheads="1"/>
              </p:cNvSpPr>
              <p:nvPr/>
            </p:nvSpPr>
            <p:spPr bwMode="auto">
              <a:xfrm flipH="1">
                <a:off x="1166" y="2209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" name="Oval 159"/>
              <p:cNvSpPr>
                <a:spLocks noChangeAspect="1" noChangeArrowheads="1"/>
              </p:cNvSpPr>
              <p:nvPr/>
            </p:nvSpPr>
            <p:spPr bwMode="auto">
              <a:xfrm flipH="1">
                <a:off x="1312" y="2256"/>
                <a:ext cx="47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" name="Oval 160"/>
              <p:cNvSpPr>
                <a:spLocks noChangeAspect="1" noChangeArrowheads="1"/>
              </p:cNvSpPr>
              <p:nvPr/>
            </p:nvSpPr>
            <p:spPr bwMode="auto">
              <a:xfrm flipH="1">
                <a:off x="1276" y="2257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Oval 161"/>
              <p:cNvSpPr>
                <a:spLocks noChangeAspect="1" noChangeArrowheads="1"/>
              </p:cNvSpPr>
              <p:nvPr/>
            </p:nvSpPr>
            <p:spPr bwMode="auto">
              <a:xfrm flipH="1">
                <a:off x="1187" y="2192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Oval 162"/>
              <p:cNvSpPr>
                <a:spLocks noChangeAspect="1" noChangeArrowheads="1"/>
              </p:cNvSpPr>
              <p:nvPr/>
            </p:nvSpPr>
            <p:spPr bwMode="auto">
              <a:xfrm flipH="1">
                <a:off x="1314" y="2131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Oval 163"/>
              <p:cNvSpPr>
                <a:spLocks noChangeAspect="1" noChangeArrowheads="1"/>
              </p:cNvSpPr>
              <p:nvPr/>
            </p:nvSpPr>
            <p:spPr bwMode="auto">
              <a:xfrm flipH="1">
                <a:off x="1375" y="2280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Oval 164"/>
              <p:cNvSpPr>
                <a:spLocks noChangeAspect="1" noChangeArrowheads="1"/>
              </p:cNvSpPr>
              <p:nvPr/>
            </p:nvSpPr>
            <p:spPr bwMode="auto">
              <a:xfrm flipH="1">
                <a:off x="1237" y="2135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" name="Oval 165"/>
              <p:cNvSpPr>
                <a:spLocks noChangeAspect="1" noChangeArrowheads="1"/>
              </p:cNvSpPr>
              <p:nvPr/>
            </p:nvSpPr>
            <p:spPr bwMode="auto">
              <a:xfrm flipH="1">
                <a:off x="1295" y="2097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" name="Oval 166"/>
              <p:cNvSpPr>
                <a:spLocks noChangeAspect="1" noChangeArrowheads="1"/>
              </p:cNvSpPr>
              <p:nvPr/>
            </p:nvSpPr>
            <p:spPr bwMode="auto">
              <a:xfrm flipH="1">
                <a:off x="1272" y="2164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Oval 167"/>
              <p:cNvSpPr>
                <a:spLocks noChangeAspect="1" noChangeArrowheads="1"/>
              </p:cNvSpPr>
              <p:nvPr/>
            </p:nvSpPr>
            <p:spPr bwMode="auto">
              <a:xfrm flipH="1">
                <a:off x="1365" y="2255"/>
                <a:ext cx="49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Oval 168"/>
              <p:cNvSpPr>
                <a:spLocks noChangeAspect="1" noChangeArrowheads="1"/>
              </p:cNvSpPr>
              <p:nvPr/>
            </p:nvSpPr>
            <p:spPr bwMode="auto">
              <a:xfrm flipH="1">
                <a:off x="1260" y="2095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Oval 169"/>
              <p:cNvSpPr>
                <a:spLocks noChangeAspect="1" noChangeArrowheads="1"/>
              </p:cNvSpPr>
              <p:nvPr/>
            </p:nvSpPr>
            <p:spPr bwMode="auto">
              <a:xfrm flipH="1">
                <a:off x="1231" y="2175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Oval 170"/>
              <p:cNvSpPr>
                <a:spLocks noChangeAspect="1" noChangeArrowheads="1"/>
              </p:cNvSpPr>
              <p:nvPr/>
            </p:nvSpPr>
            <p:spPr bwMode="auto">
              <a:xfrm flipH="1">
                <a:off x="1198" y="2286"/>
                <a:ext cx="49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1" name="Oval 171"/>
              <p:cNvSpPr>
                <a:spLocks noChangeAspect="1" noChangeArrowheads="1"/>
              </p:cNvSpPr>
              <p:nvPr/>
            </p:nvSpPr>
            <p:spPr bwMode="auto">
              <a:xfrm flipH="1">
                <a:off x="1298" y="2199"/>
                <a:ext cx="49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" name="Oval 172"/>
              <p:cNvSpPr>
                <a:spLocks noChangeAspect="1" noChangeArrowheads="1"/>
              </p:cNvSpPr>
              <p:nvPr/>
            </p:nvSpPr>
            <p:spPr bwMode="auto">
              <a:xfrm flipH="1">
                <a:off x="1276" y="2130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Oval 173"/>
              <p:cNvSpPr>
                <a:spLocks noChangeAspect="1" noChangeArrowheads="1"/>
              </p:cNvSpPr>
              <p:nvPr/>
            </p:nvSpPr>
            <p:spPr bwMode="auto">
              <a:xfrm flipH="1">
                <a:off x="1211" y="2362"/>
                <a:ext cx="49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Oval 174"/>
              <p:cNvSpPr>
                <a:spLocks noChangeAspect="1" noChangeArrowheads="1"/>
              </p:cNvSpPr>
              <p:nvPr/>
            </p:nvSpPr>
            <p:spPr bwMode="auto">
              <a:xfrm flipH="1">
                <a:off x="1384" y="2115"/>
                <a:ext cx="48" cy="47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Oval 175"/>
              <p:cNvSpPr>
                <a:spLocks noChangeAspect="1" noChangeArrowheads="1"/>
              </p:cNvSpPr>
              <p:nvPr/>
            </p:nvSpPr>
            <p:spPr bwMode="auto">
              <a:xfrm flipH="1">
                <a:off x="1365" y="2171"/>
                <a:ext cx="49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Oval 176"/>
              <p:cNvSpPr>
                <a:spLocks noChangeAspect="1" noChangeArrowheads="1"/>
              </p:cNvSpPr>
              <p:nvPr/>
            </p:nvSpPr>
            <p:spPr bwMode="auto">
              <a:xfrm flipH="1">
                <a:off x="1359" y="2125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Oval 177"/>
              <p:cNvSpPr>
                <a:spLocks noChangeAspect="1" noChangeArrowheads="1"/>
              </p:cNvSpPr>
              <p:nvPr/>
            </p:nvSpPr>
            <p:spPr bwMode="auto">
              <a:xfrm flipH="1">
                <a:off x="1302" y="2159"/>
                <a:ext cx="49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" name="Oval 178"/>
              <p:cNvSpPr>
                <a:spLocks noChangeAspect="1" noChangeArrowheads="1"/>
              </p:cNvSpPr>
              <p:nvPr/>
            </p:nvSpPr>
            <p:spPr bwMode="auto">
              <a:xfrm flipH="1">
                <a:off x="1383" y="2171"/>
                <a:ext cx="49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Oval 179"/>
              <p:cNvSpPr>
                <a:spLocks noChangeAspect="1" noChangeArrowheads="1"/>
              </p:cNvSpPr>
              <p:nvPr/>
            </p:nvSpPr>
            <p:spPr bwMode="auto">
              <a:xfrm flipH="1">
                <a:off x="1425" y="2317"/>
                <a:ext cx="49" cy="48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66CCFF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Oval 180"/>
              <p:cNvSpPr>
                <a:spLocks noChangeAspect="1" noChangeArrowheads="1"/>
              </p:cNvSpPr>
              <p:nvPr/>
            </p:nvSpPr>
            <p:spPr bwMode="auto">
              <a:xfrm flipH="1">
                <a:off x="1328" y="2094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Oval 181"/>
              <p:cNvSpPr>
                <a:spLocks noChangeAspect="1" noChangeArrowheads="1"/>
              </p:cNvSpPr>
              <p:nvPr/>
            </p:nvSpPr>
            <p:spPr bwMode="auto">
              <a:xfrm flipH="1">
                <a:off x="1327" y="2173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Oval 182"/>
              <p:cNvSpPr>
                <a:spLocks noChangeAspect="1" noChangeArrowheads="1"/>
              </p:cNvSpPr>
              <p:nvPr/>
            </p:nvSpPr>
            <p:spPr bwMode="auto">
              <a:xfrm flipH="1">
                <a:off x="1379" y="2211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Oval 183"/>
              <p:cNvSpPr>
                <a:spLocks noChangeAspect="1" noChangeArrowheads="1"/>
              </p:cNvSpPr>
              <p:nvPr/>
            </p:nvSpPr>
            <p:spPr bwMode="auto">
              <a:xfrm flipH="1">
                <a:off x="1425" y="2317"/>
                <a:ext cx="49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Oval 184"/>
              <p:cNvSpPr>
                <a:spLocks noChangeAspect="1" noChangeArrowheads="1"/>
              </p:cNvSpPr>
              <p:nvPr/>
            </p:nvSpPr>
            <p:spPr bwMode="auto">
              <a:xfrm flipH="1">
                <a:off x="1339" y="2238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Oval 185"/>
              <p:cNvSpPr>
                <a:spLocks noChangeAspect="1" noChangeArrowheads="1"/>
              </p:cNvSpPr>
              <p:nvPr/>
            </p:nvSpPr>
            <p:spPr bwMode="auto">
              <a:xfrm flipH="1">
                <a:off x="1153" y="2351"/>
                <a:ext cx="49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Oval 186"/>
              <p:cNvSpPr>
                <a:spLocks noChangeAspect="1" noChangeArrowheads="1"/>
              </p:cNvSpPr>
              <p:nvPr/>
            </p:nvSpPr>
            <p:spPr bwMode="auto">
              <a:xfrm flipH="1">
                <a:off x="1097" y="2218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Oval 187"/>
              <p:cNvSpPr>
                <a:spLocks noChangeAspect="1" noChangeArrowheads="1"/>
              </p:cNvSpPr>
              <p:nvPr/>
            </p:nvSpPr>
            <p:spPr bwMode="auto">
              <a:xfrm flipH="1">
                <a:off x="1163" y="2327"/>
                <a:ext cx="49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Oval 188"/>
              <p:cNvSpPr>
                <a:spLocks noChangeAspect="1" noChangeArrowheads="1"/>
              </p:cNvSpPr>
              <p:nvPr/>
            </p:nvSpPr>
            <p:spPr bwMode="auto">
              <a:xfrm flipH="1">
                <a:off x="1125" y="2348"/>
                <a:ext cx="49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Oval 189"/>
              <p:cNvSpPr>
                <a:spLocks noChangeAspect="1" noChangeArrowheads="1"/>
              </p:cNvSpPr>
              <p:nvPr/>
            </p:nvSpPr>
            <p:spPr bwMode="auto">
              <a:xfrm flipH="1">
                <a:off x="1071" y="2109"/>
                <a:ext cx="49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Oval 190"/>
              <p:cNvSpPr>
                <a:spLocks noChangeAspect="1" noChangeArrowheads="1"/>
              </p:cNvSpPr>
              <p:nvPr/>
            </p:nvSpPr>
            <p:spPr bwMode="auto">
              <a:xfrm flipH="1">
                <a:off x="1260" y="2192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" name="Oval 191"/>
              <p:cNvSpPr>
                <a:spLocks noChangeAspect="1" noChangeArrowheads="1"/>
              </p:cNvSpPr>
              <p:nvPr/>
            </p:nvSpPr>
            <p:spPr bwMode="auto">
              <a:xfrm flipH="1">
                <a:off x="1254" y="2354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2" name="Oval 192"/>
              <p:cNvSpPr>
                <a:spLocks noChangeAspect="1" noChangeArrowheads="1"/>
              </p:cNvSpPr>
              <p:nvPr/>
            </p:nvSpPr>
            <p:spPr bwMode="auto">
              <a:xfrm flipH="1">
                <a:off x="1230" y="2062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" name="Oval 193"/>
              <p:cNvSpPr>
                <a:spLocks noChangeAspect="1" noChangeArrowheads="1"/>
              </p:cNvSpPr>
              <p:nvPr/>
            </p:nvSpPr>
            <p:spPr bwMode="auto">
              <a:xfrm flipH="1">
                <a:off x="1294" y="2225"/>
                <a:ext cx="47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" name="Oval 194"/>
              <p:cNvSpPr>
                <a:spLocks noChangeAspect="1" noChangeArrowheads="1"/>
              </p:cNvSpPr>
              <p:nvPr/>
            </p:nvSpPr>
            <p:spPr bwMode="auto">
              <a:xfrm flipH="1">
                <a:off x="1302" y="2330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Oval 195"/>
              <p:cNvSpPr>
                <a:spLocks noChangeAspect="1" noChangeArrowheads="1"/>
              </p:cNvSpPr>
              <p:nvPr/>
            </p:nvSpPr>
            <p:spPr bwMode="auto">
              <a:xfrm flipH="1">
                <a:off x="1409" y="2094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Oval 196"/>
              <p:cNvSpPr>
                <a:spLocks noChangeAspect="1" noChangeArrowheads="1"/>
              </p:cNvSpPr>
              <p:nvPr/>
            </p:nvSpPr>
            <p:spPr bwMode="auto">
              <a:xfrm flipH="1">
                <a:off x="1125" y="2170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" name="Oval 197"/>
              <p:cNvSpPr>
                <a:spLocks noChangeAspect="1" noChangeArrowheads="1"/>
              </p:cNvSpPr>
              <p:nvPr/>
            </p:nvSpPr>
            <p:spPr bwMode="auto">
              <a:xfrm flipH="1">
                <a:off x="1319" y="2291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Oval 198"/>
              <p:cNvSpPr>
                <a:spLocks noChangeAspect="1" noChangeArrowheads="1"/>
              </p:cNvSpPr>
              <p:nvPr/>
            </p:nvSpPr>
            <p:spPr bwMode="auto">
              <a:xfrm>
                <a:off x="1852" y="1758"/>
                <a:ext cx="440" cy="511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9" name="Line 199"/>
              <p:cNvSpPr>
                <a:spLocks noChangeAspect="1" noChangeShapeType="1"/>
              </p:cNvSpPr>
              <p:nvPr/>
            </p:nvSpPr>
            <p:spPr bwMode="auto">
              <a:xfrm>
                <a:off x="1019" y="2061"/>
                <a:ext cx="396" cy="22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200"/>
              <p:cNvSpPr>
                <a:spLocks noChangeAspect="1" noChangeShapeType="1"/>
              </p:cNvSpPr>
              <p:nvPr/>
            </p:nvSpPr>
            <p:spPr bwMode="auto">
              <a:xfrm>
                <a:off x="1888" y="1898"/>
                <a:ext cx="387" cy="21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201"/>
              <p:cNvSpPr>
                <a:spLocks noChangeAspect="1" noChangeShapeType="1"/>
              </p:cNvSpPr>
              <p:nvPr/>
            </p:nvSpPr>
            <p:spPr bwMode="auto">
              <a:xfrm flipV="1">
                <a:off x="1011" y="1899"/>
                <a:ext cx="880" cy="16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202"/>
              <p:cNvSpPr>
                <a:spLocks noChangeAspect="1" noChangeShapeType="1"/>
              </p:cNvSpPr>
              <p:nvPr/>
            </p:nvSpPr>
            <p:spPr bwMode="auto">
              <a:xfrm flipV="1">
                <a:off x="1236" y="2260"/>
                <a:ext cx="890" cy="1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Freeform 203"/>
              <p:cNvSpPr>
                <a:spLocks noChangeAspect="1"/>
              </p:cNvSpPr>
              <p:nvPr/>
            </p:nvSpPr>
            <p:spPr bwMode="auto">
              <a:xfrm>
                <a:off x="763" y="1918"/>
                <a:ext cx="1746" cy="333"/>
              </a:xfrm>
              <a:custGeom>
                <a:avLst/>
                <a:gdLst>
                  <a:gd name="T0" fmla="*/ 0 w 2026"/>
                  <a:gd name="T1" fmla="*/ 366 h 384"/>
                  <a:gd name="T2" fmla="*/ 32 w 2026"/>
                  <a:gd name="T3" fmla="*/ 384 h 384"/>
                  <a:gd name="T4" fmla="*/ 2026 w 2026"/>
                  <a:gd name="T5" fmla="*/ 20 h 384"/>
                  <a:gd name="T6" fmla="*/ 1992 w 2026"/>
                  <a:gd name="T7" fmla="*/ 0 h 384"/>
                  <a:gd name="T8" fmla="*/ 0 w 2026"/>
                  <a:gd name="T9" fmla="*/ 366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6" h="384">
                    <a:moveTo>
                      <a:pt x="0" y="366"/>
                    </a:moveTo>
                    <a:lnTo>
                      <a:pt x="32" y="384"/>
                    </a:lnTo>
                    <a:lnTo>
                      <a:pt x="2026" y="20"/>
                    </a:lnTo>
                    <a:lnTo>
                      <a:pt x="1992" y="0"/>
                    </a:lnTo>
                    <a:lnTo>
                      <a:pt x="0" y="366"/>
                    </a:lnTo>
                    <a:close/>
                  </a:path>
                </a:pathLst>
              </a:custGeom>
              <a:solidFill>
                <a:srgbClr val="C0C0C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Oval 204"/>
              <p:cNvSpPr>
                <a:spLocks noChangeAspect="1" noChangeArrowheads="1"/>
              </p:cNvSpPr>
              <p:nvPr/>
            </p:nvSpPr>
            <p:spPr bwMode="auto">
              <a:xfrm>
                <a:off x="2163" y="1817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Oval 205"/>
              <p:cNvSpPr>
                <a:spLocks noChangeAspect="1" noChangeArrowheads="1"/>
              </p:cNvSpPr>
              <p:nvPr/>
            </p:nvSpPr>
            <p:spPr bwMode="auto">
              <a:xfrm>
                <a:off x="2193" y="1855"/>
                <a:ext cx="47" cy="47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Oval 206"/>
              <p:cNvSpPr>
                <a:spLocks noChangeAspect="1" noChangeArrowheads="1"/>
              </p:cNvSpPr>
              <p:nvPr/>
            </p:nvSpPr>
            <p:spPr bwMode="auto">
              <a:xfrm>
                <a:off x="2243" y="1979"/>
                <a:ext cx="47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Oval 207"/>
              <p:cNvSpPr>
                <a:spLocks noChangeAspect="1" noChangeArrowheads="1"/>
              </p:cNvSpPr>
              <p:nvPr/>
            </p:nvSpPr>
            <p:spPr bwMode="auto">
              <a:xfrm>
                <a:off x="1949" y="1787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Oval 208"/>
              <p:cNvSpPr>
                <a:spLocks noChangeAspect="1" noChangeArrowheads="1"/>
              </p:cNvSpPr>
              <p:nvPr/>
            </p:nvSpPr>
            <p:spPr bwMode="auto">
              <a:xfrm>
                <a:off x="2058" y="1757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Oval 209"/>
              <p:cNvSpPr>
                <a:spLocks noChangeAspect="1" noChangeArrowheads="1"/>
              </p:cNvSpPr>
              <p:nvPr/>
            </p:nvSpPr>
            <p:spPr bwMode="auto">
              <a:xfrm>
                <a:off x="2069" y="1809"/>
                <a:ext cx="49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" name="Oval 210"/>
              <p:cNvSpPr>
                <a:spLocks noChangeAspect="1" noChangeArrowheads="1"/>
              </p:cNvSpPr>
              <p:nvPr/>
            </p:nvSpPr>
            <p:spPr bwMode="auto">
              <a:xfrm>
                <a:off x="2211" y="1893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" name="Oval 211"/>
              <p:cNvSpPr>
                <a:spLocks noChangeAspect="1" noChangeArrowheads="1"/>
              </p:cNvSpPr>
              <p:nvPr/>
            </p:nvSpPr>
            <p:spPr bwMode="auto">
              <a:xfrm>
                <a:off x="2111" y="1825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2" name="Oval 212"/>
              <p:cNvSpPr>
                <a:spLocks noChangeAspect="1" noChangeArrowheads="1"/>
              </p:cNvSpPr>
              <p:nvPr/>
            </p:nvSpPr>
            <p:spPr bwMode="auto">
              <a:xfrm>
                <a:off x="1992" y="1757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" name="Oval 213"/>
              <p:cNvSpPr>
                <a:spLocks noChangeAspect="1" noChangeArrowheads="1"/>
              </p:cNvSpPr>
              <p:nvPr/>
            </p:nvSpPr>
            <p:spPr bwMode="auto">
              <a:xfrm>
                <a:off x="2245" y="2017"/>
                <a:ext cx="49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" name="Oval 214"/>
              <p:cNvSpPr>
                <a:spLocks noChangeAspect="1" noChangeArrowheads="1"/>
              </p:cNvSpPr>
              <p:nvPr/>
            </p:nvSpPr>
            <p:spPr bwMode="auto">
              <a:xfrm>
                <a:off x="2126" y="1783"/>
                <a:ext cx="49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" name="Oval 215"/>
              <p:cNvSpPr>
                <a:spLocks noChangeAspect="1" noChangeArrowheads="1"/>
              </p:cNvSpPr>
              <p:nvPr/>
            </p:nvSpPr>
            <p:spPr bwMode="auto">
              <a:xfrm>
                <a:off x="2228" y="1933"/>
                <a:ext cx="49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" name="Oval 216"/>
              <p:cNvSpPr>
                <a:spLocks noChangeAspect="1" noChangeArrowheads="1"/>
              </p:cNvSpPr>
              <p:nvPr/>
            </p:nvSpPr>
            <p:spPr bwMode="auto">
              <a:xfrm>
                <a:off x="2152" y="2067"/>
                <a:ext cx="49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" name="Oval 217"/>
              <p:cNvSpPr>
                <a:spLocks noChangeAspect="1" noChangeArrowheads="1"/>
              </p:cNvSpPr>
              <p:nvPr/>
            </p:nvSpPr>
            <p:spPr bwMode="auto">
              <a:xfrm>
                <a:off x="2025" y="1799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" name="Oval 218"/>
              <p:cNvSpPr>
                <a:spLocks noChangeAspect="1" noChangeArrowheads="1"/>
              </p:cNvSpPr>
              <p:nvPr/>
            </p:nvSpPr>
            <p:spPr bwMode="auto">
              <a:xfrm>
                <a:off x="2197" y="1957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Oval 219"/>
              <p:cNvSpPr>
                <a:spLocks noChangeAspect="1" noChangeArrowheads="1"/>
              </p:cNvSpPr>
              <p:nvPr/>
            </p:nvSpPr>
            <p:spPr bwMode="auto">
              <a:xfrm>
                <a:off x="2147" y="1863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Oval 220"/>
              <p:cNvSpPr>
                <a:spLocks noChangeAspect="1" noChangeArrowheads="1"/>
              </p:cNvSpPr>
              <p:nvPr/>
            </p:nvSpPr>
            <p:spPr bwMode="auto">
              <a:xfrm>
                <a:off x="2188" y="1917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Oval 221"/>
              <p:cNvSpPr>
                <a:spLocks noChangeAspect="1" noChangeArrowheads="1"/>
              </p:cNvSpPr>
              <p:nvPr/>
            </p:nvSpPr>
            <p:spPr bwMode="auto">
              <a:xfrm>
                <a:off x="2206" y="1988"/>
                <a:ext cx="49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Oval 222"/>
              <p:cNvSpPr>
                <a:spLocks noChangeAspect="1" noChangeArrowheads="1"/>
              </p:cNvSpPr>
              <p:nvPr/>
            </p:nvSpPr>
            <p:spPr bwMode="auto">
              <a:xfrm>
                <a:off x="2126" y="1893"/>
                <a:ext cx="49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" name="Oval 223"/>
              <p:cNvSpPr>
                <a:spLocks noChangeAspect="1" noChangeArrowheads="1"/>
              </p:cNvSpPr>
              <p:nvPr/>
            </p:nvSpPr>
            <p:spPr bwMode="auto">
              <a:xfrm>
                <a:off x="2158" y="2019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" name="Oval 224"/>
              <p:cNvSpPr>
                <a:spLocks noChangeAspect="1" noChangeArrowheads="1"/>
              </p:cNvSpPr>
              <p:nvPr/>
            </p:nvSpPr>
            <p:spPr bwMode="auto">
              <a:xfrm>
                <a:off x="2243" y="2043"/>
                <a:ext cx="47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Oval 225"/>
              <p:cNvSpPr>
                <a:spLocks noChangeAspect="1" noChangeArrowheads="1"/>
              </p:cNvSpPr>
              <p:nvPr/>
            </p:nvSpPr>
            <p:spPr bwMode="auto">
              <a:xfrm>
                <a:off x="2065" y="1783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Oval 226"/>
              <p:cNvSpPr>
                <a:spLocks noChangeAspect="1" noChangeArrowheads="1"/>
              </p:cNvSpPr>
              <p:nvPr/>
            </p:nvSpPr>
            <p:spPr bwMode="auto">
              <a:xfrm>
                <a:off x="2080" y="1761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Oval 227"/>
              <p:cNvSpPr>
                <a:spLocks noChangeAspect="1" noChangeArrowheads="1"/>
              </p:cNvSpPr>
              <p:nvPr/>
            </p:nvSpPr>
            <p:spPr bwMode="auto">
              <a:xfrm>
                <a:off x="2097" y="1804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Oval 228"/>
              <p:cNvSpPr>
                <a:spLocks noChangeAspect="1" noChangeArrowheads="1"/>
              </p:cNvSpPr>
              <p:nvPr/>
            </p:nvSpPr>
            <p:spPr bwMode="auto">
              <a:xfrm>
                <a:off x="2151" y="1933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Oval 229"/>
              <p:cNvSpPr>
                <a:spLocks noChangeAspect="1" noChangeArrowheads="1"/>
              </p:cNvSpPr>
              <p:nvPr/>
            </p:nvSpPr>
            <p:spPr bwMode="auto">
              <a:xfrm>
                <a:off x="1967" y="1763"/>
                <a:ext cx="49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Oval 230"/>
              <p:cNvSpPr>
                <a:spLocks noChangeAspect="1" noChangeArrowheads="1"/>
              </p:cNvSpPr>
              <p:nvPr/>
            </p:nvSpPr>
            <p:spPr bwMode="auto">
              <a:xfrm>
                <a:off x="2165" y="1975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1" name="Oval 231"/>
              <p:cNvSpPr>
                <a:spLocks noChangeAspect="1" noChangeArrowheads="1"/>
              </p:cNvSpPr>
              <p:nvPr/>
            </p:nvSpPr>
            <p:spPr bwMode="auto">
              <a:xfrm>
                <a:off x="2135" y="1825"/>
                <a:ext cx="49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2" name="Oval 232"/>
              <p:cNvSpPr>
                <a:spLocks noChangeAspect="1" noChangeArrowheads="1"/>
              </p:cNvSpPr>
              <p:nvPr/>
            </p:nvSpPr>
            <p:spPr bwMode="auto">
              <a:xfrm>
                <a:off x="2193" y="2064"/>
                <a:ext cx="47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" name="Oval 233"/>
              <p:cNvSpPr>
                <a:spLocks noChangeAspect="1" noChangeArrowheads="1"/>
              </p:cNvSpPr>
              <p:nvPr/>
            </p:nvSpPr>
            <p:spPr bwMode="auto">
              <a:xfrm>
                <a:off x="2002" y="1791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4" name="Oval 234"/>
              <p:cNvSpPr>
                <a:spLocks noChangeAspect="1" noChangeArrowheads="1"/>
              </p:cNvSpPr>
              <p:nvPr/>
            </p:nvSpPr>
            <p:spPr bwMode="auto">
              <a:xfrm>
                <a:off x="2204" y="2020"/>
                <a:ext cx="49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5" name="Oval 235"/>
              <p:cNvSpPr>
                <a:spLocks noChangeAspect="1" noChangeArrowheads="1"/>
              </p:cNvSpPr>
              <p:nvPr/>
            </p:nvSpPr>
            <p:spPr bwMode="auto">
              <a:xfrm>
                <a:off x="2102" y="1768"/>
                <a:ext cx="49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6" name="Oval 236"/>
              <p:cNvSpPr>
                <a:spLocks noChangeAspect="1" noChangeArrowheads="1"/>
              </p:cNvSpPr>
              <p:nvPr/>
            </p:nvSpPr>
            <p:spPr bwMode="auto">
              <a:xfrm>
                <a:off x="2030" y="1751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7" name="Oval 237"/>
              <p:cNvSpPr>
                <a:spLocks noChangeAspect="1" noChangeArrowheads="1"/>
              </p:cNvSpPr>
              <p:nvPr/>
            </p:nvSpPr>
            <p:spPr bwMode="auto">
              <a:xfrm>
                <a:off x="1937" y="1757"/>
                <a:ext cx="49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8" name="Oval 238"/>
              <p:cNvSpPr>
                <a:spLocks noChangeAspect="1" noChangeArrowheads="1"/>
              </p:cNvSpPr>
              <p:nvPr/>
            </p:nvSpPr>
            <p:spPr bwMode="auto">
              <a:xfrm>
                <a:off x="2169" y="1886"/>
                <a:ext cx="49" cy="47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9" name="Oval 239"/>
              <p:cNvSpPr>
                <a:spLocks noChangeAspect="1" noChangeArrowheads="1"/>
              </p:cNvSpPr>
              <p:nvPr/>
            </p:nvSpPr>
            <p:spPr bwMode="auto">
              <a:xfrm>
                <a:off x="2230" y="2057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0" name="Oval 240"/>
              <p:cNvSpPr>
                <a:spLocks noChangeAspect="1" noChangeArrowheads="1"/>
              </p:cNvSpPr>
              <p:nvPr/>
            </p:nvSpPr>
            <p:spPr bwMode="auto">
              <a:xfrm>
                <a:off x="2102" y="1866"/>
                <a:ext cx="47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Oval 241"/>
              <p:cNvSpPr>
                <a:spLocks noChangeAspect="1" noChangeArrowheads="1"/>
              </p:cNvSpPr>
              <p:nvPr/>
            </p:nvSpPr>
            <p:spPr bwMode="auto">
              <a:xfrm>
                <a:off x="2065" y="1840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Oval 242"/>
              <p:cNvSpPr>
                <a:spLocks noChangeAspect="1" noChangeArrowheads="1"/>
              </p:cNvSpPr>
              <p:nvPr/>
            </p:nvSpPr>
            <p:spPr bwMode="auto">
              <a:xfrm>
                <a:off x="1928" y="1806"/>
                <a:ext cx="49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" name="Oval 243"/>
              <p:cNvSpPr>
                <a:spLocks noChangeAspect="1" noChangeArrowheads="1"/>
              </p:cNvSpPr>
              <p:nvPr/>
            </p:nvSpPr>
            <p:spPr bwMode="auto">
              <a:xfrm>
                <a:off x="2009" y="2019"/>
                <a:ext cx="49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" name="Oval 244"/>
              <p:cNvSpPr>
                <a:spLocks noChangeAspect="1" noChangeArrowheads="1"/>
              </p:cNvSpPr>
              <p:nvPr/>
            </p:nvSpPr>
            <p:spPr bwMode="auto">
              <a:xfrm>
                <a:off x="2030" y="2098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Oval 245"/>
              <p:cNvSpPr>
                <a:spLocks noChangeAspect="1" noChangeArrowheads="1"/>
              </p:cNvSpPr>
              <p:nvPr/>
            </p:nvSpPr>
            <p:spPr bwMode="auto">
              <a:xfrm>
                <a:off x="2120" y="2081"/>
                <a:ext cx="49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6" name="Oval 246"/>
              <p:cNvSpPr>
                <a:spLocks noChangeAspect="1" noChangeArrowheads="1"/>
              </p:cNvSpPr>
              <p:nvPr/>
            </p:nvSpPr>
            <p:spPr bwMode="auto">
              <a:xfrm>
                <a:off x="1905" y="1768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Oval 247"/>
              <p:cNvSpPr>
                <a:spLocks noChangeAspect="1" noChangeArrowheads="1"/>
              </p:cNvSpPr>
              <p:nvPr/>
            </p:nvSpPr>
            <p:spPr bwMode="auto">
              <a:xfrm>
                <a:off x="2050" y="2017"/>
                <a:ext cx="49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Oval 248"/>
              <p:cNvSpPr>
                <a:spLocks noChangeAspect="1" noChangeArrowheads="1"/>
              </p:cNvSpPr>
              <p:nvPr/>
            </p:nvSpPr>
            <p:spPr bwMode="auto">
              <a:xfrm>
                <a:off x="1986" y="2102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Oval 249"/>
              <p:cNvSpPr>
                <a:spLocks noChangeAspect="1" noChangeArrowheads="1"/>
              </p:cNvSpPr>
              <p:nvPr/>
            </p:nvSpPr>
            <p:spPr bwMode="auto">
              <a:xfrm>
                <a:off x="2091" y="2010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Oval 250"/>
              <p:cNvSpPr>
                <a:spLocks noChangeAspect="1" noChangeArrowheads="1"/>
              </p:cNvSpPr>
              <p:nvPr/>
            </p:nvSpPr>
            <p:spPr bwMode="auto">
              <a:xfrm>
                <a:off x="1975" y="1930"/>
                <a:ext cx="49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Oval 251"/>
              <p:cNvSpPr>
                <a:spLocks noChangeAspect="1" noChangeArrowheads="1"/>
              </p:cNvSpPr>
              <p:nvPr/>
            </p:nvSpPr>
            <p:spPr bwMode="auto">
              <a:xfrm>
                <a:off x="2063" y="1924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2" name="Oval 252"/>
              <p:cNvSpPr>
                <a:spLocks noChangeAspect="1" noChangeArrowheads="1"/>
              </p:cNvSpPr>
              <p:nvPr/>
            </p:nvSpPr>
            <p:spPr bwMode="auto">
              <a:xfrm>
                <a:off x="1997" y="1901"/>
                <a:ext cx="49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" name="Oval 253"/>
              <p:cNvSpPr>
                <a:spLocks noChangeAspect="1" noChangeArrowheads="1"/>
              </p:cNvSpPr>
              <p:nvPr/>
            </p:nvSpPr>
            <p:spPr bwMode="auto">
              <a:xfrm>
                <a:off x="2005" y="2060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" name="Oval 254"/>
              <p:cNvSpPr>
                <a:spLocks noChangeAspect="1" noChangeArrowheads="1"/>
              </p:cNvSpPr>
              <p:nvPr/>
            </p:nvSpPr>
            <p:spPr bwMode="auto">
              <a:xfrm>
                <a:off x="1905" y="1998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5" name="Oval 255"/>
              <p:cNvSpPr>
                <a:spLocks noChangeAspect="1" noChangeArrowheads="1"/>
              </p:cNvSpPr>
              <p:nvPr/>
            </p:nvSpPr>
            <p:spPr bwMode="auto">
              <a:xfrm>
                <a:off x="2126" y="1986"/>
                <a:ext cx="49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Oval 256"/>
              <p:cNvSpPr>
                <a:spLocks noChangeAspect="1" noChangeArrowheads="1"/>
              </p:cNvSpPr>
              <p:nvPr/>
            </p:nvSpPr>
            <p:spPr bwMode="auto">
              <a:xfrm>
                <a:off x="2032" y="1870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Oval 257"/>
              <p:cNvSpPr>
                <a:spLocks noChangeAspect="1" noChangeArrowheads="1"/>
              </p:cNvSpPr>
              <p:nvPr/>
            </p:nvSpPr>
            <p:spPr bwMode="auto">
              <a:xfrm>
                <a:off x="1886" y="1809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8" name="Oval 258"/>
              <p:cNvSpPr>
                <a:spLocks noChangeAspect="1" noChangeArrowheads="1"/>
              </p:cNvSpPr>
              <p:nvPr/>
            </p:nvSpPr>
            <p:spPr bwMode="auto">
              <a:xfrm>
                <a:off x="2065" y="1887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9" name="Oval 259"/>
              <p:cNvSpPr>
                <a:spLocks noChangeAspect="1" noChangeArrowheads="1"/>
              </p:cNvSpPr>
              <p:nvPr/>
            </p:nvSpPr>
            <p:spPr bwMode="auto">
              <a:xfrm>
                <a:off x="1939" y="1846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0" name="Oval 260"/>
              <p:cNvSpPr>
                <a:spLocks noChangeAspect="1" noChangeArrowheads="1"/>
              </p:cNvSpPr>
              <p:nvPr/>
            </p:nvSpPr>
            <p:spPr bwMode="auto">
              <a:xfrm>
                <a:off x="2087" y="1965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1" name="Oval 261"/>
              <p:cNvSpPr>
                <a:spLocks noChangeAspect="1" noChangeArrowheads="1"/>
              </p:cNvSpPr>
              <p:nvPr/>
            </p:nvSpPr>
            <p:spPr bwMode="auto">
              <a:xfrm>
                <a:off x="2111" y="2071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2" name="Oval 262"/>
              <p:cNvSpPr>
                <a:spLocks noChangeAspect="1" noChangeArrowheads="1"/>
              </p:cNvSpPr>
              <p:nvPr/>
            </p:nvSpPr>
            <p:spPr bwMode="auto">
              <a:xfrm>
                <a:off x="2042" y="1975"/>
                <a:ext cx="49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" name="Oval 263"/>
              <p:cNvSpPr>
                <a:spLocks noChangeAspect="1" noChangeArrowheads="1"/>
              </p:cNvSpPr>
              <p:nvPr/>
            </p:nvSpPr>
            <p:spPr bwMode="auto">
              <a:xfrm>
                <a:off x="2016" y="1953"/>
                <a:ext cx="47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" name="Oval 264"/>
              <p:cNvSpPr>
                <a:spLocks noChangeAspect="1" noChangeArrowheads="1"/>
              </p:cNvSpPr>
              <p:nvPr/>
            </p:nvSpPr>
            <p:spPr bwMode="auto">
              <a:xfrm>
                <a:off x="2094" y="1922"/>
                <a:ext cx="49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Oval 265"/>
              <p:cNvSpPr>
                <a:spLocks noChangeAspect="1" noChangeArrowheads="1"/>
              </p:cNvSpPr>
              <p:nvPr/>
            </p:nvSpPr>
            <p:spPr bwMode="auto">
              <a:xfrm>
                <a:off x="2080" y="2050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Oval 266"/>
              <p:cNvSpPr>
                <a:spLocks noChangeAspect="1" noChangeArrowheads="1"/>
              </p:cNvSpPr>
              <p:nvPr/>
            </p:nvSpPr>
            <p:spPr bwMode="auto">
              <a:xfrm>
                <a:off x="2017" y="1839"/>
                <a:ext cx="49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7" name="Oval 267"/>
              <p:cNvSpPr>
                <a:spLocks noChangeAspect="1" noChangeArrowheads="1"/>
              </p:cNvSpPr>
              <p:nvPr/>
            </p:nvSpPr>
            <p:spPr bwMode="auto">
              <a:xfrm>
                <a:off x="1897" y="1848"/>
                <a:ext cx="49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8" name="Oval 268"/>
              <p:cNvSpPr>
                <a:spLocks noChangeAspect="1" noChangeArrowheads="1"/>
              </p:cNvSpPr>
              <p:nvPr/>
            </p:nvSpPr>
            <p:spPr bwMode="auto">
              <a:xfrm>
                <a:off x="2126" y="2031"/>
                <a:ext cx="47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9" name="Oval 269"/>
              <p:cNvSpPr>
                <a:spLocks noChangeAspect="1" noChangeArrowheads="1"/>
              </p:cNvSpPr>
              <p:nvPr/>
            </p:nvSpPr>
            <p:spPr bwMode="auto">
              <a:xfrm>
                <a:off x="2040" y="2053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0" name="Oval 270"/>
              <p:cNvSpPr>
                <a:spLocks noChangeAspect="1" noChangeArrowheads="1"/>
              </p:cNvSpPr>
              <p:nvPr/>
            </p:nvSpPr>
            <p:spPr bwMode="auto">
              <a:xfrm>
                <a:off x="1986" y="1862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1" name="Oval 271"/>
              <p:cNvSpPr>
                <a:spLocks noChangeAspect="1" noChangeArrowheads="1"/>
              </p:cNvSpPr>
              <p:nvPr/>
            </p:nvSpPr>
            <p:spPr bwMode="auto">
              <a:xfrm>
                <a:off x="1953" y="1887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2" name="Oval 272"/>
              <p:cNvSpPr>
                <a:spLocks noChangeAspect="1" noChangeArrowheads="1"/>
              </p:cNvSpPr>
              <p:nvPr/>
            </p:nvSpPr>
            <p:spPr bwMode="auto">
              <a:xfrm>
                <a:off x="2078" y="2091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3" name="Oval 273"/>
              <p:cNvSpPr>
                <a:spLocks noChangeAspect="1" noChangeArrowheads="1"/>
              </p:cNvSpPr>
              <p:nvPr/>
            </p:nvSpPr>
            <p:spPr bwMode="auto">
              <a:xfrm>
                <a:off x="2128" y="1948"/>
                <a:ext cx="49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" name="Oval 274"/>
              <p:cNvSpPr>
                <a:spLocks noChangeAspect="1" noChangeArrowheads="1"/>
              </p:cNvSpPr>
              <p:nvPr/>
            </p:nvSpPr>
            <p:spPr bwMode="auto">
              <a:xfrm>
                <a:off x="1978" y="1820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" name="Oval 275"/>
              <p:cNvSpPr>
                <a:spLocks noChangeAspect="1" noChangeArrowheads="1"/>
              </p:cNvSpPr>
              <p:nvPr/>
            </p:nvSpPr>
            <p:spPr bwMode="auto">
              <a:xfrm>
                <a:off x="2034" y="1911"/>
                <a:ext cx="49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Oval 276"/>
              <p:cNvSpPr>
                <a:spLocks noChangeAspect="1" noChangeArrowheads="1"/>
              </p:cNvSpPr>
              <p:nvPr/>
            </p:nvSpPr>
            <p:spPr bwMode="auto">
              <a:xfrm>
                <a:off x="1942" y="1996"/>
                <a:ext cx="49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Oval 277"/>
              <p:cNvSpPr>
                <a:spLocks noChangeAspect="1" noChangeArrowheads="1"/>
              </p:cNvSpPr>
              <p:nvPr/>
            </p:nvSpPr>
            <p:spPr bwMode="auto">
              <a:xfrm>
                <a:off x="1934" y="2033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Oval 278"/>
              <p:cNvSpPr>
                <a:spLocks noChangeAspect="1" noChangeArrowheads="1"/>
              </p:cNvSpPr>
              <p:nvPr/>
            </p:nvSpPr>
            <p:spPr bwMode="auto">
              <a:xfrm>
                <a:off x="1969" y="2027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Oval 279"/>
              <p:cNvSpPr>
                <a:spLocks noChangeAspect="1" noChangeArrowheads="1"/>
              </p:cNvSpPr>
              <p:nvPr/>
            </p:nvSpPr>
            <p:spPr bwMode="auto">
              <a:xfrm>
                <a:off x="1757" y="2033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Oval 280"/>
              <p:cNvSpPr>
                <a:spLocks noChangeAspect="1" noChangeArrowheads="1"/>
              </p:cNvSpPr>
              <p:nvPr/>
            </p:nvSpPr>
            <p:spPr bwMode="auto">
              <a:xfrm>
                <a:off x="1835" y="1993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Oval 281"/>
              <p:cNvSpPr>
                <a:spLocks noChangeAspect="1" noChangeArrowheads="1"/>
              </p:cNvSpPr>
              <p:nvPr/>
            </p:nvSpPr>
            <p:spPr bwMode="auto">
              <a:xfrm>
                <a:off x="1999" y="1989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Oval 282"/>
              <p:cNvSpPr>
                <a:spLocks noChangeAspect="1" noChangeArrowheads="1"/>
              </p:cNvSpPr>
              <p:nvPr/>
            </p:nvSpPr>
            <p:spPr bwMode="auto">
              <a:xfrm>
                <a:off x="1855" y="2036"/>
                <a:ext cx="47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Oval 283"/>
              <p:cNvSpPr>
                <a:spLocks noChangeAspect="1" noChangeArrowheads="1"/>
              </p:cNvSpPr>
              <p:nvPr/>
            </p:nvSpPr>
            <p:spPr bwMode="auto">
              <a:xfrm>
                <a:off x="1905" y="2116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Oval 284"/>
              <p:cNvSpPr>
                <a:spLocks noChangeAspect="1" noChangeArrowheads="1"/>
              </p:cNvSpPr>
              <p:nvPr/>
            </p:nvSpPr>
            <p:spPr bwMode="auto">
              <a:xfrm>
                <a:off x="1889" y="2037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Oval 285"/>
              <p:cNvSpPr>
                <a:spLocks noChangeAspect="1" noChangeArrowheads="1"/>
              </p:cNvSpPr>
              <p:nvPr/>
            </p:nvSpPr>
            <p:spPr bwMode="auto">
              <a:xfrm>
                <a:off x="1978" y="1972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Oval 286"/>
              <p:cNvSpPr>
                <a:spLocks noChangeAspect="1" noChangeArrowheads="1"/>
              </p:cNvSpPr>
              <p:nvPr/>
            </p:nvSpPr>
            <p:spPr bwMode="auto">
              <a:xfrm>
                <a:off x="1851" y="1911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Oval 287"/>
              <p:cNvSpPr>
                <a:spLocks noChangeAspect="1" noChangeArrowheads="1"/>
              </p:cNvSpPr>
              <p:nvPr/>
            </p:nvSpPr>
            <p:spPr bwMode="auto">
              <a:xfrm>
                <a:off x="1670" y="1948"/>
                <a:ext cx="49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Oval 288"/>
              <p:cNvSpPr>
                <a:spLocks noChangeAspect="1" noChangeArrowheads="1"/>
              </p:cNvSpPr>
              <p:nvPr/>
            </p:nvSpPr>
            <p:spPr bwMode="auto">
              <a:xfrm>
                <a:off x="1790" y="2060"/>
                <a:ext cx="49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" name="Oval 289"/>
              <p:cNvSpPr>
                <a:spLocks noChangeAspect="1" noChangeArrowheads="1"/>
              </p:cNvSpPr>
              <p:nvPr/>
            </p:nvSpPr>
            <p:spPr bwMode="auto">
              <a:xfrm>
                <a:off x="1928" y="1915"/>
                <a:ext cx="49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" name="Oval 290"/>
              <p:cNvSpPr>
                <a:spLocks noChangeAspect="1" noChangeArrowheads="1"/>
              </p:cNvSpPr>
              <p:nvPr/>
            </p:nvSpPr>
            <p:spPr bwMode="auto">
              <a:xfrm>
                <a:off x="1632" y="1924"/>
                <a:ext cx="49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Oval 291"/>
              <p:cNvSpPr>
                <a:spLocks noChangeAspect="1" noChangeArrowheads="1"/>
              </p:cNvSpPr>
              <p:nvPr/>
            </p:nvSpPr>
            <p:spPr bwMode="auto">
              <a:xfrm>
                <a:off x="1723" y="2003"/>
                <a:ext cx="49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2" name="Oval 292"/>
              <p:cNvSpPr>
                <a:spLocks noChangeAspect="1" noChangeArrowheads="1"/>
              </p:cNvSpPr>
              <p:nvPr/>
            </p:nvSpPr>
            <p:spPr bwMode="auto">
              <a:xfrm>
                <a:off x="1870" y="1877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3" name="Oval 293"/>
              <p:cNvSpPr>
                <a:spLocks noChangeAspect="1" noChangeArrowheads="1"/>
              </p:cNvSpPr>
              <p:nvPr/>
            </p:nvSpPr>
            <p:spPr bwMode="auto">
              <a:xfrm>
                <a:off x="1946" y="2105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4" name="Oval 294"/>
              <p:cNvSpPr>
                <a:spLocks noChangeAspect="1" noChangeArrowheads="1"/>
              </p:cNvSpPr>
              <p:nvPr/>
            </p:nvSpPr>
            <p:spPr bwMode="auto">
              <a:xfrm>
                <a:off x="1894" y="1944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5" name="Oval 295"/>
              <p:cNvSpPr>
                <a:spLocks noChangeAspect="1" noChangeArrowheads="1"/>
              </p:cNvSpPr>
              <p:nvPr/>
            </p:nvSpPr>
            <p:spPr bwMode="auto">
              <a:xfrm>
                <a:off x="1857" y="2122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6" name="Oval 296"/>
              <p:cNvSpPr>
                <a:spLocks noChangeAspect="1" noChangeArrowheads="1"/>
              </p:cNvSpPr>
              <p:nvPr/>
            </p:nvSpPr>
            <p:spPr bwMode="auto">
              <a:xfrm>
                <a:off x="1870" y="2076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" name="Oval 297"/>
              <p:cNvSpPr>
                <a:spLocks noChangeAspect="1" noChangeArrowheads="1"/>
              </p:cNvSpPr>
              <p:nvPr/>
            </p:nvSpPr>
            <p:spPr bwMode="auto">
              <a:xfrm>
                <a:off x="1825" y="2074"/>
                <a:ext cx="49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8" name="Oval 298"/>
              <p:cNvSpPr>
                <a:spLocks noChangeAspect="1" noChangeArrowheads="1"/>
              </p:cNvSpPr>
              <p:nvPr/>
            </p:nvSpPr>
            <p:spPr bwMode="auto">
              <a:xfrm>
                <a:off x="1799" y="2034"/>
                <a:ext cx="49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9" name="Oval 299"/>
              <p:cNvSpPr>
                <a:spLocks noChangeAspect="1" noChangeArrowheads="1"/>
              </p:cNvSpPr>
              <p:nvPr/>
            </p:nvSpPr>
            <p:spPr bwMode="auto">
              <a:xfrm>
                <a:off x="1906" y="1875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0" name="Oval 300"/>
              <p:cNvSpPr>
                <a:spLocks noChangeAspect="1" noChangeArrowheads="1"/>
              </p:cNvSpPr>
              <p:nvPr/>
            </p:nvSpPr>
            <p:spPr bwMode="auto">
              <a:xfrm>
                <a:off x="1740" y="1946"/>
                <a:ext cx="49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1" name="Oval 301"/>
              <p:cNvSpPr>
                <a:spLocks noChangeAspect="1" noChangeArrowheads="1"/>
              </p:cNvSpPr>
              <p:nvPr/>
            </p:nvSpPr>
            <p:spPr bwMode="auto">
              <a:xfrm>
                <a:off x="1619" y="1906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2" name="Oval 302"/>
              <p:cNvSpPr>
                <a:spLocks noChangeAspect="1" noChangeArrowheads="1"/>
              </p:cNvSpPr>
              <p:nvPr/>
            </p:nvSpPr>
            <p:spPr bwMode="auto">
              <a:xfrm>
                <a:off x="1935" y="1955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3" name="Oval 303"/>
              <p:cNvSpPr>
                <a:spLocks noChangeAspect="1" noChangeArrowheads="1"/>
              </p:cNvSpPr>
              <p:nvPr/>
            </p:nvSpPr>
            <p:spPr bwMode="auto">
              <a:xfrm>
                <a:off x="1915" y="2076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4" name="Oval 304"/>
              <p:cNvSpPr>
                <a:spLocks noChangeAspect="1" noChangeArrowheads="1"/>
              </p:cNvSpPr>
              <p:nvPr/>
            </p:nvSpPr>
            <p:spPr bwMode="auto">
              <a:xfrm>
                <a:off x="1967" y="2065"/>
                <a:ext cx="49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5" name="Oval 305"/>
              <p:cNvSpPr>
                <a:spLocks noChangeAspect="1" noChangeArrowheads="1"/>
              </p:cNvSpPr>
              <p:nvPr/>
            </p:nvSpPr>
            <p:spPr bwMode="auto">
              <a:xfrm>
                <a:off x="1867" y="1979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6" name="Oval 306"/>
              <p:cNvSpPr>
                <a:spLocks noChangeAspect="1" noChangeArrowheads="1"/>
              </p:cNvSpPr>
              <p:nvPr/>
            </p:nvSpPr>
            <p:spPr bwMode="auto">
              <a:xfrm>
                <a:off x="1742" y="1988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7" name="Oval 307"/>
              <p:cNvSpPr>
                <a:spLocks noChangeAspect="1" noChangeArrowheads="1"/>
              </p:cNvSpPr>
              <p:nvPr/>
            </p:nvSpPr>
            <p:spPr bwMode="auto">
              <a:xfrm>
                <a:off x="1889" y="1910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8" name="Oval 308"/>
              <p:cNvSpPr>
                <a:spLocks noChangeAspect="1" noChangeArrowheads="1"/>
              </p:cNvSpPr>
              <p:nvPr/>
            </p:nvSpPr>
            <p:spPr bwMode="auto">
              <a:xfrm>
                <a:off x="1867" y="1837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9" name="Oval 309"/>
              <p:cNvSpPr>
                <a:spLocks noChangeAspect="1" noChangeArrowheads="1"/>
              </p:cNvSpPr>
              <p:nvPr/>
            </p:nvSpPr>
            <p:spPr bwMode="auto">
              <a:xfrm>
                <a:off x="1781" y="1895"/>
                <a:ext cx="48" cy="47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0" name="Oval 310"/>
              <p:cNvSpPr>
                <a:spLocks noChangeAspect="1" noChangeArrowheads="1"/>
              </p:cNvSpPr>
              <p:nvPr/>
            </p:nvSpPr>
            <p:spPr bwMode="auto">
              <a:xfrm>
                <a:off x="1799" y="1951"/>
                <a:ext cx="49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1" name="Oval 311"/>
              <p:cNvSpPr>
                <a:spLocks noChangeAspect="1" noChangeArrowheads="1"/>
              </p:cNvSpPr>
              <p:nvPr/>
            </p:nvSpPr>
            <p:spPr bwMode="auto">
              <a:xfrm>
                <a:off x="1807" y="1904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2" name="Oval 312"/>
              <p:cNvSpPr>
                <a:spLocks noChangeAspect="1" noChangeArrowheads="1"/>
              </p:cNvSpPr>
              <p:nvPr/>
            </p:nvSpPr>
            <p:spPr bwMode="auto">
              <a:xfrm>
                <a:off x="1696" y="1965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3" name="Oval 313"/>
              <p:cNvSpPr>
                <a:spLocks noChangeAspect="1" noChangeArrowheads="1"/>
              </p:cNvSpPr>
              <p:nvPr/>
            </p:nvSpPr>
            <p:spPr bwMode="auto">
              <a:xfrm>
                <a:off x="1863" y="1939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4" name="Oval 314"/>
              <p:cNvSpPr>
                <a:spLocks noChangeAspect="1" noChangeArrowheads="1"/>
              </p:cNvSpPr>
              <p:nvPr/>
            </p:nvSpPr>
            <p:spPr bwMode="auto">
              <a:xfrm>
                <a:off x="1781" y="1951"/>
                <a:ext cx="49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" name="Oval 315"/>
              <p:cNvSpPr>
                <a:spLocks noChangeAspect="1" noChangeArrowheads="1"/>
              </p:cNvSpPr>
              <p:nvPr/>
            </p:nvSpPr>
            <p:spPr bwMode="auto">
              <a:xfrm>
                <a:off x="1705" y="1920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6" name="Oval 316"/>
              <p:cNvSpPr>
                <a:spLocks noChangeAspect="1" noChangeArrowheads="1"/>
              </p:cNvSpPr>
              <p:nvPr/>
            </p:nvSpPr>
            <p:spPr bwMode="auto">
              <a:xfrm>
                <a:off x="1672" y="1899"/>
                <a:ext cx="47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7" name="Oval 317"/>
              <p:cNvSpPr>
                <a:spLocks noChangeAspect="1" noChangeArrowheads="1"/>
              </p:cNvSpPr>
              <p:nvPr/>
            </p:nvSpPr>
            <p:spPr bwMode="auto">
              <a:xfrm>
                <a:off x="1758" y="1918"/>
                <a:ext cx="49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8" name="Oval 318"/>
              <p:cNvSpPr>
                <a:spLocks noChangeAspect="1" noChangeArrowheads="1"/>
              </p:cNvSpPr>
              <p:nvPr/>
            </p:nvSpPr>
            <p:spPr bwMode="auto">
              <a:xfrm>
                <a:off x="1719" y="1896"/>
                <a:ext cx="49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9" name="Oval 319"/>
              <p:cNvSpPr>
                <a:spLocks noChangeAspect="1" noChangeArrowheads="1"/>
              </p:cNvSpPr>
              <p:nvPr/>
            </p:nvSpPr>
            <p:spPr bwMode="auto">
              <a:xfrm>
                <a:off x="1838" y="1873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0" name="Oval 320"/>
              <p:cNvSpPr>
                <a:spLocks noChangeAspect="1" noChangeArrowheads="1"/>
              </p:cNvSpPr>
              <p:nvPr/>
            </p:nvSpPr>
            <p:spPr bwMode="auto">
              <a:xfrm>
                <a:off x="1839" y="1953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1" name="Oval 321"/>
              <p:cNvSpPr>
                <a:spLocks noChangeAspect="1" noChangeArrowheads="1"/>
              </p:cNvSpPr>
              <p:nvPr/>
            </p:nvSpPr>
            <p:spPr bwMode="auto">
              <a:xfrm>
                <a:off x="1787" y="1991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2" name="Oval 322"/>
              <p:cNvSpPr>
                <a:spLocks noChangeAspect="1" noChangeArrowheads="1"/>
              </p:cNvSpPr>
              <p:nvPr/>
            </p:nvSpPr>
            <p:spPr bwMode="auto">
              <a:xfrm>
                <a:off x="1781" y="1922"/>
                <a:ext cx="49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3" name="Oval 323"/>
              <p:cNvSpPr>
                <a:spLocks noChangeAspect="1" noChangeArrowheads="1"/>
              </p:cNvSpPr>
              <p:nvPr/>
            </p:nvSpPr>
            <p:spPr bwMode="auto">
              <a:xfrm>
                <a:off x="1827" y="2017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4" name="Oval 324"/>
              <p:cNvSpPr>
                <a:spLocks noChangeAspect="1" noChangeArrowheads="1"/>
              </p:cNvSpPr>
              <p:nvPr/>
            </p:nvSpPr>
            <p:spPr bwMode="auto">
              <a:xfrm>
                <a:off x="1832" y="1835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5" name="Oval 325"/>
              <p:cNvSpPr>
                <a:spLocks noChangeAspect="1" noChangeArrowheads="1"/>
              </p:cNvSpPr>
              <p:nvPr/>
            </p:nvSpPr>
            <p:spPr bwMode="auto">
              <a:xfrm>
                <a:off x="2068" y="1998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" name="Oval 326"/>
              <p:cNvSpPr>
                <a:spLocks noChangeAspect="1" noChangeArrowheads="1"/>
              </p:cNvSpPr>
              <p:nvPr/>
            </p:nvSpPr>
            <p:spPr bwMode="auto">
              <a:xfrm>
                <a:off x="1789" y="1842"/>
                <a:ext cx="49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" name="Oval 327"/>
              <p:cNvSpPr>
                <a:spLocks noChangeAspect="1" noChangeArrowheads="1"/>
              </p:cNvSpPr>
              <p:nvPr/>
            </p:nvSpPr>
            <p:spPr bwMode="auto">
              <a:xfrm>
                <a:off x="1808" y="1868"/>
                <a:ext cx="49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8" name="Oval 328"/>
              <p:cNvSpPr>
                <a:spLocks noChangeAspect="1" noChangeArrowheads="1"/>
              </p:cNvSpPr>
              <p:nvPr/>
            </p:nvSpPr>
            <p:spPr bwMode="auto">
              <a:xfrm>
                <a:off x="2094" y="1889"/>
                <a:ext cx="49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9" name="Line 329"/>
              <p:cNvSpPr>
                <a:spLocks noChangeAspect="1" noChangeShapeType="1"/>
              </p:cNvSpPr>
              <p:nvPr/>
            </p:nvSpPr>
            <p:spPr bwMode="auto">
              <a:xfrm flipH="1">
                <a:off x="916" y="2074"/>
                <a:ext cx="756" cy="19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Line 330"/>
              <p:cNvSpPr>
                <a:spLocks noChangeAspect="1" noChangeShapeType="1"/>
              </p:cNvSpPr>
              <p:nvPr/>
            </p:nvSpPr>
            <p:spPr bwMode="auto">
              <a:xfrm flipH="1">
                <a:off x="943" y="2074"/>
                <a:ext cx="729" cy="22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Oval 331"/>
              <p:cNvSpPr>
                <a:spLocks noChangeAspect="1" noChangeArrowheads="1"/>
              </p:cNvSpPr>
              <p:nvPr/>
            </p:nvSpPr>
            <p:spPr bwMode="auto">
              <a:xfrm>
                <a:off x="1906" y="1972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2" name="Oval 332"/>
              <p:cNvSpPr>
                <a:spLocks noChangeAspect="1" noChangeArrowheads="1"/>
              </p:cNvSpPr>
              <p:nvPr/>
            </p:nvSpPr>
            <p:spPr bwMode="auto">
              <a:xfrm>
                <a:off x="1878" y="1780"/>
                <a:ext cx="49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3" name="Oval 333"/>
              <p:cNvSpPr>
                <a:spLocks noChangeAspect="1" noChangeArrowheads="1"/>
              </p:cNvSpPr>
              <p:nvPr/>
            </p:nvSpPr>
            <p:spPr bwMode="auto">
              <a:xfrm>
                <a:off x="2056" y="1820"/>
                <a:ext cx="49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4" name="Oval 334"/>
              <p:cNvSpPr>
                <a:spLocks noChangeAspect="1" noChangeArrowheads="1"/>
              </p:cNvSpPr>
              <p:nvPr/>
            </p:nvSpPr>
            <p:spPr bwMode="auto">
              <a:xfrm>
                <a:off x="1872" y="2005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" name="Oval 335"/>
              <p:cNvSpPr>
                <a:spLocks noChangeAspect="1" noChangeArrowheads="1"/>
              </p:cNvSpPr>
              <p:nvPr/>
            </p:nvSpPr>
            <p:spPr bwMode="auto">
              <a:xfrm>
                <a:off x="1846" y="1801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" name="Oval 336"/>
              <p:cNvSpPr>
                <a:spLocks noChangeAspect="1" noChangeArrowheads="1"/>
              </p:cNvSpPr>
              <p:nvPr/>
            </p:nvSpPr>
            <p:spPr bwMode="auto">
              <a:xfrm>
                <a:off x="1703" y="1871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" name="Oval 337"/>
              <p:cNvSpPr>
                <a:spLocks noChangeAspect="1" noChangeArrowheads="1"/>
              </p:cNvSpPr>
              <p:nvPr/>
            </p:nvSpPr>
            <p:spPr bwMode="auto">
              <a:xfrm>
                <a:off x="1757" y="1873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" name="Oval 338"/>
              <p:cNvSpPr>
                <a:spLocks noChangeAspect="1" noChangeArrowheads="1"/>
              </p:cNvSpPr>
              <p:nvPr/>
            </p:nvSpPr>
            <p:spPr bwMode="auto">
              <a:xfrm>
                <a:off x="2040" y="1949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9" name="Oval 339"/>
              <p:cNvSpPr>
                <a:spLocks noChangeAspect="1" noChangeArrowheads="1"/>
              </p:cNvSpPr>
              <p:nvPr/>
            </p:nvSpPr>
            <p:spPr bwMode="auto">
              <a:xfrm>
                <a:off x="1818" y="1933"/>
                <a:ext cx="49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0" name="Line 342"/>
              <p:cNvSpPr>
                <a:spLocks noChangeAspect="1" noChangeShapeType="1"/>
              </p:cNvSpPr>
              <p:nvPr/>
            </p:nvSpPr>
            <p:spPr bwMode="auto">
              <a:xfrm flipV="1">
                <a:off x="2076" y="1706"/>
                <a:ext cx="284" cy="4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74295" tIns="8890" rIns="74295" bIns="8890"/>
              <a:lstStyle/>
              <a:p>
                <a:endParaRPr lang="en-US"/>
              </a:p>
            </p:txBody>
          </p:sp>
          <p:sp>
            <p:nvSpPr>
              <p:cNvPr id="261" name="Line 343"/>
              <p:cNvSpPr>
                <a:spLocks noChangeAspect="1" noChangeShapeType="1"/>
              </p:cNvSpPr>
              <p:nvPr/>
            </p:nvSpPr>
            <p:spPr bwMode="auto">
              <a:xfrm flipH="1">
                <a:off x="2182" y="2201"/>
                <a:ext cx="198" cy="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74295" tIns="8890" rIns="74295" bIns="8890"/>
              <a:lstStyle/>
              <a:p>
                <a:endParaRPr lang="en-US"/>
              </a:p>
            </p:txBody>
          </p:sp>
          <p:sp>
            <p:nvSpPr>
              <p:cNvPr id="262" name="Oval 346"/>
              <p:cNvSpPr>
                <a:spLocks noChangeAspect="1" noChangeArrowheads="1"/>
              </p:cNvSpPr>
              <p:nvPr/>
            </p:nvSpPr>
            <p:spPr bwMode="auto">
              <a:xfrm>
                <a:off x="1000" y="1896"/>
                <a:ext cx="440" cy="511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63" name="Oval 347"/>
              <p:cNvSpPr>
                <a:spLocks noChangeAspect="1" noChangeArrowheads="1"/>
              </p:cNvSpPr>
              <p:nvPr/>
            </p:nvSpPr>
            <p:spPr bwMode="auto">
              <a:xfrm flipH="1">
                <a:off x="1813" y="2227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" name="Oval 348"/>
              <p:cNvSpPr>
                <a:spLocks noChangeAspect="1" noChangeArrowheads="1"/>
              </p:cNvSpPr>
              <p:nvPr/>
            </p:nvSpPr>
            <p:spPr bwMode="auto">
              <a:xfrm flipH="1">
                <a:off x="2149" y="2113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5" name="Oval 349"/>
              <p:cNvSpPr>
                <a:spLocks noChangeAspect="1" noChangeArrowheads="1"/>
              </p:cNvSpPr>
              <p:nvPr/>
            </p:nvSpPr>
            <p:spPr bwMode="auto">
              <a:xfrm flipH="1">
                <a:off x="1623" y="2271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" name="Oval 350"/>
              <p:cNvSpPr>
                <a:spLocks noChangeAspect="1" noChangeArrowheads="1"/>
              </p:cNvSpPr>
              <p:nvPr/>
            </p:nvSpPr>
            <p:spPr bwMode="auto">
              <a:xfrm flipH="1">
                <a:off x="1530" y="2301"/>
                <a:ext cx="50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" name="Oval 351"/>
              <p:cNvSpPr>
                <a:spLocks noChangeAspect="1" noChangeArrowheads="1"/>
              </p:cNvSpPr>
              <p:nvPr/>
            </p:nvSpPr>
            <p:spPr bwMode="auto">
              <a:xfrm flipH="1">
                <a:off x="1647" y="2285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8" name="Oval 352"/>
              <p:cNvSpPr>
                <a:spLocks noChangeAspect="1" noChangeArrowheads="1"/>
              </p:cNvSpPr>
              <p:nvPr/>
            </p:nvSpPr>
            <p:spPr bwMode="auto">
              <a:xfrm flipH="1">
                <a:off x="1729" y="2249"/>
                <a:ext cx="47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9" name="Oval 353"/>
              <p:cNvSpPr>
                <a:spLocks noChangeAspect="1" noChangeArrowheads="1"/>
              </p:cNvSpPr>
              <p:nvPr/>
            </p:nvSpPr>
            <p:spPr bwMode="auto">
              <a:xfrm flipH="1">
                <a:off x="1937" y="2132"/>
                <a:ext cx="49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0" name="Oval 354"/>
              <p:cNvSpPr>
                <a:spLocks noChangeAspect="1" noChangeArrowheads="1"/>
              </p:cNvSpPr>
              <p:nvPr/>
            </p:nvSpPr>
            <p:spPr bwMode="auto">
              <a:xfrm flipH="1">
                <a:off x="1838" y="2241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1" name="Oval 355"/>
              <p:cNvSpPr>
                <a:spLocks noChangeAspect="1" noChangeArrowheads="1"/>
              </p:cNvSpPr>
              <p:nvPr/>
            </p:nvSpPr>
            <p:spPr bwMode="auto">
              <a:xfrm flipH="1">
                <a:off x="1442" y="2286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2" name="Oval 356"/>
              <p:cNvSpPr>
                <a:spLocks noChangeAspect="1" noChangeArrowheads="1"/>
              </p:cNvSpPr>
              <p:nvPr/>
            </p:nvSpPr>
            <p:spPr bwMode="auto">
              <a:xfrm flipH="1">
                <a:off x="1856" y="2189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3" name="Oval 357"/>
              <p:cNvSpPr>
                <a:spLocks noChangeAspect="1" noChangeArrowheads="1"/>
              </p:cNvSpPr>
              <p:nvPr/>
            </p:nvSpPr>
            <p:spPr bwMode="auto">
              <a:xfrm flipH="1">
                <a:off x="1471" y="2318"/>
                <a:ext cx="49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4" name="Oval 358"/>
              <p:cNvSpPr>
                <a:spLocks noChangeAspect="1" noChangeArrowheads="1"/>
              </p:cNvSpPr>
              <p:nvPr/>
            </p:nvSpPr>
            <p:spPr bwMode="auto">
              <a:xfrm flipH="1">
                <a:off x="2033" y="2207"/>
                <a:ext cx="49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5" name="Oval 359"/>
              <p:cNvSpPr>
                <a:spLocks noChangeAspect="1" noChangeArrowheads="1"/>
              </p:cNvSpPr>
              <p:nvPr/>
            </p:nvSpPr>
            <p:spPr bwMode="auto">
              <a:xfrm flipH="1">
                <a:off x="1699" y="2285"/>
                <a:ext cx="49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" name="Oval 360"/>
              <p:cNvSpPr>
                <a:spLocks noChangeAspect="1" noChangeArrowheads="1"/>
              </p:cNvSpPr>
              <p:nvPr/>
            </p:nvSpPr>
            <p:spPr bwMode="auto">
              <a:xfrm flipH="1">
                <a:off x="1686" y="2248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" name="Oval 361"/>
              <p:cNvSpPr>
                <a:spLocks noChangeAspect="1" noChangeArrowheads="1"/>
              </p:cNvSpPr>
              <p:nvPr/>
            </p:nvSpPr>
            <p:spPr bwMode="auto">
              <a:xfrm flipH="1">
                <a:off x="2080" y="2218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8" name="Oval 362"/>
              <p:cNvSpPr>
                <a:spLocks noChangeAspect="1" noChangeArrowheads="1"/>
              </p:cNvSpPr>
              <p:nvPr/>
            </p:nvSpPr>
            <p:spPr bwMode="auto">
              <a:xfrm flipH="1">
                <a:off x="2126" y="2191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9" name="Oval 363"/>
              <p:cNvSpPr>
                <a:spLocks noChangeAspect="1" noChangeArrowheads="1"/>
              </p:cNvSpPr>
              <p:nvPr/>
            </p:nvSpPr>
            <p:spPr bwMode="auto">
              <a:xfrm flipH="1">
                <a:off x="1540" y="2246"/>
                <a:ext cx="49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" name="Oval 364"/>
              <p:cNvSpPr>
                <a:spLocks noChangeAspect="1" noChangeArrowheads="1"/>
              </p:cNvSpPr>
              <p:nvPr/>
            </p:nvSpPr>
            <p:spPr bwMode="auto">
              <a:xfrm flipH="1">
                <a:off x="1769" y="2203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1" name="Oval 365"/>
              <p:cNvSpPr>
                <a:spLocks noChangeAspect="1" noChangeArrowheads="1"/>
              </p:cNvSpPr>
              <p:nvPr/>
            </p:nvSpPr>
            <p:spPr bwMode="auto">
              <a:xfrm flipH="1">
                <a:off x="1781" y="2257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2" name="Oval 366"/>
              <p:cNvSpPr>
                <a:spLocks noChangeAspect="1" noChangeArrowheads="1"/>
              </p:cNvSpPr>
              <p:nvPr/>
            </p:nvSpPr>
            <p:spPr bwMode="auto">
              <a:xfrm flipH="1">
                <a:off x="1478" y="2264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3" name="Oval 367"/>
              <p:cNvSpPr>
                <a:spLocks noChangeAspect="1" noChangeArrowheads="1"/>
              </p:cNvSpPr>
              <p:nvPr/>
            </p:nvSpPr>
            <p:spPr bwMode="auto">
              <a:xfrm flipH="1">
                <a:off x="2083" y="2169"/>
                <a:ext cx="49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4" name="Oval 368"/>
              <p:cNvSpPr>
                <a:spLocks noChangeAspect="1" noChangeArrowheads="1"/>
              </p:cNvSpPr>
              <p:nvPr/>
            </p:nvSpPr>
            <p:spPr bwMode="auto">
              <a:xfrm flipH="1">
                <a:off x="2221" y="2121"/>
                <a:ext cx="49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5" name="Oval 369"/>
              <p:cNvSpPr>
                <a:spLocks noChangeAspect="1" noChangeArrowheads="1"/>
              </p:cNvSpPr>
              <p:nvPr/>
            </p:nvSpPr>
            <p:spPr bwMode="auto">
              <a:xfrm flipH="1">
                <a:off x="1887" y="2152"/>
                <a:ext cx="50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6" name="Oval 370"/>
              <p:cNvSpPr>
                <a:spLocks noChangeAspect="1" noChangeArrowheads="1"/>
              </p:cNvSpPr>
              <p:nvPr/>
            </p:nvSpPr>
            <p:spPr bwMode="auto">
              <a:xfrm flipH="1">
                <a:off x="2159" y="2155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" name="Oval 371"/>
              <p:cNvSpPr>
                <a:spLocks noChangeAspect="1" noChangeArrowheads="1"/>
              </p:cNvSpPr>
              <p:nvPr/>
            </p:nvSpPr>
            <p:spPr bwMode="auto">
              <a:xfrm flipH="1">
                <a:off x="2048" y="2125"/>
                <a:ext cx="49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8" name="Oval 372"/>
              <p:cNvSpPr>
                <a:spLocks noChangeAspect="1" noChangeArrowheads="1"/>
              </p:cNvSpPr>
              <p:nvPr/>
            </p:nvSpPr>
            <p:spPr bwMode="auto">
              <a:xfrm flipH="1">
                <a:off x="2045" y="2174"/>
                <a:ext cx="49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9" name="Oval 373"/>
              <p:cNvSpPr>
                <a:spLocks noChangeAspect="1" noChangeArrowheads="1"/>
              </p:cNvSpPr>
              <p:nvPr/>
            </p:nvSpPr>
            <p:spPr bwMode="auto">
              <a:xfrm flipH="1">
                <a:off x="2022" y="2171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0" name="Oval 374"/>
              <p:cNvSpPr>
                <a:spLocks noChangeAspect="1" noChangeArrowheads="1"/>
              </p:cNvSpPr>
              <p:nvPr/>
            </p:nvSpPr>
            <p:spPr bwMode="auto">
              <a:xfrm flipH="1">
                <a:off x="1985" y="2192"/>
                <a:ext cx="49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1" name="Oval 375"/>
              <p:cNvSpPr>
                <a:spLocks noChangeAspect="1" noChangeArrowheads="1"/>
              </p:cNvSpPr>
              <p:nvPr/>
            </p:nvSpPr>
            <p:spPr bwMode="auto">
              <a:xfrm flipH="1">
                <a:off x="2185" y="2113"/>
                <a:ext cx="49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2" name="Oval 376"/>
              <p:cNvSpPr>
                <a:spLocks noChangeAspect="1" noChangeArrowheads="1"/>
              </p:cNvSpPr>
              <p:nvPr/>
            </p:nvSpPr>
            <p:spPr bwMode="auto">
              <a:xfrm flipH="1">
                <a:off x="1936" y="2226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3" name="Oval 377"/>
              <p:cNvSpPr>
                <a:spLocks noChangeAspect="1" noChangeArrowheads="1"/>
              </p:cNvSpPr>
              <p:nvPr/>
            </p:nvSpPr>
            <p:spPr bwMode="auto">
              <a:xfrm flipH="1">
                <a:off x="1922" y="2179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4" name="Oval 378"/>
              <p:cNvSpPr>
                <a:spLocks noChangeAspect="1" noChangeArrowheads="1"/>
              </p:cNvSpPr>
              <p:nvPr/>
            </p:nvSpPr>
            <p:spPr bwMode="auto">
              <a:xfrm flipH="1">
                <a:off x="1574" y="2286"/>
                <a:ext cx="49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5" name="Oval 379"/>
              <p:cNvSpPr>
                <a:spLocks noChangeAspect="1" noChangeArrowheads="1"/>
              </p:cNvSpPr>
              <p:nvPr/>
            </p:nvSpPr>
            <p:spPr bwMode="auto">
              <a:xfrm flipH="1">
                <a:off x="1981" y="2147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6" name="Oval 380"/>
              <p:cNvSpPr>
                <a:spLocks noChangeAspect="1" noChangeArrowheads="1"/>
              </p:cNvSpPr>
              <p:nvPr/>
            </p:nvSpPr>
            <p:spPr bwMode="auto">
              <a:xfrm flipH="1">
                <a:off x="1994" y="2229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" name="Oval 381"/>
              <p:cNvSpPr>
                <a:spLocks noChangeAspect="1" noChangeArrowheads="1"/>
              </p:cNvSpPr>
              <p:nvPr/>
            </p:nvSpPr>
            <p:spPr bwMode="auto">
              <a:xfrm flipH="1">
                <a:off x="2108" y="2127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8" name="Oval 382"/>
              <p:cNvSpPr>
                <a:spLocks noChangeAspect="1" noChangeArrowheads="1"/>
              </p:cNvSpPr>
              <p:nvPr/>
            </p:nvSpPr>
            <p:spPr bwMode="auto">
              <a:xfrm flipH="1">
                <a:off x="1903" y="2245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9" name="Oval 383"/>
              <p:cNvSpPr>
                <a:spLocks noChangeAspect="1" noChangeArrowheads="1"/>
              </p:cNvSpPr>
              <p:nvPr/>
            </p:nvSpPr>
            <p:spPr bwMode="auto">
              <a:xfrm flipH="1">
                <a:off x="1901" y="2202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0" name="Oval 384"/>
              <p:cNvSpPr>
                <a:spLocks noChangeAspect="1" noChangeArrowheads="1"/>
              </p:cNvSpPr>
              <p:nvPr/>
            </p:nvSpPr>
            <p:spPr bwMode="auto">
              <a:xfrm flipH="1">
                <a:off x="1470" y="2223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1" name="Oval 385"/>
              <p:cNvSpPr>
                <a:spLocks noChangeAspect="1" noChangeArrowheads="1"/>
              </p:cNvSpPr>
              <p:nvPr/>
            </p:nvSpPr>
            <p:spPr bwMode="auto">
              <a:xfrm flipH="1">
                <a:off x="1494" y="2237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2" name="Oval 386"/>
              <p:cNvSpPr>
                <a:spLocks noChangeAspect="1" noChangeArrowheads="1"/>
              </p:cNvSpPr>
              <p:nvPr/>
            </p:nvSpPr>
            <p:spPr bwMode="auto">
              <a:xfrm flipH="1">
                <a:off x="1513" y="2184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3" name="Oval 387"/>
              <p:cNvSpPr>
                <a:spLocks noChangeAspect="1" noChangeArrowheads="1"/>
              </p:cNvSpPr>
              <p:nvPr/>
            </p:nvSpPr>
            <p:spPr bwMode="auto">
              <a:xfrm flipH="1">
                <a:off x="1690" y="2203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4" name="Oval 388"/>
              <p:cNvSpPr>
                <a:spLocks noChangeAspect="1" noChangeArrowheads="1"/>
              </p:cNvSpPr>
              <p:nvPr/>
            </p:nvSpPr>
            <p:spPr bwMode="auto">
              <a:xfrm flipH="1">
                <a:off x="1738" y="2214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5" name="Oval 389"/>
              <p:cNvSpPr>
                <a:spLocks noChangeAspect="1" noChangeArrowheads="1"/>
              </p:cNvSpPr>
              <p:nvPr/>
            </p:nvSpPr>
            <p:spPr bwMode="auto">
              <a:xfrm flipH="1">
                <a:off x="1783" y="2187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6" name="Oval 390"/>
              <p:cNvSpPr>
                <a:spLocks noChangeAspect="1" noChangeArrowheads="1"/>
              </p:cNvSpPr>
              <p:nvPr/>
            </p:nvSpPr>
            <p:spPr bwMode="auto">
              <a:xfrm flipH="1">
                <a:off x="1427" y="2198"/>
                <a:ext cx="47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" name="Oval 391"/>
              <p:cNvSpPr>
                <a:spLocks noChangeAspect="1" noChangeArrowheads="1"/>
              </p:cNvSpPr>
              <p:nvPr/>
            </p:nvSpPr>
            <p:spPr bwMode="auto">
              <a:xfrm flipH="1">
                <a:off x="1740" y="2164"/>
                <a:ext cx="49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" name="Oval 392"/>
              <p:cNvSpPr>
                <a:spLocks noChangeAspect="1" noChangeArrowheads="1"/>
              </p:cNvSpPr>
              <p:nvPr/>
            </p:nvSpPr>
            <p:spPr bwMode="auto">
              <a:xfrm flipH="1">
                <a:off x="1702" y="2170"/>
                <a:ext cx="49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" name="Oval 393"/>
              <p:cNvSpPr>
                <a:spLocks noChangeAspect="1" noChangeArrowheads="1"/>
              </p:cNvSpPr>
              <p:nvPr/>
            </p:nvSpPr>
            <p:spPr bwMode="auto">
              <a:xfrm flipH="1">
                <a:off x="1679" y="2167"/>
                <a:ext cx="49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" name="Oval 394"/>
              <p:cNvSpPr>
                <a:spLocks noChangeAspect="1" noChangeArrowheads="1"/>
              </p:cNvSpPr>
              <p:nvPr/>
            </p:nvSpPr>
            <p:spPr bwMode="auto">
              <a:xfrm flipH="1">
                <a:off x="1642" y="2187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" name="Oval 395"/>
              <p:cNvSpPr>
                <a:spLocks noChangeAspect="1" noChangeArrowheads="1"/>
              </p:cNvSpPr>
              <p:nvPr/>
            </p:nvSpPr>
            <p:spPr bwMode="auto">
              <a:xfrm flipH="1">
                <a:off x="1593" y="2221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" name="Oval 396"/>
              <p:cNvSpPr>
                <a:spLocks noChangeAspect="1" noChangeArrowheads="1"/>
              </p:cNvSpPr>
              <p:nvPr/>
            </p:nvSpPr>
            <p:spPr bwMode="auto">
              <a:xfrm flipH="1">
                <a:off x="1580" y="2175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3" name="Oval 397"/>
              <p:cNvSpPr>
                <a:spLocks noChangeAspect="1" noChangeArrowheads="1"/>
              </p:cNvSpPr>
              <p:nvPr/>
            </p:nvSpPr>
            <p:spPr bwMode="auto">
              <a:xfrm flipH="1">
                <a:off x="1651" y="2224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4" name="Oval 398"/>
              <p:cNvSpPr>
                <a:spLocks noChangeAspect="1" noChangeArrowheads="1"/>
              </p:cNvSpPr>
              <p:nvPr/>
            </p:nvSpPr>
            <p:spPr bwMode="auto">
              <a:xfrm flipH="1">
                <a:off x="1559" y="2198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5" name="Oval 399"/>
              <p:cNvSpPr>
                <a:spLocks noChangeAspect="1" noChangeArrowheads="1"/>
              </p:cNvSpPr>
              <p:nvPr/>
            </p:nvSpPr>
            <p:spPr bwMode="auto">
              <a:xfrm flipH="1">
                <a:off x="1503" y="2169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6" name="Oval 400"/>
              <p:cNvSpPr>
                <a:spLocks noChangeAspect="1" noChangeArrowheads="1"/>
              </p:cNvSpPr>
              <p:nvPr/>
            </p:nvSpPr>
            <p:spPr bwMode="auto">
              <a:xfrm flipH="1">
                <a:off x="1528" y="2183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" name="Oval 401"/>
              <p:cNvSpPr>
                <a:spLocks noChangeAspect="1" noChangeArrowheads="1"/>
              </p:cNvSpPr>
              <p:nvPr/>
            </p:nvSpPr>
            <p:spPr bwMode="auto">
              <a:xfrm flipH="1">
                <a:off x="1546" y="2130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" name="Oval 402"/>
              <p:cNvSpPr>
                <a:spLocks noChangeAspect="1" noChangeArrowheads="1"/>
              </p:cNvSpPr>
              <p:nvPr/>
            </p:nvSpPr>
            <p:spPr bwMode="auto">
              <a:xfrm flipH="1">
                <a:off x="1723" y="2149"/>
                <a:ext cx="49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9" name="Oval 403"/>
              <p:cNvSpPr>
                <a:spLocks noChangeAspect="1" noChangeArrowheads="1"/>
              </p:cNvSpPr>
              <p:nvPr/>
            </p:nvSpPr>
            <p:spPr bwMode="auto">
              <a:xfrm flipH="1">
                <a:off x="1770" y="2160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0" name="Oval 404"/>
              <p:cNvSpPr>
                <a:spLocks noChangeAspect="1" noChangeArrowheads="1"/>
              </p:cNvSpPr>
              <p:nvPr/>
            </p:nvSpPr>
            <p:spPr bwMode="auto">
              <a:xfrm flipH="1">
                <a:off x="1816" y="2133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1" name="Oval 405"/>
              <p:cNvSpPr>
                <a:spLocks noChangeAspect="1" noChangeArrowheads="1"/>
              </p:cNvSpPr>
              <p:nvPr/>
            </p:nvSpPr>
            <p:spPr bwMode="auto">
              <a:xfrm flipH="1">
                <a:off x="1460" y="2144"/>
                <a:ext cx="47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2" name="Oval 406"/>
              <p:cNvSpPr>
                <a:spLocks noChangeAspect="1" noChangeArrowheads="1"/>
              </p:cNvSpPr>
              <p:nvPr/>
            </p:nvSpPr>
            <p:spPr bwMode="auto">
              <a:xfrm flipH="1">
                <a:off x="1773" y="2111"/>
                <a:ext cx="49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3" name="Oval 407"/>
              <p:cNvSpPr>
                <a:spLocks noChangeAspect="1" noChangeArrowheads="1"/>
              </p:cNvSpPr>
              <p:nvPr/>
            </p:nvSpPr>
            <p:spPr bwMode="auto">
              <a:xfrm flipH="1">
                <a:off x="1735" y="2116"/>
                <a:ext cx="49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4" name="Oval 408"/>
              <p:cNvSpPr>
                <a:spLocks noChangeAspect="1" noChangeArrowheads="1"/>
              </p:cNvSpPr>
              <p:nvPr/>
            </p:nvSpPr>
            <p:spPr bwMode="auto">
              <a:xfrm flipH="1">
                <a:off x="1712" y="2113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5" name="Oval 409"/>
              <p:cNvSpPr>
                <a:spLocks noChangeAspect="1" noChangeArrowheads="1"/>
              </p:cNvSpPr>
              <p:nvPr/>
            </p:nvSpPr>
            <p:spPr bwMode="auto">
              <a:xfrm flipH="1">
                <a:off x="1675" y="2133"/>
                <a:ext cx="49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6" name="Oval 410"/>
              <p:cNvSpPr>
                <a:spLocks noChangeAspect="1" noChangeArrowheads="1"/>
              </p:cNvSpPr>
              <p:nvPr/>
            </p:nvSpPr>
            <p:spPr bwMode="auto">
              <a:xfrm flipH="1">
                <a:off x="1626" y="2167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" name="Oval 411"/>
              <p:cNvSpPr>
                <a:spLocks noChangeAspect="1" noChangeArrowheads="1"/>
              </p:cNvSpPr>
              <p:nvPr/>
            </p:nvSpPr>
            <p:spPr bwMode="auto">
              <a:xfrm flipH="1">
                <a:off x="1612" y="2121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" name="Oval 412"/>
              <p:cNvSpPr>
                <a:spLocks noChangeAspect="1" noChangeArrowheads="1"/>
              </p:cNvSpPr>
              <p:nvPr/>
            </p:nvSpPr>
            <p:spPr bwMode="auto">
              <a:xfrm flipH="1">
                <a:off x="1684" y="2170"/>
                <a:ext cx="48" cy="49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9" name="Oval 413"/>
              <p:cNvSpPr>
                <a:spLocks noChangeAspect="1" noChangeArrowheads="1"/>
              </p:cNvSpPr>
              <p:nvPr/>
            </p:nvSpPr>
            <p:spPr bwMode="auto">
              <a:xfrm flipH="1">
                <a:off x="1591" y="2144"/>
                <a:ext cx="48" cy="48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CC00"/>
                  </a:gs>
                </a:gsLst>
                <a:path path="shape">
                  <a:fillToRect l="50000" t="50000" r="50000" b="50000"/>
                </a:path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0" name="Line 414"/>
              <p:cNvSpPr>
                <a:spLocks noChangeAspect="1" noChangeShapeType="1"/>
              </p:cNvSpPr>
              <p:nvPr/>
            </p:nvSpPr>
            <p:spPr bwMode="auto">
              <a:xfrm flipV="1">
                <a:off x="1411" y="2126"/>
                <a:ext cx="858" cy="16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" name="Line 416"/>
              <p:cNvSpPr>
                <a:spLocks noChangeAspect="1" noChangeShapeType="1"/>
              </p:cNvSpPr>
              <p:nvPr/>
            </p:nvSpPr>
            <p:spPr bwMode="auto">
              <a:xfrm flipV="1">
                <a:off x="1181" y="1747"/>
                <a:ext cx="875" cy="1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" name="Line 418"/>
            <p:cNvSpPr>
              <a:spLocks noChangeShapeType="1"/>
            </p:cNvSpPr>
            <p:nvPr/>
          </p:nvSpPr>
          <p:spPr bwMode="auto">
            <a:xfrm flipV="1">
              <a:off x="752475" y="4418013"/>
              <a:ext cx="63500" cy="393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419"/>
            <p:cNvSpPr>
              <a:spLocks noChangeShapeType="1"/>
            </p:cNvSpPr>
            <p:nvPr/>
          </p:nvSpPr>
          <p:spPr bwMode="auto">
            <a:xfrm>
              <a:off x="303212" y="3233738"/>
              <a:ext cx="414338" cy="1117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621" y="2875054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Pulse of current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2" name="TextBox 331"/>
              <p:cNvSpPr txBox="1"/>
              <p:nvPr/>
            </p:nvSpPr>
            <p:spPr>
              <a:xfrm>
                <a:off x="3449332" y="1668238"/>
                <a:ext cx="2342436" cy="7688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func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2" name="TextBox 3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332" y="1668238"/>
                <a:ext cx="2342436" cy="7688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6311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Creep properties of ceramic pebble beds</a:t>
            </a:r>
            <a:endParaRPr lang="en-US" dirty="0"/>
          </a:p>
        </p:txBody>
      </p:sp>
      <p:grpSp>
        <p:nvGrpSpPr>
          <p:cNvPr id="4" name="Group 4"/>
          <p:cNvGrpSpPr>
            <a:grpSpLocks noRot="1"/>
          </p:cNvGrpSpPr>
          <p:nvPr/>
        </p:nvGrpSpPr>
        <p:grpSpPr bwMode="auto">
          <a:xfrm>
            <a:off x="1038094" y="4890200"/>
            <a:ext cx="4545012" cy="1887537"/>
            <a:chOff x="3212" y="2189"/>
            <a:chExt cx="2998" cy="1149"/>
          </a:xfrm>
        </p:grpSpPr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5688" y="3147"/>
              <a:ext cx="522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ja-JP" sz="1400" dirty="0">
                  <a:solidFill>
                    <a:srgbClr val="000000"/>
                  </a:solidFill>
                  <a:latin typeface="Roboto Light" panose="02000000000000000000" pitchFamily="2" charset="0"/>
                  <a:ea typeface="MS Mincho" panose="02020609040205080304" pitchFamily="49" charset="-128"/>
                </a:rPr>
                <a:t>0.19</a:t>
              </a:r>
              <a:endParaRPr lang="en-GB" altLang="ja-JP" sz="1400" dirty="0">
                <a:latin typeface="Roboto Light" panose="02000000000000000000" pitchFamily="2" charset="0"/>
                <a:ea typeface="MS PGothic" panose="020B0600070205080204" pitchFamily="34" charset="-128"/>
              </a:endParaRPr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5079" y="3147"/>
              <a:ext cx="609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ja-JP" sz="1400" dirty="0">
                  <a:solidFill>
                    <a:srgbClr val="000000"/>
                  </a:solidFill>
                  <a:latin typeface="Roboto Light" panose="02000000000000000000" pitchFamily="2" charset="0"/>
                  <a:ea typeface="MS Mincho" panose="02020609040205080304" pitchFamily="49" charset="-128"/>
                </a:rPr>
                <a:t>0.65</a:t>
              </a:r>
              <a:endParaRPr lang="en-GB" altLang="ja-JP" sz="1400" dirty="0">
                <a:latin typeface="Roboto Light" panose="02000000000000000000" pitchFamily="2" charset="0"/>
                <a:ea typeface="MS PGothic" panose="020B0600070205080204" pitchFamily="34" charset="-128"/>
              </a:endParaRPr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4558" y="3147"/>
              <a:ext cx="521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ja-JP" sz="1400" dirty="0">
                  <a:solidFill>
                    <a:srgbClr val="000000"/>
                  </a:solidFill>
                  <a:latin typeface="Roboto Light" panose="02000000000000000000" pitchFamily="2" charset="0"/>
                  <a:ea typeface="MS Mincho" panose="02020609040205080304" pitchFamily="49" charset="-128"/>
                </a:rPr>
                <a:t>6947</a:t>
              </a:r>
              <a:endParaRPr lang="en-GB" altLang="ja-JP" sz="1400" dirty="0">
                <a:latin typeface="Roboto Light" panose="02000000000000000000" pitchFamily="2" charset="0"/>
                <a:ea typeface="MS PGothic" panose="020B0600070205080204" pitchFamily="34" charset="-128"/>
              </a:endParaRPr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4122" y="3147"/>
              <a:ext cx="436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ja-JP" sz="1400" dirty="0">
                  <a:solidFill>
                    <a:srgbClr val="000000"/>
                  </a:solidFill>
                  <a:latin typeface="Roboto Light" panose="02000000000000000000" pitchFamily="2" charset="0"/>
                  <a:ea typeface="MS Mincho" panose="02020609040205080304" pitchFamily="49" charset="-128"/>
                </a:rPr>
                <a:t>0.37</a:t>
              </a:r>
              <a:endParaRPr lang="en-GB" altLang="ja-JP" sz="1400" dirty="0">
                <a:latin typeface="Roboto Light" panose="02000000000000000000" pitchFamily="2" charset="0"/>
                <a:ea typeface="MS PGothic" panose="020B0600070205080204" pitchFamily="34" charset="-128"/>
              </a:endParaRPr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3212" y="3147"/>
              <a:ext cx="910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ja-JP" sz="1400" dirty="0">
                  <a:solidFill>
                    <a:srgbClr val="000000"/>
                  </a:solidFill>
                  <a:latin typeface="Roboto Light" panose="02000000000000000000" pitchFamily="2" charset="0"/>
                  <a:ea typeface="MS Mincho" panose="02020609040205080304" pitchFamily="49" charset="-128"/>
                </a:rPr>
                <a:t>JAERI-Li</a:t>
              </a:r>
              <a:r>
                <a:rPr lang="en-GB" altLang="ja-JP" sz="1400" baseline="-30000" dirty="0">
                  <a:solidFill>
                    <a:srgbClr val="000000"/>
                  </a:solidFill>
                  <a:latin typeface="Roboto Light" panose="02000000000000000000" pitchFamily="2" charset="0"/>
                  <a:ea typeface="MS Mincho" panose="02020609040205080304" pitchFamily="49" charset="-128"/>
                </a:rPr>
                <a:t>2</a:t>
              </a:r>
              <a:r>
                <a:rPr lang="en-GB" altLang="ja-JP" sz="1400" dirty="0">
                  <a:solidFill>
                    <a:srgbClr val="000000"/>
                  </a:solidFill>
                  <a:latin typeface="Roboto Light" panose="02000000000000000000" pitchFamily="2" charset="0"/>
                  <a:ea typeface="MS Mincho" panose="02020609040205080304" pitchFamily="49" charset="-128"/>
                </a:rPr>
                <a:t>TiO</a:t>
              </a:r>
              <a:r>
                <a:rPr lang="en-GB" altLang="ja-JP" sz="1400" baseline="-30000" dirty="0">
                  <a:solidFill>
                    <a:srgbClr val="000000"/>
                  </a:solidFill>
                  <a:latin typeface="Roboto Light" panose="02000000000000000000" pitchFamily="2" charset="0"/>
                  <a:ea typeface="MS Mincho" panose="02020609040205080304" pitchFamily="49" charset="-128"/>
                </a:rPr>
                <a:t>3</a:t>
              </a:r>
              <a:r>
                <a:rPr lang="en-GB" altLang="ja-JP" sz="1400" dirty="0">
                  <a:solidFill>
                    <a:srgbClr val="000000"/>
                  </a:solidFill>
                  <a:latin typeface="Roboto Light" panose="02000000000000000000" pitchFamily="2" charset="0"/>
                  <a:ea typeface="MS Mincho" panose="02020609040205080304" pitchFamily="49" charset="-128"/>
                </a:rPr>
                <a:t> </a:t>
              </a:r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5688" y="2956"/>
              <a:ext cx="522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ja-JP" sz="1400" dirty="0">
                  <a:solidFill>
                    <a:srgbClr val="000000"/>
                  </a:solidFill>
                  <a:latin typeface="Roboto Light" panose="02000000000000000000" pitchFamily="2" charset="0"/>
                  <a:ea typeface="MS Mincho" panose="02020609040205080304" pitchFamily="49" charset="-128"/>
                </a:rPr>
                <a:t>0.18</a:t>
              </a:r>
              <a:endParaRPr lang="en-GB" altLang="ja-JP" sz="1400" dirty="0">
                <a:latin typeface="Roboto Light" panose="02000000000000000000" pitchFamily="2" charset="0"/>
                <a:ea typeface="MS PGothic" panose="020B0600070205080204" pitchFamily="34" charset="-128"/>
              </a:endParaRPr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5079" y="2956"/>
              <a:ext cx="609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ja-JP" sz="1400" dirty="0">
                  <a:solidFill>
                    <a:srgbClr val="000000"/>
                  </a:solidFill>
                  <a:latin typeface="Roboto Light" panose="02000000000000000000" pitchFamily="2" charset="0"/>
                  <a:ea typeface="MS Mincho" panose="02020609040205080304" pitchFamily="49" charset="-128"/>
                </a:rPr>
                <a:t>0.65</a:t>
              </a:r>
              <a:endParaRPr lang="en-GB" altLang="ja-JP" sz="1400" dirty="0">
                <a:latin typeface="Roboto Light" panose="02000000000000000000" pitchFamily="2" charset="0"/>
                <a:ea typeface="MS PGothic" panose="020B0600070205080204" pitchFamily="34" charset="-128"/>
              </a:endParaRP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4558" y="2956"/>
              <a:ext cx="521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ja-JP" sz="1400" dirty="0">
                  <a:solidFill>
                    <a:srgbClr val="000000"/>
                  </a:solidFill>
                  <a:latin typeface="Roboto Light" panose="02000000000000000000" pitchFamily="2" charset="0"/>
                  <a:ea typeface="MS Mincho" panose="02020609040205080304" pitchFamily="49" charset="-128"/>
                </a:rPr>
                <a:t>7576</a:t>
              </a:r>
              <a:endParaRPr lang="en-GB" altLang="ja-JP" sz="1400" dirty="0">
                <a:latin typeface="Roboto Light" panose="02000000000000000000" pitchFamily="2" charset="0"/>
                <a:ea typeface="MS PGothic" panose="020B0600070205080204" pitchFamily="34" charset="-128"/>
              </a:endParaRPr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4122" y="2956"/>
              <a:ext cx="436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ja-JP" sz="1400" dirty="0">
                  <a:solidFill>
                    <a:srgbClr val="000000"/>
                  </a:solidFill>
                  <a:latin typeface="Roboto Light" panose="02000000000000000000" pitchFamily="2" charset="0"/>
                  <a:ea typeface="MS Mincho" panose="02020609040205080304" pitchFamily="49" charset="-128"/>
                </a:rPr>
                <a:t>0.67</a:t>
              </a:r>
              <a:endParaRPr lang="en-GB" altLang="ja-JP" sz="1400" dirty="0">
                <a:latin typeface="Roboto Light" panose="02000000000000000000" pitchFamily="2" charset="0"/>
                <a:ea typeface="MS PGothic" panose="020B0600070205080204" pitchFamily="34" charset="-128"/>
              </a:endParaRPr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auto">
            <a:xfrm>
              <a:off x="3212" y="2956"/>
              <a:ext cx="910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it-IT" altLang="ja-JP" sz="1400" dirty="0">
                  <a:solidFill>
                    <a:srgbClr val="000000"/>
                  </a:solidFill>
                  <a:latin typeface="Roboto Light" panose="02000000000000000000" pitchFamily="2" charset="0"/>
                  <a:ea typeface="MS Mincho" panose="02020609040205080304" pitchFamily="49" charset="-128"/>
                </a:rPr>
                <a:t>CEA-Li</a:t>
              </a:r>
              <a:r>
                <a:rPr lang="it-IT" altLang="ja-JP" sz="1400" baseline="-30000" dirty="0">
                  <a:solidFill>
                    <a:srgbClr val="000000"/>
                  </a:solidFill>
                  <a:latin typeface="Roboto Light" panose="02000000000000000000" pitchFamily="2" charset="0"/>
                  <a:ea typeface="MS Mincho" panose="02020609040205080304" pitchFamily="49" charset="-128"/>
                </a:rPr>
                <a:t>2</a:t>
              </a:r>
              <a:r>
                <a:rPr lang="it-IT" altLang="ja-JP" sz="1400" dirty="0">
                  <a:solidFill>
                    <a:srgbClr val="000000"/>
                  </a:solidFill>
                  <a:latin typeface="Roboto Light" panose="02000000000000000000" pitchFamily="2" charset="0"/>
                  <a:ea typeface="MS Mincho" panose="02020609040205080304" pitchFamily="49" charset="-128"/>
                </a:rPr>
                <a:t>TiO</a:t>
              </a:r>
              <a:r>
                <a:rPr lang="it-IT" altLang="ja-JP" sz="1400" baseline="-30000" dirty="0">
                  <a:solidFill>
                    <a:srgbClr val="000000"/>
                  </a:solidFill>
                  <a:latin typeface="Roboto Light" panose="02000000000000000000" pitchFamily="2" charset="0"/>
                  <a:ea typeface="MS Mincho" panose="02020609040205080304" pitchFamily="49" charset="-128"/>
                </a:rPr>
                <a:t>3 </a:t>
              </a:r>
              <a:endParaRPr lang="it-IT" altLang="ja-JP" sz="1400" dirty="0">
                <a:solidFill>
                  <a:srgbClr val="000000"/>
                </a:solidFill>
                <a:latin typeface="Roboto Light" panose="02000000000000000000" pitchFamily="2" charset="0"/>
                <a:ea typeface="MS Mincho" panose="02020609040205080304" pitchFamily="49" charset="-128"/>
              </a:endParaRPr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5688" y="2765"/>
              <a:ext cx="522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ja-JP" sz="1400" dirty="0">
                  <a:solidFill>
                    <a:srgbClr val="000000"/>
                  </a:solidFill>
                  <a:latin typeface="Roboto Light" panose="02000000000000000000" pitchFamily="2" charset="0"/>
                  <a:ea typeface="MS Mincho" panose="02020609040205080304" pitchFamily="49" charset="-128"/>
                </a:rPr>
                <a:t>0.2</a:t>
              </a:r>
              <a:endParaRPr lang="en-GB" altLang="ja-JP" sz="1400" dirty="0">
                <a:latin typeface="Roboto Light" panose="02000000000000000000" pitchFamily="2" charset="0"/>
                <a:ea typeface="MS PGothic" panose="020B0600070205080204" pitchFamily="34" charset="-128"/>
              </a:endParaRPr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5079" y="2765"/>
              <a:ext cx="609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ja-JP" sz="1400" dirty="0">
                  <a:solidFill>
                    <a:srgbClr val="000000"/>
                  </a:solidFill>
                  <a:latin typeface="Roboto Light" panose="02000000000000000000" pitchFamily="2" charset="0"/>
                  <a:ea typeface="MS Mincho" panose="02020609040205080304" pitchFamily="49" charset="-128"/>
                </a:rPr>
                <a:t>0.65</a:t>
              </a:r>
              <a:endParaRPr lang="en-GB" altLang="ja-JP" sz="1400" dirty="0">
                <a:latin typeface="Roboto Light" panose="02000000000000000000" pitchFamily="2" charset="0"/>
                <a:ea typeface="MS PGothic" panose="020B0600070205080204" pitchFamily="34" charset="-128"/>
              </a:endParaRPr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4558" y="2765"/>
              <a:ext cx="521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ja-JP" sz="1400" dirty="0">
                  <a:solidFill>
                    <a:srgbClr val="000000"/>
                  </a:solidFill>
                  <a:latin typeface="Roboto Light" panose="02000000000000000000" pitchFamily="2" charset="0"/>
                  <a:ea typeface="MS Mincho" panose="02020609040205080304" pitchFamily="49" charset="-128"/>
                </a:rPr>
                <a:t>10220</a:t>
              </a:r>
              <a:endParaRPr lang="en-GB" altLang="ja-JP" sz="1400" dirty="0">
                <a:latin typeface="Roboto Light" panose="02000000000000000000" pitchFamily="2" charset="0"/>
                <a:ea typeface="MS PGothic" panose="020B0600070205080204" pitchFamily="34" charset="-128"/>
              </a:endParaRPr>
            </a:p>
          </p:txBody>
        </p:sp>
        <p:sp>
          <p:nvSpPr>
            <p:cNvPr id="18" name="Rectangle 18"/>
            <p:cNvSpPr>
              <a:spLocks noChangeArrowheads="1"/>
            </p:cNvSpPr>
            <p:nvPr/>
          </p:nvSpPr>
          <p:spPr bwMode="auto">
            <a:xfrm>
              <a:off x="4122" y="2765"/>
              <a:ext cx="436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ja-JP" sz="1400" dirty="0">
                  <a:solidFill>
                    <a:srgbClr val="000000"/>
                  </a:solidFill>
                  <a:latin typeface="Roboto Light" panose="02000000000000000000" pitchFamily="2" charset="0"/>
                  <a:ea typeface="MS Mincho" panose="02020609040205080304" pitchFamily="49" charset="-128"/>
                </a:rPr>
                <a:t>12.12</a:t>
              </a:r>
              <a:endParaRPr lang="en-GB" altLang="ja-JP" sz="1400" dirty="0">
                <a:latin typeface="Roboto Light" panose="02000000000000000000" pitchFamily="2" charset="0"/>
                <a:ea typeface="MS PGothic" panose="020B0600070205080204" pitchFamily="34" charset="-128"/>
              </a:endParaRPr>
            </a:p>
          </p:txBody>
        </p:sp>
        <p:sp>
          <p:nvSpPr>
            <p:cNvPr id="19" name="Rectangle 19"/>
            <p:cNvSpPr>
              <a:spLocks noChangeArrowheads="1"/>
            </p:cNvSpPr>
            <p:nvPr/>
          </p:nvSpPr>
          <p:spPr bwMode="auto">
            <a:xfrm>
              <a:off x="3212" y="2765"/>
              <a:ext cx="910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ja-JP" sz="1400" dirty="0">
                  <a:solidFill>
                    <a:srgbClr val="000000"/>
                  </a:solidFill>
                  <a:latin typeface="Roboto Light" panose="02000000000000000000" pitchFamily="2" charset="0"/>
                  <a:ea typeface="MS Mincho" panose="02020609040205080304" pitchFamily="49" charset="-128"/>
                </a:rPr>
                <a:t>FZK-Li</a:t>
              </a:r>
              <a:r>
                <a:rPr lang="en-GB" altLang="ja-JP" sz="1400" baseline="-30000" dirty="0">
                  <a:solidFill>
                    <a:srgbClr val="000000"/>
                  </a:solidFill>
                  <a:latin typeface="Roboto Light" panose="02000000000000000000" pitchFamily="2" charset="0"/>
                  <a:ea typeface="MS Mincho" panose="02020609040205080304" pitchFamily="49" charset="-128"/>
                </a:rPr>
                <a:t>4</a:t>
              </a:r>
              <a:r>
                <a:rPr lang="en-GB" altLang="ja-JP" sz="1400" dirty="0">
                  <a:solidFill>
                    <a:srgbClr val="000000"/>
                  </a:solidFill>
                  <a:latin typeface="Roboto Light" panose="02000000000000000000" pitchFamily="2" charset="0"/>
                  <a:ea typeface="MS Mincho" panose="02020609040205080304" pitchFamily="49" charset="-128"/>
                </a:rPr>
                <a:t>SiO</a:t>
              </a:r>
              <a:r>
                <a:rPr lang="en-GB" altLang="ja-JP" sz="1400" baseline="-30000" dirty="0">
                  <a:solidFill>
                    <a:srgbClr val="000000"/>
                  </a:solidFill>
                  <a:latin typeface="Roboto Light" panose="02000000000000000000" pitchFamily="2" charset="0"/>
                  <a:ea typeface="MS Mincho" panose="02020609040205080304" pitchFamily="49" charset="-128"/>
                </a:rPr>
                <a:t>4</a:t>
              </a:r>
              <a:endParaRPr lang="en-GB" altLang="ja-JP" sz="1400" dirty="0">
                <a:latin typeface="Roboto Light" panose="02000000000000000000" pitchFamily="2" charset="0"/>
                <a:ea typeface="MS PGothic" panose="020B0600070205080204" pitchFamily="34" charset="-128"/>
              </a:endParaRPr>
            </a:p>
          </p:txBody>
        </p:sp>
        <p:sp>
          <p:nvSpPr>
            <p:cNvPr id="20" name="Rectangle 20"/>
            <p:cNvSpPr>
              <a:spLocks noChangeArrowheads="1"/>
            </p:cNvSpPr>
            <p:nvPr/>
          </p:nvSpPr>
          <p:spPr bwMode="auto">
            <a:xfrm>
              <a:off x="5688" y="2554"/>
              <a:ext cx="522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ja-JP" sz="1600" dirty="0">
                  <a:solidFill>
                    <a:srgbClr val="000000"/>
                  </a:solidFill>
                  <a:latin typeface="Roboto" panose="02000000000000000000" pitchFamily="2" charset="0"/>
                  <a:ea typeface="MS Mincho" panose="02020609040205080304" pitchFamily="49" charset="-128"/>
                </a:rPr>
                <a:t>n</a:t>
              </a:r>
              <a:endParaRPr lang="en-GB" altLang="ja-JP" sz="1600" dirty="0">
                <a:latin typeface="Roboto" panose="02000000000000000000" pitchFamily="2" charset="0"/>
                <a:ea typeface="MS PGothic" panose="020B0600070205080204" pitchFamily="34" charset="-128"/>
              </a:endParaRPr>
            </a:p>
          </p:txBody>
        </p:sp>
        <p:sp>
          <p:nvSpPr>
            <p:cNvPr id="21" name="Rectangle 21"/>
            <p:cNvSpPr>
              <a:spLocks noChangeArrowheads="1"/>
            </p:cNvSpPr>
            <p:nvPr/>
          </p:nvSpPr>
          <p:spPr bwMode="auto">
            <a:xfrm>
              <a:off x="5079" y="2554"/>
              <a:ext cx="609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ja-JP" sz="1600" dirty="0">
                  <a:solidFill>
                    <a:srgbClr val="000000"/>
                  </a:solidFill>
                  <a:latin typeface="Roboto" panose="02000000000000000000" pitchFamily="2" charset="0"/>
                  <a:ea typeface="MS Mincho" panose="02020609040205080304" pitchFamily="49" charset="-128"/>
                </a:rPr>
                <a:t>p</a:t>
              </a:r>
              <a:endParaRPr lang="en-GB" altLang="ja-JP" sz="1600" dirty="0">
                <a:latin typeface="Roboto" panose="02000000000000000000" pitchFamily="2" charset="0"/>
                <a:ea typeface="MS PGothic" panose="020B0600070205080204" pitchFamily="34" charset="-128"/>
              </a:endParaRPr>
            </a:p>
          </p:txBody>
        </p:sp>
        <p:sp>
          <p:nvSpPr>
            <p:cNvPr id="22" name="Rectangle 22"/>
            <p:cNvSpPr>
              <a:spLocks noChangeArrowheads="1"/>
            </p:cNvSpPr>
            <p:nvPr/>
          </p:nvSpPr>
          <p:spPr bwMode="auto">
            <a:xfrm>
              <a:off x="4558" y="2554"/>
              <a:ext cx="521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ja-JP" sz="1600" dirty="0">
                  <a:solidFill>
                    <a:srgbClr val="000000"/>
                  </a:solidFill>
                  <a:latin typeface="Roboto" panose="02000000000000000000" pitchFamily="2" charset="0"/>
                  <a:ea typeface="MS Mincho" panose="02020609040205080304" pitchFamily="49" charset="-128"/>
                </a:rPr>
                <a:t>B</a:t>
              </a:r>
              <a:endParaRPr lang="en-GB" altLang="ja-JP" sz="1600" dirty="0">
                <a:latin typeface="Roboto" panose="02000000000000000000" pitchFamily="2" charset="0"/>
                <a:ea typeface="MS PGothic" panose="020B0600070205080204" pitchFamily="34" charset="-128"/>
              </a:endParaRPr>
            </a:p>
          </p:txBody>
        </p:sp>
        <p:sp>
          <p:nvSpPr>
            <p:cNvPr id="23" name="Rectangle 23"/>
            <p:cNvSpPr>
              <a:spLocks noChangeArrowheads="1"/>
            </p:cNvSpPr>
            <p:nvPr/>
          </p:nvSpPr>
          <p:spPr bwMode="auto">
            <a:xfrm>
              <a:off x="4122" y="2554"/>
              <a:ext cx="436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ja-JP" sz="1600" dirty="0">
                  <a:solidFill>
                    <a:srgbClr val="000000"/>
                  </a:solidFill>
                  <a:latin typeface="Roboto" panose="02000000000000000000" pitchFamily="2" charset="0"/>
                  <a:ea typeface="MS Mincho" panose="02020609040205080304" pitchFamily="49" charset="-128"/>
                </a:rPr>
                <a:t>A</a:t>
              </a:r>
              <a:endParaRPr lang="en-GB" altLang="ja-JP" sz="1600" dirty="0">
                <a:latin typeface="Roboto" panose="02000000000000000000" pitchFamily="2" charset="0"/>
                <a:ea typeface="MS PGothic" panose="020B0600070205080204" pitchFamily="34" charset="-128"/>
              </a:endParaRPr>
            </a:p>
          </p:txBody>
        </p: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4122" y="2189"/>
              <a:ext cx="208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ja-JP" sz="1600" dirty="0" err="1">
                  <a:solidFill>
                    <a:srgbClr val="000000"/>
                  </a:solidFill>
                  <a:latin typeface="Roboto" panose="02000000000000000000" pitchFamily="2" charset="0"/>
                  <a:ea typeface="MS Mincho" panose="02020609040205080304" pitchFamily="49" charset="-128"/>
                </a:rPr>
                <a:t>e</a:t>
              </a:r>
              <a:r>
                <a:rPr lang="en-GB" altLang="ja-JP" sz="1600" baseline="-30000" dirty="0" err="1">
                  <a:solidFill>
                    <a:srgbClr val="000000"/>
                  </a:solidFill>
                  <a:latin typeface="Roboto Light" panose="02000000000000000000" pitchFamily="2" charset="0"/>
                  <a:ea typeface="MS Mincho" panose="02020609040205080304" pitchFamily="49" charset="-128"/>
                </a:rPr>
                <a:t>cr</a:t>
              </a:r>
              <a:r>
                <a:rPr lang="en-GB" altLang="ja-JP" sz="1600" dirty="0">
                  <a:solidFill>
                    <a:srgbClr val="000000"/>
                  </a:solidFill>
                  <a:latin typeface="Roboto Light" panose="02000000000000000000" pitchFamily="2" charset="0"/>
                  <a:ea typeface="MS Mincho" panose="02020609040205080304" pitchFamily="49" charset="-128"/>
                </a:rPr>
                <a:t>(t) = A </a:t>
              </a:r>
              <a:r>
                <a:rPr lang="en-GB" altLang="ja-JP" sz="1600" dirty="0" err="1">
                  <a:solidFill>
                    <a:srgbClr val="000000"/>
                  </a:solidFill>
                  <a:latin typeface="Roboto Light" panose="02000000000000000000" pitchFamily="2" charset="0"/>
                  <a:ea typeface="MS Mincho" panose="02020609040205080304" pitchFamily="49" charset="-128"/>
                </a:rPr>
                <a:t>exp</a:t>
              </a:r>
              <a:r>
                <a:rPr lang="en-GB" altLang="ja-JP" sz="1600" dirty="0">
                  <a:solidFill>
                    <a:srgbClr val="000000"/>
                  </a:solidFill>
                  <a:latin typeface="Roboto Light" panose="02000000000000000000" pitchFamily="2" charset="0"/>
                  <a:ea typeface="MS Mincho" panose="02020609040205080304" pitchFamily="49" charset="-128"/>
                </a:rPr>
                <a:t>(-B/T(K)) </a:t>
              </a:r>
              <a:r>
                <a:rPr lang="en-GB" altLang="ja-JP" sz="1600" dirty="0">
                  <a:solidFill>
                    <a:srgbClr val="000000"/>
                  </a:solidFill>
                  <a:latin typeface="Roboto" panose="02000000000000000000" pitchFamily="2" charset="0"/>
                  <a:ea typeface="MS Mincho" panose="02020609040205080304" pitchFamily="49" charset="-128"/>
                </a:rPr>
                <a:t>s</a:t>
              </a:r>
              <a:r>
                <a:rPr lang="en-GB" altLang="ja-JP" sz="1600" dirty="0">
                  <a:solidFill>
                    <a:srgbClr val="000000"/>
                  </a:solidFill>
                  <a:latin typeface="Roboto Light" panose="02000000000000000000" pitchFamily="2" charset="0"/>
                  <a:ea typeface="MS Mincho" panose="02020609040205080304" pitchFamily="49" charset="-128"/>
                </a:rPr>
                <a:t>(</a:t>
              </a:r>
              <a:r>
                <a:rPr lang="en-GB" altLang="ja-JP" sz="1600" dirty="0" err="1">
                  <a:solidFill>
                    <a:srgbClr val="000000"/>
                  </a:solidFill>
                  <a:latin typeface="Roboto Light" panose="02000000000000000000" pitchFamily="2" charset="0"/>
                  <a:ea typeface="MS Mincho" panose="02020609040205080304" pitchFamily="49" charset="-128"/>
                </a:rPr>
                <a:t>MPa</a:t>
              </a:r>
              <a:r>
                <a:rPr lang="en-GB" altLang="ja-JP" sz="1600" dirty="0">
                  <a:solidFill>
                    <a:srgbClr val="000000"/>
                  </a:solidFill>
                  <a:latin typeface="Roboto Light" panose="02000000000000000000" pitchFamily="2" charset="0"/>
                  <a:ea typeface="MS Mincho" panose="02020609040205080304" pitchFamily="49" charset="-128"/>
                </a:rPr>
                <a:t>)</a:t>
              </a:r>
              <a:r>
                <a:rPr lang="en-GB" altLang="ja-JP" sz="1600" baseline="30000" dirty="0">
                  <a:solidFill>
                    <a:srgbClr val="000000"/>
                  </a:solidFill>
                  <a:latin typeface="Roboto Light" panose="02000000000000000000" pitchFamily="2" charset="0"/>
                  <a:ea typeface="MS Mincho" panose="02020609040205080304" pitchFamily="49" charset="-128"/>
                </a:rPr>
                <a:t>p</a:t>
              </a:r>
              <a:r>
                <a:rPr lang="en-GB" altLang="ja-JP" sz="1600" dirty="0">
                  <a:solidFill>
                    <a:srgbClr val="000000"/>
                  </a:solidFill>
                  <a:latin typeface="Roboto Light" panose="02000000000000000000" pitchFamily="2" charset="0"/>
                  <a:ea typeface="MS Mincho" panose="02020609040205080304" pitchFamily="49" charset="-128"/>
                </a:rPr>
                <a:t> t(s)</a:t>
              </a:r>
              <a:r>
                <a:rPr lang="en-GB" altLang="ja-JP" sz="1600" baseline="30000" dirty="0">
                  <a:solidFill>
                    <a:srgbClr val="000000"/>
                  </a:solidFill>
                  <a:latin typeface="Roboto Light" panose="02000000000000000000" pitchFamily="2" charset="0"/>
                  <a:ea typeface="MS Mincho" panose="02020609040205080304" pitchFamily="49" charset="-128"/>
                </a:rPr>
                <a:t>n</a:t>
              </a:r>
              <a:endParaRPr lang="en-GB" altLang="ja-JP" sz="1600" dirty="0">
                <a:latin typeface="Roboto Light" panose="02000000000000000000" pitchFamily="2" charset="0"/>
                <a:ea typeface="MS PGothic" panose="020B0600070205080204" pitchFamily="34" charset="-128"/>
              </a:endParaRPr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3212" y="2189"/>
              <a:ext cx="910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ja-JP" sz="1800" dirty="0">
                  <a:solidFill>
                    <a:srgbClr val="000000"/>
                  </a:solidFill>
                  <a:latin typeface="Roboto" panose="02000000000000000000" pitchFamily="2" charset="0"/>
                  <a:ea typeface="MS Mincho" panose="02020609040205080304" pitchFamily="49" charset="-128"/>
                </a:rPr>
                <a:t>Granular</a:t>
              </a:r>
              <a:endParaRPr lang="en-US" altLang="ja-JP" sz="1800" dirty="0">
                <a:latin typeface="Roboto" panose="02000000000000000000" pitchFamily="2" charset="0"/>
                <a:ea typeface="MS PGothic" panose="020B0600070205080204" pitchFamily="34" charset="-128"/>
              </a:endParaRP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ja-JP" sz="1800" dirty="0">
                  <a:solidFill>
                    <a:srgbClr val="000000"/>
                  </a:solidFill>
                  <a:latin typeface="Roboto" panose="02000000000000000000" pitchFamily="2" charset="0"/>
                  <a:ea typeface="MS Mincho" panose="02020609040205080304" pitchFamily="49" charset="-128"/>
                </a:rPr>
                <a:t>material</a:t>
              </a:r>
              <a:endParaRPr lang="en-GB" altLang="ja-JP" sz="1800" dirty="0">
                <a:latin typeface="Roboto" panose="02000000000000000000" pitchFamily="2" charset="0"/>
                <a:ea typeface="MS PGothic" panose="020B0600070205080204" pitchFamily="34" charset="-128"/>
              </a:endParaRPr>
            </a:p>
          </p:txBody>
        </p:sp>
        <p:sp>
          <p:nvSpPr>
            <p:cNvPr id="26" name="Line 26"/>
            <p:cNvSpPr>
              <a:spLocks noChangeShapeType="1"/>
            </p:cNvSpPr>
            <p:nvPr/>
          </p:nvSpPr>
          <p:spPr bwMode="auto">
            <a:xfrm>
              <a:off x="3212" y="2189"/>
              <a:ext cx="299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27"/>
            <p:cNvSpPr>
              <a:spLocks noChangeShapeType="1"/>
            </p:cNvSpPr>
            <p:nvPr/>
          </p:nvSpPr>
          <p:spPr bwMode="auto">
            <a:xfrm>
              <a:off x="3212" y="3338"/>
              <a:ext cx="299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28"/>
            <p:cNvSpPr>
              <a:spLocks noChangeShapeType="1"/>
            </p:cNvSpPr>
            <p:nvPr/>
          </p:nvSpPr>
          <p:spPr bwMode="auto">
            <a:xfrm>
              <a:off x="3212" y="2189"/>
              <a:ext cx="0" cy="1149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29"/>
            <p:cNvSpPr>
              <a:spLocks noChangeShapeType="1"/>
            </p:cNvSpPr>
            <p:nvPr/>
          </p:nvSpPr>
          <p:spPr bwMode="auto">
            <a:xfrm>
              <a:off x="6210" y="2189"/>
              <a:ext cx="0" cy="1149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>
              <a:off x="3212" y="2765"/>
              <a:ext cx="299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31"/>
            <p:cNvSpPr>
              <a:spLocks noChangeShapeType="1"/>
            </p:cNvSpPr>
            <p:nvPr/>
          </p:nvSpPr>
          <p:spPr bwMode="auto">
            <a:xfrm>
              <a:off x="4122" y="2189"/>
              <a:ext cx="0" cy="1149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4558" y="2554"/>
              <a:ext cx="0" cy="78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33"/>
            <p:cNvSpPr>
              <a:spLocks noChangeShapeType="1"/>
            </p:cNvSpPr>
            <p:nvPr/>
          </p:nvSpPr>
          <p:spPr bwMode="auto">
            <a:xfrm>
              <a:off x="4122" y="2554"/>
              <a:ext cx="208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>
              <a:off x="5079" y="2554"/>
              <a:ext cx="0" cy="78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35"/>
            <p:cNvSpPr>
              <a:spLocks noChangeShapeType="1"/>
            </p:cNvSpPr>
            <p:nvPr/>
          </p:nvSpPr>
          <p:spPr bwMode="auto">
            <a:xfrm>
              <a:off x="5688" y="2554"/>
              <a:ext cx="0" cy="78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36"/>
            <p:cNvSpPr>
              <a:spLocks noChangeShapeType="1"/>
            </p:cNvSpPr>
            <p:nvPr/>
          </p:nvSpPr>
          <p:spPr bwMode="auto">
            <a:xfrm>
              <a:off x="3212" y="2956"/>
              <a:ext cx="299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37"/>
            <p:cNvSpPr>
              <a:spLocks noChangeShapeType="1"/>
            </p:cNvSpPr>
            <p:nvPr/>
          </p:nvSpPr>
          <p:spPr bwMode="auto">
            <a:xfrm>
              <a:off x="3212" y="3147"/>
              <a:ext cx="299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38"/>
          <p:cNvGrpSpPr>
            <a:grpSpLocks/>
          </p:cNvGrpSpPr>
          <p:nvPr/>
        </p:nvGrpSpPr>
        <p:grpSpPr bwMode="auto">
          <a:xfrm>
            <a:off x="3157538" y="1031875"/>
            <a:ext cx="5694727" cy="4434477"/>
            <a:chOff x="45" y="1650"/>
            <a:chExt cx="2977" cy="2356"/>
          </a:xfrm>
        </p:grpSpPr>
        <p:grpSp>
          <p:nvGrpSpPr>
            <p:cNvPr id="39" name="Group 39"/>
            <p:cNvGrpSpPr>
              <a:grpSpLocks/>
            </p:cNvGrpSpPr>
            <p:nvPr/>
          </p:nvGrpSpPr>
          <p:grpSpPr bwMode="auto">
            <a:xfrm>
              <a:off x="127" y="1655"/>
              <a:ext cx="2777" cy="2004"/>
              <a:chOff x="2192" y="1957"/>
              <a:chExt cx="6944" cy="5011"/>
            </a:xfrm>
          </p:grpSpPr>
          <p:sp>
            <p:nvSpPr>
              <p:cNvPr id="501" name="Freeform 40"/>
              <p:cNvSpPr>
                <a:spLocks/>
              </p:cNvSpPr>
              <p:nvPr/>
            </p:nvSpPr>
            <p:spPr bwMode="auto">
              <a:xfrm>
                <a:off x="8672" y="4183"/>
                <a:ext cx="123" cy="145"/>
              </a:xfrm>
              <a:custGeom>
                <a:avLst/>
                <a:gdLst>
                  <a:gd name="T0" fmla="*/ 124 w 247"/>
                  <a:gd name="T1" fmla="*/ 0 h 291"/>
                  <a:gd name="T2" fmla="*/ 164 w 247"/>
                  <a:gd name="T3" fmla="*/ 73 h 291"/>
                  <a:gd name="T4" fmla="*/ 247 w 247"/>
                  <a:gd name="T5" fmla="*/ 73 h 291"/>
                  <a:gd name="T6" fmla="*/ 205 w 247"/>
                  <a:gd name="T7" fmla="*/ 147 h 291"/>
                  <a:gd name="T8" fmla="*/ 247 w 247"/>
                  <a:gd name="T9" fmla="*/ 220 h 291"/>
                  <a:gd name="T10" fmla="*/ 164 w 247"/>
                  <a:gd name="T11" fmla="*/ 220 h 291"/>
                  <a:gd name="T12" fmla="*/ 124 w 247"/>
                  <a:gd name="T13" fmla="*/ 291 h 291"/>
                  <a:gd name="T14" fmla="*/ 84 w 247"/>
                  <a:gd name="T15" fmla="*/ 220 h 291"/>
                  <a:gd name="T16" fmla="*/ 2 w 247"/>
                  <a:gd name="T17" fmla="*/ 220 h 291"/>
                  <a:gd name="T18" fmla="*/ 42 w 247"/>
                  <a:gd name="T19" fmla="*/ 147 h 291"/>
                  <a:gd name="T20" fmla="*/ 0 w 247"/>
                  <a:gd name="T21" fmla="*/ 73 h 291"/>
                  <a:gd name="T22" fmla="*/ 84 w 247"/>
                  <a:gd name="T23" fmla="*/ 73 h 291"/>
                  <a:gd name="T24" fmla="*/ 124 w 247"/>
                  <a:gd name="T25" fmla="*/ 0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7" h="291">
                    <a:moveTo>
                      <a:pt x="124" y="0"/>
                    </a:moveTo>
                    <a:lnTo>
                      <a:pt x="164" y="73"/>
                    </a:lnTo>
                    <a:lnTo>
                      <a:pt x="247" y="73"/>
                    </a:lnTo>
                    <a:lnTo>
                      <a:pt x="205" y="147"/>
                    </a:lnTo>
                    <a:lnTo>
                      <a:pt x="247" y="220"/>
                    </a:lnTo>
                    <a:lnTo>
                      <a:pt x="164" y="220"/>
                    </a:lnTo>
                    <a:lnTo>
                      <a:pt x="124" y="291"/>
                    </a:lnTo>
                    <a:lnTo>
                      <a:pt x="84" y="220"/>
                    </a:lnTo>
                    <a:lnTo>
                      <a:pt x="2" y="220"/>
                    </a:lnTo>
                    <a:lnTo>
                      <a:pt x="42" y="147"/>
                    </a:lnTo>
                    <a:lnTo>
                      <a:pt x="0" y="73"/>
                    </a:lnTo>
                    <a:lnTo>
                      <a:pt x="84" y="73"/>
                    </a:lnTo>
                    <a:lnTo>
                      <a:pt x="124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" name="Freeform 41"/>
              <p:cNvSpPr>
                <a:spLocks noEditPoints="1"/>
              </p:cNvSpPr>
              <p:nvPr/>
            </p:nvSpPr>
            <p:spPr bwMode="auto">
              <a:xfrm>
                <a:off x="8779" y="4097"/>
                <a:ext cx="141" cy="166"/>
              </a:xfrm>
              <a:custGeom>
                <a:avLst/>
                <a:gdLst>
                  <a:gd name="T0" fmla="*/ 93 w 282"/>
                  <a:gd name="T1" fmla="*/ 83 h 333"/>
                  <a:gd name="T2" fmla="*/ 0 w 282"/>
                  <a:gd name="T3" fmla="*/ 83 h 333"/>
                  <a:gd name="T4" fmla="*/ 47 w 282"/>
                  <a:gd name="T5" fmla="*/ 166 h 333"/>
                  <a:gd name="T6" fmla="*/ 0 w 282"/>
                  <a:gd name="T7" fmla="*/ 249 h 333"/>
                  <a:gd name="T8" fmla="*/ 93 w 282"/>
                  <a:gd name="T9" fmla="*/ 249 h 333"/>
                  <a:gd name="T10" fmla="*/ 140 w 282"/>
                  <a:gd name="T11" fmla="*/ 333 h 333"/>
                  <a:gd name="T12" fmla="*/ 188 w 282"/>
                  <a:gd name="T13" fmla="*/ 249 h 333"/>
                  <a:gd name="T14" fmla="*/ 282 w 282"/>
                  <a:gd name="T15" fmla="*/ 249 h 333"/>
                  <a:gd name="T16" fmla="*/ 235 w 282"/>
                  <a:gd name="T17" fmla="*/ 166 h 333"/>
                  <a:gd name="T18" fmla="*/ 282 w 282"/>
                  <a:gd name="T19" fmla="*/ 83 h 333"/>
                  <a:gd name="T20" fmla="*/ 188 w 282"/>
                  <a:gd name="T21" fmla="*/ 83 h 333"/>
                  <a:gd name="T22" fmla="*/ 140 w 282"/>
                  <a:gd name="T23" fmla="*/ 0 h 333"/>
                  <a:gd name="T24" fmla="*/ 93 w 282"/>
                  <a:gd name="T25" fmla="*/ 83 h 333"/>
                  <a:gd name="T26" fmla="*/ 140 w 282"/>
                  <a:gd name="T27" fmla="*/ 20 h 333"/>
                  <a:gd name="T28" fmla="*/ 182 w 282"/>
                  <a:gd name="T29" fmla="*/ 93 h 333"/>
                  <a:gd name="T30" fmla="*/ 263 w 282"/>
                  <a:gd name="T31" fmla="*/ 93 h 333"/>
                  <a:gd name="T32" fmla="*/ 222 w 282"/>
                  <a:gd name="T33" fmla="*/ 166 h 333"/>
                  <a:gd name="T34" fmla="*/ 263 w 282"/>
                  <a:gd name="T35" fmla="*/ 239 h 333"/>
                  <a:gd name="T36" fmla="*/ 180 w 282"/>
                  <a:gd name="T37" fmla="*/ 239 h 333"/>
                  <a:gd name="T38" fmla="*/ 140 w 282"/>
                  <a:gd name="T39" fmla="*/ 311 h 333"/>
                  <a:gd name="T40" fmla="*/ 100 w 282"/>
                  <a:gd name="T41" fmla="*/ 239 h 333"/>
                  <a:gd name="T42" fmla="*/ 19 w 282"/>
                  <a:gd name="T43" fmla="*/ 239 h 333"/>
                  <a:gd name="T44" fmla="*/ 59 w 282"/>
                  <a:gd name="T45" fmla="*/ 166 h 333"/>
                  <a:gd name="T46" fmla="*/ 19 w 282"/>
                  <a:gd name="T47" fmla="*/ 93 h 333"/>
                  <a:gd name="T48" fmla="*/ 100 w 282"/>
                  <a:gd name="T49" fmla="*/ 93 h 333"/>
                  <a:gd name="T50" fmla="*/ 140 w 282"/>
                  <a:gd name="T51" fmla="*/ 20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82" h="333">
                    <a:moveTo>
                      <a:pt x="93" y="83"/>
                    </a:moveTo>
                    <a:lnTo>
                      <a:pt x="0" y="83"/>
                    </a:lnTo>
                    <a:lnTo>
                      <a:pt x="47" y="166"/>
                    </a:lnTo>
                    <a:lnTo>
                      <a:pt x="0" y="249"/>
                    </a:lnTo>
                    <a:lnTo>
                      <a:pt x="93" y="249"/>
                    </a:lnTo>
                    <a:lnTo>
                      <a:pt x="140" y="333"/>
                    </a:lnTo>
                    <a:lnTo>
                      <a:pt x="188" y="249"/>
                    </a:lnTo>
                    <a:lnTo>
                      <a:pt x="282" y="249"/>
                    </a:lnTo>
                    <a:lnTo>
                      <a:pt x="235" y="166"/>
                    </a:lnTo>
                    <a:lnTo>
                      <a:pt x="282" y="83"/>
                    </a:lnTo>
                    <a:lnTo>
                      <a:pt x="188" y="83"/>
                    </a:lnTo>
                    <a:lnTo>
                      <a:pt x="140" y="0"/>
                    </a:lnTo>
                    <a:lnTo>
                      <a:pt x="93" y="83"/>
                    </a:lnTo>
                    <a:close/>
                    <a:moveTo>
                      <a:pt x="140" y="20"/>
                    </a:moveTo>
                    <a:lnTo>
                      <a:pt x="182" y="93"/>
                    </a:lnTo>
                    <a:lnTo>
                      <a:pt x="263" y="93"/>
                    </a:lnTo>
                    <a:lnTo>
                      <a:pt x="222" y="166"/>
                    </a:lnTo>
                    <a:lnTo>
                      <a:pt x="263" y="239"/>
                    </a:lnTo>
                    <a:lnTo>
                      <a:pt x="180" y="239"/>
                    </a:lnTo>
                    <a:lnTo>
                      <a:pt x="140" y="311"/>
                    </a:lnTo>
                    <a:lnTo>
                      <a:pt x="100" y="239"/>
                    </a:lnTo>
                    <a:lnTo>
                      <a:pt x="19" y="239"/>
                    </a:lnTo>
                    <a:lnTo>
                      <a:pt x="59" y="166"/>
                    </a:lnTo>
                    <a:lnTo>
                      <a:pt x="19" y="93"/>
                    </a:lnTo>
                    <a:lnTo>
                      <a:pt x="100" y="93"/>
                    </a:lnTo>
                    <a:lnTo>
                      <a:pt x="140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" name="Freeform 42"/>
              <p:cNvSpPr>
                <a:spLocks/>
              </p:cNvSpPr>
              <p:nvPr/>
            </p:nvSpPr>
            <p:spPr bwMode="auto">
              <a:xfrm>
                <a:off x="8779" y="4097"/>
                <a:ext cx="141" cy="166"/>
              </a:xfrm>
              <a:custGeom>
                <a:avLst/>
                <a:gdLst>
                  <a:gd name="T0" fmla="*/ 93 w 282"/>
                  <a:gd name="T1" fmla="*/ 83 h 333"/>
                  <a:gd name="T2" fmla="*/ 0 w 282"/>
                  <a:gd name="T3" fmla="*/ 83 h 333"/>
                  <a:gd name="T4" fmla="*/ 47 w 282"/>
                  <a:gd name="T5" fmla="*/ 166 h 333"/>
                  <a:gd name="T6" fmla="*/ 0 w 282"/>
                  <a:gd name="T7" fmla="*/ 249 h 333"/>
                  <a:gd name="T8" fmla="*/ 93 w 282"/>
                  <a:gd name="T9" fmla="*/ 249 h 333"/>
                  <a:gd name="T10" fmla="*/ 140 w 282"/>
                  <a:gd name="T11" fmla="*/ 333 h 333"/>
                  <a:gd name="T12" fmla="*/ 188 w 282"/>
                  <a:gd name="T13" fmla="*/ 249 h 333"/>
                  <a:gd name="T14" fmla="*/ 282 w 282"/>
                  <a:gd name="T15" fmla="*/ 249 h 333"/>
                  <a:gd name="T16" fmla="*/ 235 w 282"/>
                  <a:gd name="T17" fmla="*/ 166 h 333"/>
                  <a:gd name="T18" fmla="*/ 282 w 282"/>
                  <a:gd name="T19" fmla="*/ 83 h 333"/>
                  <a:gd name="T20" fmla="*/ 188 w 282"/>
                  <a:gd name="T21" fmla="*/ 83 h 333"/>
                  <a:gd name="T22" fmla="*/ 140 w 282"/>
                  <a:gd name="T23" fmla="*/ 0 h 333"/>
                  <a:gd name="T24" fmla="*/ 93 w 282"/>
                  <a:gd name="T25" fmla="*/ 83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2" h="333">
                    <a:moveTo>
                      <a:pt x="93" y="83"/>
                    </a:moveTo>
                    <a:lnTo>
                      <a:pt x="0" y="83"/>
                    </a:lnTo>
                    <a:lnTo>
                      <a:pt x="47" y="166"/>
                    </a:lnTo>
                    <a:lnTo>
                      <a:pt x="0" y="249"/>
                    </a:lnTo>
                    <a:lnTo>
                      <a:pt x="93" y="249"/>
                    </a:lnTo>
                    <a:lnTo>
                      <a:pt x="140" y="333"/>
                    </a:lnTo>
                    <a:lnTo>
                      <a:pt x="188" y="249"/>
                    </a:lnTo>
                    <a:lnTo>
                      <a:pt x="282" y="249"/>
                    </a:lnTo>
                    <a:lnTo>
                      <a:pt x="235" y="166"/>
                    </a:lnTo>
                    <a:lnTo>
                      <a:pt x="282" y="83"/>
                    </a:lnTo>
                    <a:lnTo>
                      <a:pt x="188" y="83"/>
                    </a:lnTo>
                    <a:lnTo>
                      <a:pt x="140" y="0"/>
                    </a:lnTo>
                    <a:lnTo>
                      <a:pt x="93" y="8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4" name="Freeform 43"/>
              <p:cNvSpPr>
                <a:spLocks/>
              </p:cNvSpPr>
              <p:nvPr/>
            </p:nvSpPr>
            <p:spPr bwMode="auto">
              <a:xfrm>
                <a:off x="8788" y="4107"/>
                <a:ext cx="123" cy="145"/>
              </a:xfrm>
              <a:custGeom>
                <a:avLst/>
                <a:gdLst>
                  <a:gd name="T0" fmla="*/ 121 w 244"/>
                  <a:gd name="T1" fmla="*/ 0 h 291"/>
                  <a:gd name="T2" fmla="*/ 163 w 244"/>
                  <a:gd name="T3" fmla="*/ 73 h 291"/>
                  <a:gd name="T4" fmla="*/ 244 w 244"/>
                  <a:gd name="T5" fmla="*/ 73 h 291"/>
                  <a:gd name="T6" fmla="*/ 203 w 244"/>
                  <a:gd name="T7" fmla="*/ 146 h 291"/>
                  <a:gd name="T8" fmla="*/ 244 w 244"/>
                  <a:gd name="T9" fmla="*/ 219 h 291"/>
                  <a:gd name="T10" fmla="*/ 161 w 244"/>
                  <a:gd name="T11" fmla="*/ 219 h 291"/>
                  <a:gd name="T12" fmla="*/ 121 w 244"/>
                  <a:gd name="T13" fmla="*/ 291 h 291"/>
                  <a:gd name="T14" fmla="*/ 81 w 244"/>
                  <a:gd name="T15" fmla="*/ 219 h 291"/>
                  <a:gd name="T16" fmla="*/ 0 w 244"/>
                  <a:gd name="T17" fmla="*/ 219 h 291"/>
                  <a:gd name="T18" fmla="*/ 40 w 244"/>
                  <a:gd name="T19" fmla="*/ 146 h 291"/>
                  <a:gd name="T20" fmla="*/ 0 w 244"/>
                  <a:gd name="T21" fmla="*/ 73 h 291"/>
                  <a:gd name="T22" fmla="*/ 81 w 244"/>
                  <a:gd name="T23" fmla="*/ 73 h 291"/>
                  <a:gd name="T24" fmla="*/ 121 w 244"/>
                  <a:gd name="T25" fmla="*/ 0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4" h="291">
                    <a:moveTo>
                      <a:pt x="121" y="0"/>
                    </a:moveTo>
                    <a:lnTo>
                      <a:pt x="163" y="73"/>
                    </a:lnTo>
                    <a:lnTo>
                      <a:pt x="244" y="73"/>
                    </a:lnTo>
                    <a:lnTo>
                      <a:pt x="203" y="146"/>
                    </a:lnTo>
                    <a:lnTo>
                      <a:pt x="244" y="219"/>
                    </a:lnTo>
                    <a:lnTo>
                      <a:pt x="161" y="219"/>
                    </a:lnTo>
                    <a:lnTo>
                      <a:pt x="121" y="291"/>
                    </a:lnTo>
                    <a:lnTo>
                      <a:pt x="81" y="219"/>
                    </a:lnTo>
                    <a:lnTo>
                      <a:pt x="0" y="219"/>
                    </a:lnTo>
                    <a:lnTo>
                      <a:pt x="40" y="146"/>
                    </a:lnTo>
                    <a:lnTo>
                      <a:pt x="0" y="73"/>
                    </a:lnTo>
                    <a:lnTo>
                      <a:pt x="81" y="73"/>
                    </a:lnTo>
                    <a:lnTo>
                      <a:pt x="121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" name="Freeform 44"/>
              <p:cNvSpPr>
                <a:spLocks/>
              </p:cNvSpPr>
              <p:nvPr/>
            </p:nvSpPr>
            <p:spPr bwMode="auto">
              <a:xfrm>
                <a:off x="5811" y="1957"/>
                <a:ext cx="673" cy="1234"/>
              </a:xfrm>
              <a:custGeom>
                <a:avLst/>
                <a:gdLst>
                  <a:gd name="T0" fmla="*/ 0 w 1345"/>
                  <a:gd name="T1" fmla="*/ 2468 h 2468"/>
                  <a:gd name="T2" fmla="*/ 70 w 1345"/>
                  <a:gd name="T3" fmla="*/ 2335 h 2468"/>
                  <a:gd name="T4" fmla="*/ 137 w 1345"/>
                  <a:gd name="T5" fmla="*/ 2210 h 2468"/>
                  <a:gd name="T6" fmla="*/ 200 w 1345"/>
                  <a:gd name="T7" fmla="*/ 2089 h 2468"/>
                  <a:gd name="T8" fmla="*/ 261 w 1345"/>
                  <a:gd name="T9" fmla="*/ 1974 h 2468"/>
                  <a:gd name="T10" fmla="*/ 320 w 1345"/>
                  <a:gd name="T11" fmla="*/ 1866 h 2468"/>
                  <a:gd name="T12" fmla="*/ 376 w 1345"/>
                  <a:gd name="T13" fmla="*/ 1761 h 2468"/>
                  <a:gd name="T14" fmla="*/ 431 w 1345"/>
                  <a:gd name="T15" fmla="*/ 1661 h 2468"/>
                  <a:gd name="T16" fmla="*/ 483 w 1345"/>
                  <a:gd name="T17" fmla="*/ 1565 h 2468"/>
                  <a:gd name="T18" fmla="*/ 533 w 1345"/>
                  <a:gd name="T19" fmla="*/ 1471 h 2468"/>
                  <a:gd name="T20" fmla="*/ 581 w 1345"/>
                  <a:gd name="T21" fmla="*/ 1383 h 2468"/>
                  <a:gd name="T22" fmla="*/ 628 w 1345"/>
                  <a:gd name="T23" fmla="*/ 1297 h 2468"/>
                  <a:gd name="T24" fmla="*/ 674 w 1345"/>
                  <a:gd name="T25" fmla="*/ 1213 h 2468"/>
                  <a:gd name="T26" fmla="*/ 718 w 1345"/>
                  <a:gd name="T27" fmla="*/ 1133 h 2468"/>
                  <a:gd name="T28" fmla="*/ 761 w 1345"/>
                  <a:gd name="T29" fmla="*/ 1054 h 2468"/>
                  <a:gd name="T30" fmla="*/ 804 w 1345"/>
                  <a:gd name="T31" fmla="*/ 979 h 2468"/>
                  <a:gd name="T32" fmla="*/ 844 w 1345"/>
                  <a:gd name="T33" fmla="*/ 904 h 2468"/>
                  <a:gd name="T34" fmla="*/ 884 w 1345"/>
                  <a:gd name="T35" fmla="*/ 831 h 2468"/>
                  <a:gd name="T36" fmla="*/ 921 w 1345"/>
                  <a:gd name="T37" fmla="*/ 761 h 2468"/>
                  <a:gd name="T38" fmla="*/ 959 w 1345"/>
                  <a:gd name="T39" fmla="*/ 694 h 2468"/>
                  <a:gd name="T40" fmla="*/ 996 w 1345"/>
                  <a:gd name="T41" fmla="*/ 629 h 2468"/>
                  <a:gd name="T42" fmla="*/ 1031 w 1345"/>
                  <a:gd name="T43" fmla="*/ 564 h 2468"/>
                  <a:gd name="T44" fmla="*/ 1066 w 1345"/>
                  <a:gd name="T45" fmla="*/ 503 h 2468"/>
                  <a:gd name="T46" fmla="*/ 1099 w 1345"/>
                  <a:gd name="T47" fmla="*/ 441 h 2468"/>
                  <a:gd name="T48" fmla="*/ 1132 w 1345"/>
                  <a:gd name="T49" fmla="*/ 381 h 2468"/>
                  <a:gd name="T50" fmla="*/ 1164 w 1345"/>
                  <a:gd name="T51" fmla="*/ 321 h 2468"/>
                  <a:gd name="T52" fmla="*/ 1197 w 1345"/>
                  <a:gd name="T53" fmla="*/ 265 h 2468"/>
                  <a:gd name="T54" fmla="*/ 1227 w 1345"/>
                  <a:gd name="T55" fmla="*/ 210 h 2468"/>
                  <a:gd name="T56" fmla="*/ 1257 w 1345"/>
                  <a:gd name="T57" fmla="*/ 155 h 2468"/>
                  <a:gd name="T58" fmla="*/ 1287 w 1345"/>
                  <a:gd name="T59" fmla="*/ 101 h 2468"/>
                  <a:gd name="T60" fmla="*/ 1317 w 1345"/>
                  <a:gd name="T61" fmla="*/ 51 h 2468"/>
                  <a:gd name="T62" fmla="*/ 1345 w 1345"/>
                  <a:gd name="T63" fmla="*/ 0 h 2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45" h="2468">
                    <a:moveTo>
                      <a:pt x="0" y="2468"/>
                    </a:moveTo>
                    <a:lnTo>
                      <a:pt x="70" y="2335"/>
                    </a:lnTo>
                    <a:lnTo>
                      <a:pt x="137" y="2210"/>
                    </a:lnTo>
                    <a:lnTo>
                      <a:pt x="200" y="2089"/>
                    </a:lnTo>
                    <a:lnTo>
                      <a:pt x="261" y="1974"/>
                    </a:lnTo>
                    <a:lnTo>
                      <a:pt x="320" y="1866"/>
                    </a:lnTo>
                    <a:lnTo>
                      <a:pt x="376" y="1761"/>
                    </a:lnTo>
                    <a:lnTo>
                      <a:pt x="431" y="1661"/>
                    </a:lnTo>
                    <a:lnTo>
                      <a:pt x="483" y="1565"/>
                    </a:lnTo>
                    <a:lnTo>
                      <a:pt x="533" y="1471"/>
                    </a:lnTo>
                    <a:lnTo>
                      <a:pt x="581" y="1383"/>
                    </a:lnTo>
                    <a:lnTo>
                      <a:pt x="628" y="1297"/>
                    </a:lnTo>
                    <a:lnTo>
                      <a:pt x="674" y="1213"/>
                    </a:lnTo>
                    <a:lnTo>
                      <a:pt x="718" y="1133"/>
                    </a:lnTo>
                    <a:lnTo>
                      <a:pt x="761" y="1054"/>
                    </a:lnTo>
                    <a:lnTo>
                      <a:pt x="804" y="979"/>
                    </a:lnTo>
                    <a:lnTo>
                      <a:pt x="844" y="904"/>
                    </a:lnTo>
                    <a:lnTo>
                      <a:pt x="884" y="831"/>
                    </a:lnTo>
                    <a:lnTo>
                      <a:pt x="921" y="761"/>
                    </a:lnTo>
                    <a:lnTo>
                      <a:pt x="959" y="694"/>
                    </a:lnTo>
                    <a:lnTo>
                      <a:pt x="996" y="629"/>
                    </a:lnTo>
                    <a:lnTo>
                      <a:pt x="1031" y="564"/>
                    </a:lnTo>
                    <a:lnTo>
                      <a:pt x="1066" y="503"/>
                    </a:lnTo>
                    <a:lnTo>
                      <a:pt x="1099" y="441"/>
                    </a:lnTo>
                    <a:lnTo>
                      <a:pt x="1132" y="381"/>
                    </a:lnTo>
                    <a:lnTo>
                      <a:pt x="1164" y="321"/>
                    </a:lnTo>
                    <a:lnTo>
                      <a:pt x="1197" y="265"/>
                    </a:lnTo>
                    <a:lnTo>
                      <a:pt x="1227" y="210"/>
                    </a:lnTo>
                    <a:lnTo>
                      <a:pt x="1257" y="155"/>
                    </a:lnTo>
                    <a:lnTo>
                      <a:pt x="1287" y="101"/>
                    </a:lnTo>
                    <a:lnTo>
                      <a:pt x="1317" y="51"/>
                    </a:lnTo>
                    <a:lnTo>
                      <a:pt x="1345" y="0"/>
                    </a:lnTo>
                  </a:path>
                </a:pathLst>
              </a:custGeom>
              <a:noFill/>
              <a:ln w="1079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6" name="Freeform 45"/>
              <p:cNvSpPr>
                <a:spLocks noEditPoints="1"/>
              </p:cNvSpPr>
              <p:nvPr/>
            </p:nvSpPr>
            <p:spPr bwMode="auto">
              <a:xfrm>
                <a:off x="5728" y="3108"/>
                <a:ext cx="166" cy="166"/>
              </a:xfrm>
              <a:custGeom>
                <a:avLst/>
                <a:gdLst>
                  <a:gd name="T0" fmla="*/ 147 w 334"/>
                  <a:gd name="T1" fmla="*/ 2 h 333"/>
                  <a:gd name="T2" fmla="*/ 105 w 334"/>
                  <a:gd name="T3" fmla="*/ 12 h 333"/>
                  <a:gd name="T4" fmla="*/ 67 w 334"/>
                  <a:gd name="T5" fmla="*/ 33 h 333"/>
                  <a:gd name="T6" fmla="*/ 35 w 334"/>
                  <a:gd name="T7" fmla="*/ 63 h 333"/>
                  <a:gd name="T8" fmla="*/ 19 w 334"/>
                  <a:gd name="T9" fmla="*/ 93 h 333"/>
                  <a:gd name="T10" fmla="*/ 10 w 334"/>
                  <a:gd name="T11" fmla="*/ 113 h 333"/>
                  <a:gd name="T12" fmla="*/ 4 w 334"/>
                  <a:gd name="T13" fmla="*/ 135 h 333"/>
                  <a:gd name="T14" fmla="*/ 0 w 334"/>
                  <a:gd name="T15" fmla="*/ 155 h 333"/>
                  <a:gd name="T16" fmla="*/ 2 w 334"/>
                  <a:gd name="T17" fmla="*/ 186 h 333"/>
                  <a:gd name="T18" fmla="*/ 14 w 334"/>
                  <a:gd name="T19" fmla="*/ 228 h 333"/>
                  <a:gd name="T20" fmla="*/ 35 w 334"/>
                  <a:gd name="T21" fmla="*/ 268 h 333"/>
                  <a:gd name="T22" fmla="*/ 67 w 334"/>
                  <a:gd name="T23" fmla="*/ 298 h 333"/>
                  <a:gd name="T24" fmla="*/ 95 w 334"/>
                  <a:gd name="T25" fmla="*/ 315 h 333"/>
                  <a:gd name="T26" fmla="*/ 115 w 334"/>
                  <a:gd name="T27" fmla="*/ 323 h 333"/>
                  <a:gd name="T28" fmla="*/ 135 w 334"/>
                  <a:gd name="T29" fmla="*/ 330 h 333"/>
                  <a:gd name="T30" fmla="*/ 155 w 334"/>
                  <a:gd name="T31" fmla="*/ 333 h 333"/>
                  <a:gd name="T32" fmla="*/ 179 w 334"/>
                  <a:gd name="T33" fmla="*/ 333 h 333"/>
                  <a:gd name="T34" fmla="*/ 199 w 334"/>
                  <a:gd name="T35" fmla="*/ 330 h 333"/>
                  <a:gd name="T36" fmla="*/ 220 w 334"/>
                  <a:gd name="T37" fmla="*/ 323 h 333"/>
                  <a:gd name="T38" fmla="*/ 240 w 334"/>
                  <a:gd name="T39" fmla="*/ 315 h 333"/>
                  <a:gd name="T40" fmla="*/ 269 w 334"/>
                  <a:gd name="T41" fmla="*/ 298 h 333"/>
                  <a:gd name="T42" fmla="*/ 299 w 334"/>
                  <a:gd name="T43" fmla="*/ 268 h 333"/>
                  <a:gd name="T44" fmla="*/ 320 w 334"/>
                  <a:gd name="T45" fmla="*/ 228 h 333"/>
                  <a:gd name="T46" fmla="*/ 332 w 334"/>
                  <a:gd name="T47" fmla="*/ 186 h 333"/>
                  <a:gd name="T48" fmla="*/ 332 w 334"/>
                  <a:gd name="T49" fmla="*/ 145 h 333"/>
                  <a:gd name="T50" fmla="*/ 320 w 334"/>
                  <a:gd name="T51" fmla="*/ 103 h 333"/>
                  <a:gd name="T52" fmla="*/ 305 w 334"/>
                  <a:gd name="T53" fmla="*/ 73 h 333"/>
                  <a:gd name="T54" fmla="*/ 292 w 334"/>
                  <a:gd name="T55" fmla="*/ 55 h 333"/>
                  <a:gd name="T56" fmla="*/ 277 w 334"/>
                  <a:gd name="T57" fmla="*/ 40 h 333"/>
                  <a:gd name="T58" fmla="*/ 259 w 334"/>
                  <a:gd name="T59" fmla="*/ 27 h 333"/>
                  <a:gd name="T60" fmla="*/ 229 w 334"/>
                  <a:gd name="T61" fmla="*/ 12 h 333"/>
                  <a:gd name="T62" fmla="*/ 187 w 334"/>
                  <a:gd name="T63" fmla="*/ 2 h 333"/>
                  <a:gd name="T64" fmla="*/ 167 w 334"/>
                  <a:gd name="T65" fmla="*/ 15 h 333"/>
                  <a:gd name="T66" fmla="*/ 185 w 334"/>
                  <a:gd name="T67" fmla="*/ 17 h 333"/>
                  <a:gd name="T68" fmla="*/ 205 w 334"/>
                  <a:gd name="T69" fmla="*/ 20 h 333"/>
                  <a:gd name="T70" fmla="*/ 224 w 334"/>
                  <a:gd name="T71" fmla="*/ 27 h 333"/>
                  <a:gd name="T72" fmla="*/ 242 w 334"/>
                  <a:gd name="T73" fmla="*/ 35 h 333"/>
                  <a:gd name="T74" fmla="*/ 259 w 334"/>
                  <a:gd name="T75" fmla="*/ 47 h 333"/>
                  <a:gd name="T76" fmla="*/ 274 w 334"/>
                  <a:gd name="T77" fmla="*/ 58 h 333"/>
                  <a:gd name="T78" fmla="*/ 287 w 334"/>
                  <a:gd name="T79" fmla="*/ 73 h 333"/>
                  <a:gd name="T80" fmla="*/ 299 w 334"/>
                  <a:gd name="T81" fmla="*/ 92 h 333"/>
                  <a:gd name="T82" fmla="*/ 314 w 334"/>
                  <a:gd name="T83" fmla="*/ 128 h 333"/>
                  <a:gd name="T84" fmla="*/ 319 w 334"/>
                  <a:gd name="T85" fmla="*/ 166 h 333"/>
                  <a:gd name="T86" fmla="*/ 314 w 334"/>
                  <a:gd name="T87" fmla="*/ 205 h 333"/>
                  <a:gd name="T88" fmla="*/ 299 w 334"/>
                  <a:gd name="T89" fmla="*/ 241 h 333"/>
                  <a:gd name="T90" fmla="*/ 275 w 334"/>
                  <a:gd name="T91" fmla="*/ 275 h 333"/>
                  <a:gd name="T92" fmla="*/ 242 w 334"/>
                  <a:gd name="T93" fmla="*/ 298 h 333"/>
                  <a:gd name="T94" fmla="*/ 205 w 334"/>
                  <a:gd name="T95" fmla="*/ 313 h 333"/>
                  <a:gd name="T96" fmla="*/ 167 w 334"/>
                  <a:gd name="T97" fmla="*/ 318 h 333"/>
                  <a:gd name="T98" fmla="*/ 129 w 334"/>
                  <a:gd name="T99" fmla="*/ 313 h 333"/>
                  <a:gd name="T100" fmla="*/ 92 w 334"/>
                  <a:gd name="T101" fmla="*/ 298 h 333"/>
                  <a:gd name="T102" fmla="*/ 59 w 334"/>
                  <a:gd name="T103" fmla="*/ 275 h 333"/>
                  <a:gd name="T104" fmla="*/ 35 w 334"/>
                  <a:gd name="T105" fmla="*/ 241 h 333"/>
                  <a:gd name="T106" fmla="*/ 20 w 334"/>
                  <a:gd name="T107" fmla="*/ 205 h 333"/>
                  <a:gd name="T108" fmla="*/ 15 w 334"/>
                  <a:gd name="T109" fmla="*/ 166 h 333"/>
                  <a:gd name="T110" fmla="*/ 17 w 334"/>
                  <a:gd name="T111" fmla="*/ 147 h 333"/>
                  <a:gd name="T112" fmla="*/ 20 w 334"/>
                  <a:gd name="T113" fmla="*/ 128 h 333"/>
                  <a:gd name="T114" fmla="*/ 27 w 334"/>
                  <a:gd name="T115" fmla="*/ 110 h 333"/>
                  <a:gd name="T116" fmla="*/ 35 w 334"/>
                  <a:gd name="T117" fmla="*/ 92 h 333"/>
                  <a:gd name="T118" fmla="*/ 59 w 334"/>
                  <a:gd name="T119" fmla="*/ 58 h 333"/>
                  <a:gd name="T120" fmla="*/ 92 w 334"/>
                  <a:gd name="T121" fmla="*/ 35 h 333"/>
                  <a:gd name="T122" fmla="*/ 129 w 334"/>
                  <a:gd name="T123" fmla="*/ 20 h 333"/>
                  <a:gd name="T124" fmla="*/ 167 w 334"/>
                  <a:gd name="T125" fmla="*/ 15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34" h="333">
                    <a:moveTo>
                      <a:pt x="167" y="0"/>
                    </a:moveTo>
                    <a:lnTo>
                      <a:pt x="147" y="2"/>
                    </a:lnTo>
                    <a:lnTo>
                      <a:pt x="125" y="5"/>
                    </a:lnTo>
                    <a:lnTo>
                      <a:pt x="105" y="12"/>
                    </a:lnTo>
                    <a:lnTo>
                      <a:pt x="85" y="22"/>
                    </a:lnTo>
                    <a:lnTo>
                      <a:pt x="67" y="33"/>
                    </a:lnTo>
                    <a:lnTo>
                      <a:pt x="50" y="48"/>
                    </a:lnTo>
                    <a:lnTo>
                      <a:pt x="35" y="63"/>
                    </a:lnTo>
                    <a:lnTo>
                      <a:pt x="24" y="83"/>
                    </a:lnTo>
                    <a:lnTo>
                      <a:pt x="19" y="93"/>
                    </a:lnTo>
                    <a:lnTo>
                      <a:pt x="14" y="103"/>
                    </a:lnTo>
                    <a:lnTo>
                      <a:pt x="10" y="113"/>
                    </a:lnTo>
                    <a:lnTo>
                      <a:pt x="7" y="123"/>
                    </a:lnTo>
                    <a:lnTo>
                      <a:pt x="4" y="135"/>
                    </a:lnTo>
                    <a:lnTo>
                      <a:pt x="2" y="145"/>
                    </a:lnTo>
                    <a:lnTo>
                      <a:pt x="0" y="155"/>
                    </a:lnTo>
                    <a:lnTo>
                      <a:pt x="0" y="166"/>
                    </a:lnTo>
                    <a:lnTo>
                      <a:pt x="2" y="186"/>
                    </a:lnTo>
                    <a:lnTo>
                      <a:pt x="5" y="208"/>
                    </a:lnTo>
                    <a:lnTo>
                      <a:pt x="14" y="228"/>
                    </a:lnTo>
                    <a:lnTo>
                      <a:pt x="22" y="248"/>
                    </a:lnTo>
                    <a:lnTo>
                      <a:pt x="35" y="268"/>
                    </a:lnTo>
                    <a:lnTo>
                      <a:pt x="50" y="285"/>
                    </a:lnTo>
                    <a:lnTo>
                      <a:pt x="67" y="298"/>
                    </a:lnTo>
                    <a:lnTo>
                      <a:pt x="85" y="310"/>
                    </a:lnTo>
                    <a:lnTo>
                      <a:pt x="95" y="315"/>
                    </a:lnTo>
                    <a:lnTo>
                      <a:pt x="105" y="320"/>
                    </a:lnTo>
                    <a:lnTo>
                      <a:pt x="115" y="323"/>
                    </a:lnTo>
                    <a:lnTo>
                      <a:pt x="125" y="326"/>
                    </a:lnTo>
                    <a:lnTo>
                      <a:pt x="135" y="330"/>
                    </a:lnTo>
                    <a:lnTo>
                      <a:pt x="145" y="331"/>
                    </a:lnTo>
                    <a:lnTo>
                      <a:pt x="155" y="333"/>
                    </a:lnTo>
                    <a:lnTo>
                      <a:pt x="167" y="333"/>
                    </a:lnTo>
                    <a:lnTo>
                      <a:pt x="179" y="333"/>
                    </a:lnTo>
                    <a:lnTo>
                      <a:pt x="189" y="331"/>
                    </a:lnTo>
                    <a:lnTo>
                      <a:pt x="199" y="330"/>
                    </a:lnTo>
                    <a:lnTo>
                      <a:pt x="209" y="326"/>
                    </a:lnTo>
                    <a:lnTo>
                      <a:pt x="220" y="323"/>
                    </a:lnTo>
                    <a:lnTo>
                      <a:pt x="230" y="320"/>
                    </a:lnTo>
                    <a:lnTo>
                      <a:pt x="240" y="315"/>
                    </a:lnTo>
                    <a:lnTo>
                      <a:pt x="250" y="310"/>
                    </a:lnTo>
                    <a:lnTo>
                      <a:pt x="269" y="298"/>
                    </a:lnTo>
                    <a:lnTo>
                      <a:pt x="285" y="285"/>
                    </a:lnTo>
                    <a:lnTo>
                      <a:pt x="299" y="268"/>
                    </a:lnTo>
                    <a:lnTo>
                      <a:pt x="312" y="248"/>
                    </a:lnTo>
                    <a:lnTo>
                      <a:pt x="320" y="228"/>
                    </a:lnTo>
                    <a:lnTo>
                      <a:pt x="329" y="208"/>
                    </a:lnTo>
                    <a:lnTo>
                      <a:pt x="332" y="186"/>
                    </a:lnTo>
                    <a:lnTo>
                      <a:pt x="334" y="166"/>
                    </a:lnTo>
                    <a:lnTo>
                      <a:pt x="332" y="145"/>
                    </a:lnTo>
                    <a:lnTo>
                      <a:pt x="329" y="123"/>
                    </a:lnTo>
                    <a:lnTo>
                      <a:pt x="320" y="103"/>
                    </a:lnTo>
                    <a:lnTo>
                      <a:pt x="312" y="83"/>
                    </a:lnTo>
                    <a:lnTo>
                      <a:pt x="305" y="73"/>
                    </a:lnTo>
                    <a:lnTo>
                      <a:pt x="299" y="63"/>
                    </a:lnTo>
                    <a:lnTo>
                      <a:pt x="292" y="55"/>
                    </a:lnTo>
                    <a:lnTo>
                      <a:pt x="284" y="47"/>
                    </a:lnTo>
                    <a:lnTo>
                      <a:pt x="277" y="40"/>
                    </a:lnTo>
                    <a:lnTo>
                      <a:pt x="269" y="33"/>
                    </a:lnTo>
                    <a:lnTo>
                      <a:pt x="259" y="27"/>
                    </a:lnTo>
                    <a:lnTo>
                      <a:pt x="249" y="22"/>
                    </a:lnTo>
                    <a:lnTo>
                      <a:pt x="229" y="12"/>
                    </a:lnTo>
                    <a:lnTo>
                      <a:pt x="209" y="5"/>
                    </a:lnTo>
                    <a:lnTo>
                      <a:pt x="187" y="2"/>
                    </a:lnTo>
                    <a:lnTo>
                      <a:pt x="167" y="0"/>
                    </a:lnTo>
                    <a:close/>
                    <a:moveTo>
                      <a:pt x="167" y="15"/>
                    </a:moveTo>
                    <a:lnTo>
                      <a:pt x="177" y="17"/>
                    </a:lnTo>
                    <a:lnTo>
                      <a:pt x="185" y="17"/>
                    </a:lnTo>
                    <a:lnTo>
                      <a:pt x="195" y="18"/>
                    </a:lnTo>
                    <a:lnTo>
                      <a:pt x="205" y="20"/>
                    </a:lnTo>
                    <a:lnTo>
                      <a:pt x="214" y="23"/>
                    </a:lnTo>
                    <a:lnTo>
                      <a:pt x="224" y="27"/>
                    </a:lnTo>
                    <a:lnTo>
                      <a:pt x="232" y="30"/>
                    </a:lnTo>
                    <a:lnTo>
                      <a:pt x="242" y="35"/>
                    </a:lnTo>
                    <a:lnTo>
                      <a:pt x="250" y="40"/>
                    </a:lnTo>
                    <a:lnTo>
                      <a:pt x="259" y="47"/>
                    </a:lnTo>
                    <a:lnTo>
                      <a:pt x="267" y="52"/>
                    </a:lnTo>
                    <a:lnTo>
                      <a:pt x="274" y="58"/>
                    </a:lnTo>
                    <a:lnTo>
                      <a:pt x="280" y="67"/>
                    </a:lnTo>
                    <a:lnTo>
                      <a:pt x="287" y="73"/>
                    </a:lnTo>
                    <a:lnTo>
                      <a:pt x="294" y="82"/>
                    </a:lnTo>
                    <a:lnTo>
                      <a:pt x="299" y="92"/>
                    </a:lnTo>
                    <a:lnTo>
                      <a:pt x="307" y="110"/>
                    </a:lnTo>
                    <a:lnTo>
                      <a:pt x="314" y="128"/>
                    </a:lnTo>
                    <a:lnTo>
                      <a:pt x="317" y="147"/>
                    </a:lnTo>
                    <a:lnTo>
                      <a:pt x="319" y="166"/>
                    </a:lnTo>
                    <a:lnTo>
                      <a:pt x="317" y="186"/>
                    </a:lnTo>
                    <a:lnTo>
                      <a:pt x="314" y="205"/>
                    </a:lnTo>
                    <a:lnTo>
                      <a:pt x="307" y="223"/>
                    </a:lnTo>
                    <a:lnTo>
                      <a:pt x="299" y="241"/>
                    </a:lnTo>
                    <a:lnTo>
                      <a:pt x="287" y="260"/>
                    </a:lnTo>
                    <a:lnTo>
                      <a:pt x="275" y="275"/>
                    </a:lnTo>
                    <a:lnTo>
                      <a:pt x="260" y="286"/>
                    </a:lnTo>
                    <a:lnTo>
                      <a:pt x="242" y="298"/>
                    </a:lnTo>
                    <a:lnTo>
                      <a:pt x="224" y="306"/>
                    </a:lnTo>
                    <a:lnTo>
                      <a:pt x="205" y="313"/>
                    </a:lnTo>
                    <a:lnTo>
                      <a:pt x="187" y="316"/>
                    </a:lnTo>
                    <a:lnTo>
                      <a:pt x="167" y="318"/>
                    </a:lnTo>
                    <a:lnTo>
                      <a:pt x="147" y="316"/>
                    </a:lnTo>
                    <a:lnTo>
                      <a:pt x="129" y="313"/>
                    </a:lnTo>
                    <a:lnTo>
                      <a:pt x="109" y="306"/>
                    </a:lnTo>
                    <a:lnTo>
                      <a:pt x="92" y="298"/>
                    </a:lnTo>
                    <a:lnTo>
                      <a:pt x="74" y="286"/>
                    </a:lnTo>
                    <a:lnTo>
                      <a:pt x="59" y="275"/>
                    </a:lnTo>
                    <a:lnTo>
                      <a:pt x="45" y="260"/>
                    </a:lnTo>
                    <a:lnTo>
                      <a:pt x="35" y="241"/>
                    </a:lnTo>
                    <a:lnTo>
                      <a:pt x="25" y="223"/>
                    </a:lnTo>
                    <a:lnTo>
                      <a:pt x="20" y="205"/>
                    </a:lnTo>
                    <a:lnTo>
                      <a:pt x="15" y="186"/>
                    </a:lnTo>
                    <a:lnTo>
                      <a:pt x="15" y="166"/>
                    </a:lnTo>
                    <a:lnTo>
                      <a:pt x="15" y="157"/>
                    </a:lnTo>
                    <a:lnTo>
                      <a:pt x="17" y="147"/>
                    </a:lnTo>
                    <a:lnTo>
                      <a:pt x="19" y="138"/>
                    </a:lnTo>
                    <a:lnTo>
                      <a:pt x="20" y="128"/>
                    </a:lnTo>
                    <a:lnTo>
                      <a:pt x="24" y="118"/>
                    </a:lnTo>
                    <a:lnTo>
                      <a:pt x="27" y="110"/>
                    </a:lnTo>
                    <a:lnTo>
                      <a:pt x="30" y="100"/>
                    </a:lnTo>
                    <a:lnTo>
                      <a:pt x="35" y="92"/>
                    </a:lnTo>
                    <a:lnTo>
                      <a:pt x="47" y="73"/>
                    </a:lnTo>
                    <a:lnTo>
                      <a:pt x="59" y="58"/>
                    </a:lnTo>
                    <a:lnTo>
                      <a:pt x="74" y="47"/>
                    </a:lnTo>
                    <a:lnTo>
                      <a:pt x="92" y="35"/>
                    </a:lnTo>
                    <a:lnTo>
                      <a:pt x="110" y="27"/>
                    </a:lnTo>
                    <a:lnTo>
                      <a:pt x="129" y="20"/>
                    </a:lnTo>
                    <a:lnTo>
                      <a:pt x="149" y="17"/>
                    </a:lnTo>
                    <a:lnTo>
                      <a:pt x="167" y="15"/>
                    </a:lnTo>
                    <a:close/>
                  </a:path>
                </a:pathLst>
              </a:custGeom>
              <a:solidFill>
                <a:srgbClr val="00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7" name="Freeform 46"/>
              <p:cNvSpPr>
                <a:spLocks/>
              </p:cNvSpPr>
              <p:nvPr/>
            </p:nvSpPr>
            <p:spPr bwMode="auto">
              <a:xfrm>
                <a:off x="5728" y="3108"/>
                <a:ext cx="166" cy="166"/>
              </a:xfrm>
              <a:custGeom>
                <a:avLst/>
                <a:gdLst>
                  <a:gd name="T0" fmla="*/ 147 w 334"/>
                  <a:gd name="T1" fmla="*/ 2 h 333"/>
                  <a:gd name="T2" fmla="*/ 105 w 334"/>
                  <a:gd name="T3" fmla="*/ 12 h 333"/>
                  <a:gd name="T4" fmla="*/ 67 w 334"/>
                  <a:gd name="T5" fmla="*/ 33 h 333"/>
                  <a:gd name="T6" fmla="*/ 35 w 334"/>
                  <a:gd name="T7" fmla="*/ 63 h 333"/>
                  <a:gd name="T8" fmla="*/ 19 w 334"/>
                  <a:gd name="T9" fmla="*/ 93 h 333"/>
                  <a:gd name="T10" fmla="*/ 10 w 334"/>
                  <a:gd name="T11" fmla="*/ 113 h 333"/>
                  <a:gd name="T12" fmla="*/ 4 w 334"/>
                  <a:gd name="T13" fmla="*/ 135 h 333"/>
                  <a:gd name="T14" fmla="*/ 0 w 334"/>
                  <a:gd name="T15" fmla="*/ 155 h 333"/>
                  <a:gd name="T16" fmla="*/ 2 w 334"/>
                  <a:gd name="T17" fmla="*/ 186 h 333"/>
                  <a:gd name="T18" fmla="*/ 14 w 334"/>
                  <a:gd name="T19" fmla="*/ 228 h 333"/>
                  <a:gd name="T20" fmla="*/ 35 w 334"/>
                  <a:gd name="T21" fmla="*/ 268 h 333"/>
                  <a:gd name="T22" fmla="*/ 67 w 334"/>
                  <a:gd name="T23" fmla="*/ 298 h 333"/>
                  <a:gd name="T24" fmla="*/ 95 w 334"/>
                  <a:gd name="T25" fmla="*/ 315 h 333"/>
                  <a:gd name="T26" fmla="*/ 115 w 334"/>
                  <a:gd name="T27" fmla="*/ 323 h 333"/>
                  <a:gd name="T28" fmla="*/ 135 w 334"/>
                  <a:gd name="T29" fmla="*/ 330 h 333"/>
                  <a:gd name="T30" fmla="*/ 155 w 334"/>
                  <a:gd name="T31" fmla="*/ 333 h 333"/>
                  <a:gd name="T32" fmla="*/ 179 w 334"/>
                  <a:gd name="T33" fmla="*/ 333 h 333"/>
                  <a:gd name="T34" fmla="*/ 199 w 334"/>
                  <a:gd name="T35" fmla="*/ 330 h 333"/>
                  <a:gd name="T36" fmla="*/ 220 w 334"/>
                  <a:gd name="T37" fmla="*/ 323 h 333"/>
                  <a:gd name="T38" fmla="*/ 240 w 334"/>
                  <a:gd name="T39" fmla="*/ 315 h 333"/>
                  <a:gd name="T40" fmla="*/ 269 w 334"/>
                  <a:gd name="T41" fmla="*/ 298 h 333"/>
                  <a:gd name="T42" fmla="*/ 299 w 334"/>
                  <a:gd name="T43" fmla="*/ 268 h 333"/>
                  <a:gd name="T44" fmla="*/ 320 w 334"/>
                  <a:gd name="T45" fmla="*/ 228 h 333"/>
                  <a:gd name="T46" fmla="*/ 332 w 334"/>
                  <a:gd name="T47" fmla="*/ 186 h 333"/>
                  <a:gd name="T48" fmla="*/ 332 w 334"/>
                  <a:gd name="T49" fmla="*/ 145 h 333"/>
                  <a:gd name="T50" fmla="*/ 320 w 334"/>
                  <a:gd name="T51" fmla="*/ 103 h 333"/>
                  <a:gd name="T52" fmla="*/ 305 w 334"/>
                  <a:gd name="T53" fmla="*/ 73 h 333"/>
                  <a:gd name="T54" fmla="*/ 292 w 334"/>
                  <a:gd name="T55" fmla="*/ 55 h 333"/>
                  <a:gd name="T56" fmla="*/ 277 w 334"/>
                  <a:gd name="T57" fmla="*/ 40 h 333"/>
                  <a:gd name="T58" fmla="*/ 259 w 334"/>
                  <a:gd name="T59" fmla="*/ 27 h 333"/>
                  <a:gd name="T60" fmla="*/ 229 w 334"/>
                  <a:gd name="T61" fmla="*/ 12 h 333"/>
                  <a:gd name="T62" fmla="*/ 187 w 334"/>
                  <a:gd name="T63" fmla="*/ 2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34" h="333">
                    <a:moveTo>
                      <a:pt x="167" y="0"/>
                    </a:moveTo>
                    <a:lnTo>
                      <a:pt x="147" y="2"/>
                    </a:lnTo>
                    <a:lnTo>
                      <a:pt x="125" y="5"/>
                    </a:lnTo>
                    <a:lnTo>
                      <a:pt x="105" y="12"/>
                    </a:lnTo>
                    <a:lnTo>
                      <a:pt x="85" y="22"/>
                    </a:lnTo>
                    <a:lnTo>
                      <a:pt x="67" y="33"/>
                    </a:lnTo>
                    <a:lnTo>
                      <a:pt x="50" y="48"/>
                    </a:lnTo>
                    <a:lnTo>
                      <a:pt x="35" y="63"/>
                    </a:lnTo>
                    <a:lnTo>
                      <a:pt x="24" y="83"/>
                    </a:lnTo>
                    <a:lnTo>
                      <a:pt x="19" y="93"/>
                    </a:lnTo>
                    <a:lnTo>
                      <a:pt x="14" y="103"/>
                    </a:lnTo>
                    <a:lnTo>
                      <a:pt x="10" y="113"/>
                    </a:lnTo>
                    <a:lnTo>
                      <a:pt x="7" y="123"/>
                    </a:lnTo>
                    <a:lnTo>
                      <a:pt x="4" y="135"/>
                    </a:lnTo>
                    <a:lnTo>
                      <a:pt x="2" y="145"/>
                    </a:lnTo>
                    <a:lnTo>
                      <a:pt x="0" y="155"/>
                    </a:lnTo>
                    <a:lnTo>
                      <a:pt x="0" y="166"/>
                    </a:lnTo>
                    <a:lnTo>
                      <a:pt x="2" y="186"/>
                    </a:lnTo>
                    <a:lnTo>
                      <a:pt x="5" y="208"/>
                    </a:lnTo>
                    <a:lnTo>
                      <a:pt x="14" y="228"/>
                    </a:lnTo>
                    <a:lnTo>
                      <a:pt x="22" y="248"/>
                    </a:lnTo>
                    <a:lnTo>
                      <a:pt x="35" y="268"/>
                    </a:lnTo>
                    <a:lnTo>
                      <a:pt x="50" y="285"/>
                    </a:lnTo>
                    <a:lnTo>
                      <a:pt x="67" y="298"/>
                    </a:lnTo>
                    <a:lnTo>
                      <a:pt x="85" y="310"/>
                    </a:lnTo>
                    <a:lnTo>
                      <a:pt x="95" y="315"/>
                    </a:lnTo>
                    <a:lnTo>
                      <a:pt x="105" y="320"/>
                    </a:lnTo>
                    <a:lnTo>
                      <a:pt x="115" y="323"/>
                    </a:lnTo>
                    <a:lnTo>
                      <a:pt x="125" y="326"/>
                    </a:lnTo>
                    <a:lnTo>
                      <a:pt x="135" y="330"/>
                    </a:lnTo>
                    <a:lnTo>
                      <a:pt x="145" y="331"/>
                    </a:lnTo>
                    <a:lnTo>
                      <a:pt x="155" y="333"/>
                    </a:lnTo>
                    <a:lnTo>
                      <a:pt x="167" y="333"/>
                    </a:lnTo>
                    <a:lnTo>
                      <a:pt x="179" y="333"/>
                    </a:lnTo>
                    <a:lnTo>
                      <a:pt x="189" y="331"/>
                    </a:lnTo>
                    <a:lnTo>
                      <a:pt x="199" y="330"/>
                    </a:lnTo>
                    <a:lnTo>
                      <a:pt x="209" y="326"/>
                    </a:lnTo>
                    <a:lnTo>
                      <a:pt x="220" y="323"/>
                    </a:lnTo>
                    <a:lnTo>
                      <a:pt x="230" y="320"/>
                    </a:lnTo>
                    <a:lnTo>
                      <a:pt x="240" y="315"/>
                    </a:lnTo>
                    <a:lnTo>
                      <a:pt x="250" y="310"/>
                    </a:lnTo>
                    <a:lnTo>
                      <a:pt x="269" y="298"/>
                    </a:lnTo>
                    <a:lnTo>
                      <a:pt x="285" y="285"/>
                    </a:lnTo>
                    <a:lnTo>
                      <a:pt x="299" y="268"/>
                    </a:lnTo>
                    <a:lnTo>
                      <a:pt x="312" y="248"/>
                    </a:lnTo>
                    <a:lnTo>
                      <a:pt x="320" y="228"/>
                    </a:lnTo>
                    <a:lnTo>
                      <a:pt x="329" y="208"/>
                    </a:lnTo>
                    <a:lnTo>
                      <a:pt x="332" y="186"/>
                    </a:lnTo>
                    <a:lnTo>
                      <a:pt x="334" y="166"/>
                    </a:lnTo>
                    <a:lnTo>
                      <a:pt x="332" y="145"/>
                    </a:lnTo>
                    <a:lnTo>
                      <a:pt x="329" y="123"/>
                    </a:lnTo>
                    <a:lnTo>
                      <a:pt x="320" y="103"/>
                    </a:lnTo>
                    <a:lnTo>
                      <a:pt x="312" y="83"/>
                    </a:lnTo>
                    <a:lnTo>
                      <a:pt x="305" y="73"/>
                    </a:lnTo>
                    <a:lnTo>
                      <a:pt x="299" y="63"/>
                    </a:lnTo>
                    <a:lnTo>
                      <a:pt x="292" y="55"/>
                    </a:lnTo>
                    <a:lnTo>
                      <a:pt x="284" y="47"/>
                    </a:lnTo>
                    <a:lnTo>
                      <a:pt x="277" y="40"/>
                    </a:lnTo>
                    <a:lnTo>
                      <a:pt x="269" y="33"/>
                    </a:lnTo>
                    <a:lnTo>
                      <a:pt x="259" y="27"/>
                    </a:lnTo>
                    <a:lnTo>
                      <a:pt x="249" y="22"/>
                    </a:lnTo>
                    <a:lnTo>
                      <a:pt x="229" y="12"/>
                    </a:lnTo>
                    <a:lnTo>
                      <a:pt x="209" y="5"/>
                    </a:lnTo>
                    <a:lnTo>
                      <a:pt x="187" y="2"/>
                    </a:lnTo>
                    <a:lnTo>
                      <a:pt x="167" y="0"/>
                    </a:lnTo>
                  </a:path>
                </a:pathLst>
              </a:custGeom>
              <a:noFill/>
              <a:ln w="0">
                <a:solidFill>
                  <a:srgbClr val="00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8" name="Freeform 47"/>
              <p:cNvSpPr>
                <a:spLocks/>
              </p:cNvSpPr>
              <p:nvPr/>
            </p:nvSpPr>
            <p:spPr bwMode="auto">
              <a:xfrm>
                <a:off x="5735" y="3116"/>
                <a:ext cx="152" cy="151"/>
              </a:xfrm>
              <a:custGeom>
                <a:avLst/>
                <a:gdLst>
                  <a:gd name="T0" fmla="*/ 152 w 304"/>
                  <a:gd name="T1" fmla="*/ 0 h 303"/>
                  <a:gd name="T2" fmla="*/ 162 w 304"/>
                  <a:gd name="T3" fmla="*/ 2 h 303"/>
                  <a:gd name="T4" fmla="*/ 170 w 304"/>
                  <a:gd name="T5" fmla="*/ 2 h 303"/>
                  <a:gd name="T6" fmla="*/ 180 w 304"/>
                  <a:gd name="T7" fmla="*/ 3 h 303"/>
                  <a:gd name="T8" fmla="*/ 190 w 304"/>
                  <a:gd name="T9" fmla="*/ 5 h 303"/>
                  <a:gd name="T10" fmla="*/ 199 w 304"/>
                  <a:gd name="T11" fmla="*/ 8 h 303"/>
                  <a:gd name="T12" fmla="*/ 209 w 304"/>
                  <a:gd name="T13" fmla="*/ 12 h 303"/>
                  <a:gd name="T14" fmla="*/ 217 w 304"/>
                  <a:gd name="T15" fmla="*/ 15 h 303"/>
                  <a:gd name="T16" fmla="*/ 227 w 304"/>
                  <a:gd name="T17" fmla="*/ 20 h 303"/>
                  <a:gd name="T18" fmla="*/ 235 w 304"/>
                  <a:gd name="T19" fmla="*/ 25 h 303"/>
                  <a:gd name="T20" fmla="*/ 244 w 304"/>
                  <a:gd name="T21" fmla="*/ 32 h 303"/>
                  <a:gd name="T22" fmla="*/ 252 w 304"/>
                  <a:gd name="T23" fmla="*/ 37 h 303"/>
                  <a:gd name="T24" fmla="*/ 259 w 304"/>
                  <a:gd name="T25" fmla="*/ 43 h 303"/>
                  <a:gd name="T26" fmla="*/ 265 w 304"/>
                  <a:gd name="T27" fmla="*/ 52 h 303"/>
                  <a:gd name="T28" fmla="*/ 272 w 304"/>
                  <a:gd name="T29" fmla="*/ 58 h 303"/>
                  <a:gd name="T30" fmla="*/ 279 w 304"/>
                  <a:gd name="T31" fmla="*/ 67 h 303"/>
                  <a:gd name="T32" fmla="*/ 284 w 304"/>
                  <a:gd name="T33" fmla="*/ 77 h 303"/>
                  <a:gd name="T34" fmla="*/ 292 w 304"/>
                  <a:gd name="T35" fmla="*/ 95 h 303"/>
                  <a:gd name="T36" fmla="*/ 299 w 304"/>
                  <a:gd name="T37" fmla="*/ 113 h 303"/>
                  <a:gd name="T38" fmla="*/ 302 w 304"/>
                  <a:gd name="T39" fmla="*/ 132 h 303"/>
                  <a:gd name="T40" fmla="*/ 304 w 304"/>
                  <a:gd name="T41" fmla="*/ 151 h 303"/>
                  <a:gd name="T42" fmla="*/ 302 w 304"/>
                  <a:gd name="T43" fmla="*/ 171 h 303"/>
                  <a:gd name="T44" fmla="*/ 299 w 304"/>
                  <a:gd name="T45" fmla="*/ 190 h 303"/>
                  <a:gd name="T46" fmla="*/ 292 w 304"/>
                  <a:gd name="T47" fmla="*/ 208 h 303"/>
                  <a:gd name="T48" fmla="*/ 284 w 304"/>
                  <a:gd name="T49" fmla="*/ 226 h 303"/>
                  <a:gd name="T50" fmla="*/ 272 w 304"/>
                  <a:gd name="T51" fmla="*/ 245 h 303"/>
                  <a:gd name="T52" fmla="*/ 260 w 304"/>
                  <a:gd name="T53" fmla="*/ 260 h 303"/>
                  <a:gd name="T54" fmla="*/ 245 w 304"/>
                  <a:gd name="T55" fmla="*/ 271 h 303"/>
                  <a:gd name="T56" fmla="*/ 227 w 304"/>
                  <a:gd name="T57" fmla="*/ 283 h 303"/>
                  <a:gd name="T58" fmla="*/ 209 w 304"/>
                  <a:gd name="T59" fmla="*/ 291 h 303"/>
                  <a:gd name="T60" fmla="*/ 190 w 304"/>
                  <a:gd name="T61" fmla="*/ 298 h 303"/>
                  <a:gd name="T62" fmla="*/ 172 w 304"/>
                  <a:gd name="T63" fmla="*/ 301 h 303"/>
                  <a:gd name="T64" fmla="*/ 152 w 304"/>
                  <a:gd name="T65" fmla="*/ 303 h 303"/>
                  <a:gd name="T66" fmla="*/ 132 w 304"/>
                  <a:gd name="T67" fmla="*/ 301 h 303"/>
                  <a:gd name="T68" fmla="*/ 114 w 304"/>
                  <a:gd name="T69" fmla="*/ 298 h 303"/>
                  <a:gd name="T70" fmla="*/ 94 w 304"/>
                  <a:gd name="T71" fmla="*/ 291 h 303"/>
                  <a:gd name="T72" fmla="*/ 77 w 304"/>
                  <a:gd name="T73" fmla="*/ 283 h 303"/>
                  <a:gd name="T74" fmla="*/ 59 w 304"/>
                  <a:gd name="T75" fmla="*/ 271 h 303"/>
                  <a:gd name="T76" fmla="*/ 44 w 304"/>
                  <a:gd name="T77" fmla="*/ 260 h 303"/>
                  <a:gd name="T78" fmla="*/ 30 w 304"/>
                  <a:gd name="T79" fmla="*/ 245 h 303"/>
                  <a:gd name="T80" fmla="*/ 20 w 304"/>
                  <a:gd name="T81" fmla="*/ 226 h 303"/>
                  <a:gd name="T82" fmla="*/ 10 w 304"/>
                  <a:gd name="T83" fmla="*/ 208 h 303"/>
                  <a:gd name="T84" fmla="*/ 5 w 304"/>
                  <a:gd name="T85" fmla="*/ 190 h 303"/>
                  <a:gd name="T86" fmla="*/ 0 w 304"/>
                  <a:gd name="T87" fmla="*/ 171 h 303"/>
                  <a:gd name="T88" fmla="*/ 0 w 304"/>
                  <a:gd name="T89" fmla="*/ 151 h 303"/>
                  <a:gd name="T90" fmla="*/ 0 w 304"/>
                  <a:gd name="T91" fmla="*/ 142 h 303"/>
                  <a:gd name="T92" fmla="*/ 2 w 304"/>
                  <a:gd name="T93" fmla="*/ 132 h 303"/>
                  <a:gd name="T94" fmla="*/ 4 w 304"/>
                  <a:gd name="T95" fmla="*/ 123 h 303"/>
                  <a:gd name="T96" fmla="*/ 5 w 304"/>
                  <a:gd name="T97" fmla="*/ 113 h 303"/>
                  <a:gd name="T98" fmla="*/ 9 w 304"/>
                  <a:gd name="T99" fmla="*/ 103 h 303"/>
                  <a:gd name="T100" fmla="*/ 12 w 304"/>
                  <a:gd name="T101" fmla="*/ 95 h 303"/>
                  <a:gd name="T102" fmla="*/ 15 w 304"/>
                  <a:gd name="T103" fmla="*/ 85 h 303"/>
                  <a:gd name="T104" fmla="*/ 20 w 304"/>
                  <a:gd name="T105" fmla="*/ 77 h 303"/>
                  <a:gd name="T106" fmla="*/ 32 w 304"/>
                  <a:gd name="T107" fmla="*/ 58 h 303"/>
                  <a:gd name="T108" fmla="*/ 44 w 304"/>
                  <a:gd name="T109" fmla="*/ 43 h 303"/>
                  <a:gd name="T110" fmla="*/ 59 w 304"/>
                  <a:gd name="T111" fmla="*/ 32 h 303"/>
                  <a:gd name="T112" fmla="*/ 77 w 304"/>
                  <a:gd name="T113" fmla="*/ 20 h 303"/>
                  <a:gd name="T114" fmla="*/ 95 w 304"/>
                  <a:gd name="T115" fmla="*/ 12 h 303"/>
                  <a:gd name="T116" fmla="*/ 114 w 304"/>
                  <a:gd name="T117" fmla="*/ 5 h 303"/>
                  <a:gd name="T118" fmla="*/ 134 w 304"/>
                  <a:gd name="T119" fmla="*/ 2 h 303"/>
                  <a:gd name="T120" fmla="*/ 152 w 304"/>
                  <a:gd name="T121" fmla="*/ 0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04" h="303">
                    <a:moveTo>
                      <a:pt x="152" y="0"/>
                    </a:moveTo>
                    <a:lnTo>
                      <a:pt x="162" y="2"/>
                    </a:lnTo>
                    <a:lnTo>
                      <a:pt x="170" y="2"/>
                    </a:lnTo>
                    <a:lnTo>
                      <a:pt x="180" y="3"/>
                    </a:lnTo>
                    <a:lnTo>
                      <a:pt x="190" y="5"/>
                    </a:lnTo>
                    <a:lnTo>
                      <a:pt x="199" y="8"/>
                    </a:lnTo>
                    <a:lnTo>
                      <a:pt x="209" y="12"/>
                    </a:lnTo>
                    <a:lnTo>
                      <a:pt x="217" y="15"/>
                    </a:lnTo>
                    <a:lnTo>
                      <a:pt x="227" y="20"/>
                    </a:lnTo>
                    <a:lnTo>
                      <a:pt x="235" y="25"/>
                    </a:lnTo>
                    <a:lnTo>
                      <a:pt x="244" y="32"/>
                    </a:lnTo>
                    <a:lnTo>
                      <a:pt x="252" y="37"/>
                    </a:lnTo>
                    <a:lnTo>
                      <a:pt x="259" y="43"/>
                    </a:lnTo>
                    <a:lnTo>
                      <a:pt x="265" y="52"/>
                    </a:lnTo>
                    <a:lnTo>
                      <a:pt x="272" y="58"/>
                    </a:lnTo>
                    <a:lnTo>
                      <a:pt x="279" y="67"/>
                    </a:lnTo>
                    <a:lnTo>
                      <a:pt x="284" y="77"/>
                    </a:lnTo>
                    <a:lnTo>
                      <a:pt x="292" y="95"/>
                    </a:lnTo>
                    <a:lnTo>
                      <a:pt x="299" y="113"/>
                    </a:lnTo>
                    <a:lnTo>
                      <a:pt x="302" y="132"/>
                    </a:lnTo>
                    <a:lnTo>
                      <a:pt x="304" y="151"/>
                    </a:lnTo>
                    <a:lnTo>
                      <a:pt x="302" y="171"/>
                    </a:lnTo>
                    <a:lnTo>
                      <a:pt x="299" y="190"/>
                    </a:lnTo>
                    <a:lnTo>
                      <a:pt x="292" y="208"/>
                    </a:lnTo>
                    <a:lnTo>
                      <a:pt x="284" y="226"/>
                    </a:lnTo>
                    <a:lnTo>
                      <a:pt x="272" y="245"/>
                    </a:lnTo>
                    <a:lnTo>
                      <a:pt x="260" y="260"/>
                    </a:lnTo>
                    <a:lnTo>
                      <a:pt x="245" y="271"/>
                    </a:lnTo>
                    <a:lnTo>
                      <a:pt x="227" y="283"/>
                    </a:lnTo>
                    <a:lnTo>
                      <a:pt x="209" y="291"/>
                    </a:lnTo>
                    <a:lnTo>
                      <a:pt x="190" y="298"/>
                    </a:lnTo>
                    <a:lnTo>
                      <a:pt x="172" y="301"/>
                    </a:lnTo>
                    <a:lnTo>
                      <a:pt x="152" y="303"/>
                    </a:lnTo>
                    <a:lnTo>
                      <a:pt x="132" y="301"/>
                    </a:lnTo>
                    <a:lnTo>
                      <a:pt x="114" y="298"/>
                    </a:lnTo>
                    <a:lnTo>
                      <a:pt x="94" y="291"/>
                    </a:lnTo>
                    <a:lnTo>
                      <a:pt x="77" y="283"/>
                    </a:lnTo>
                    <a:lnTo>
                      <a:pt x="59" y="271"/>
                    </a:lnTo>
                    <a:lnTo>
                      <a:pt x="44" y="260"/>
                    </a:lnTo>
                    <a:lnTo>
                      <a:pt x="30" y="245"/>
                    </a:lnTo>
                    <a:lnTo>
                      <a:pt x="20" y="226"/>
                    </a:lnTo>
                    <a:lnTo>
                      <a:pt x="10" y="208"/>
                    </a:lnTo>
                    <a:lnTo>
                      <a:pt x="5" y="190"/>
                    </a:lnTo>
                    <a:lnTo>
                      <a:pt x="0" y="171"/>
                    </a:lnTo>
                    <a:lnTo>
                      <a:pt x="0" y="151"/>
                    </a:lnTo>
                    <a:lnTo>
                      <a:pt x="0" y="142"/>
                    </a:lnTo>
                    <a:lnTo>
                      <a:pt x="2" y="132"/>
                    </a:lnTo>
                    <a:lnTo>
                      <a:pt x="4" y="123"/>
                    </a:lnTo>
                    <a:lnTo>
                      <a:pt x="5" y="113"/>
                    </a:lnTo>
                    <a:lnTo>
                      <a:pt x="9" y="103"/>
                    </a:lnTo>
                    <a:lnTo>
                      <a:pt x="12" y="95"/>
                    </a:lnTo>
                    <a:lnTo>
                      <a:pt x="15" y="85"/>
                    </a:lnTo>
                    <a:lnTo>
                      <a:pt x="20" y="77"/>
                    </a:lnTo>
                    <a:lnTo>
                      <a:pt x="32" y="58"/>
                    </a:lnTo>
                    <a:lnTo>
                      <a:pt x="44" y="43"/>
                    </a:lnTo>
                    <a:lnTo>
                      <a:pt x="59" y="32"/>
                    </a:lnTo>
                    <a:lnTo>
                      <a:pt x="77" y="20"/>
                    </a:lnTo>
                    <a:lnTo>
                      <a:pt x="95" y="12"/>
                    </a:lnTo>
                    <a:lnTo>
                      <a:pt x="114" y="5"/>
                    </a:lnTo>
                    <a:lnTo>
                      <a:pt x="134" y="2"/>
                    </a:lnTo>
                    <a:lnTo>
                      <a:pt x="152" y="0"/>
                    </a:lnTo>
                  </a:path>
                </a:pathLst>
              </a:custGeom>
              <a:noFill/>
              <a:ln w="0">
                <a:solidFill>
                  <a:srgbClr val="00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9" name="Freeform 48"/>
              <p:cNvSpPr>
                <a:spLocks noEditPoints="1"/>
              </p:cNvSpPr>
              <p:nvPr/>
            </p:nvSpPr>
            <p:spPr bwMode="auto">
              <a:xfrm>
                <a:off x="6226" y="2188"/>
                <a:ext cx="166" cy="167"/>
              </a:xfrm>
              <a:custGeom>
                <a:avLst/>
                <a:gdLst>
                  <a:gd name="T0" fmla="*/ 145 w 333"/>
                  <a:gd name="T1" fmla="*/ 1 h 333"/>
                  <a:gd name="T2" fmla="*/ 105 w 333"/>
                  <a:gd name="T3" fmla="*/ 11 h 333"/>
                  <a:gd name="T4" fmla="*/ 65 w 333"/>
                  <a:gd name="T5" fmla="*/ 33 h 333"/>
                  <a:gd name="T6" fmla="*/ 35 w 333"/>
                  <a:gd name="T7" fmla="*/ 63 h 333"/>
                  <a:gd name="T8" fmla="*/ 19 w 333"/>
                  <a:gd name="T9" fmla="*/ 93 h 333"/>
                  <a:gd name="T10" fmla="*/ 9 w 333"/>
                  <a:gd name="T11" fmla="*/ 113 h 333"/>
                  <a:gd name="T12" fmla="*/ 4 w 333"/>
                  <a:gd name="T13" fmla="*/ 134 h 333"/>
                  <a:gd name="T14" fmla="*/ 0 w 333"/>
                  <a:gd name="T15" fmla="*/ 154 h 333"/>
                  <a:gd name="T16" fmla="*/ 2 w 333"/>
                  <a:gd name="T17" fmla="*/ 186 h 333"/>
                  <a:gd name="T18" fmla="*/ 12 w 333"/>
                  <a:gd name="T19" fmla="*/ 228 h 333"/>
                  <a:gd name="T20" fmla="*/ 35 w 333"/>
                  <a:gd name="T21" fmla="*/ 268 h 333"/>
                  <a:gd name="T22" fmla="*/ 65 w 333"/>
                  <a:gd name="T23" fmla="*/ 298 h 333"/>
                  <a:gd name="T24" fmla="*/ 93 w 333"/>
                  <a:gd name="T25" fmla="*/ 314 h 333"/>
                  <a:gd name="T26" fmla="*/ 115 w 333"/>
                  <a:gd name="T27" fmla="*/ 323 h 333"/>
                  <a:gd name="T28" fmla="*/ 135 w 333"/>
                  <a:gd name="T29" fmla="*/ 329 h 333"/>
                  <a:gd name="T30" fmla="*/ 155 w 333"/>
                  <a:gd name="T31" fmla="*/ 333 h 333"/>
                  <a:gd name="T32" fmla="*/ 177 w 333"/>
                  <a:gd name="T33" fmla="*/ 333 h 333"/>
                  <a:gd name="T34" fmla="*/ 198 w 333"/>
                  <a:gd name="T35" fmla="*/ 329 h 333"/>
                  <a:gd name="T36" fmla="*/ 220 w 333"/>
                  <a:gd name="T37" fmla="*/ 323 h 333"/>
                  <a:gd name="T38" fmla="*/ 240 w 333"/>
                  <a:gd name="T39" fmla="*/ 314 h 333"/>
                  <a:gd name="T40" fmla="*/ 268 w 333"/>
                  <a:gd name="T41" fmla="*/ 298 h 333"/>
                  <a:gd name="T42" fmla="*/ 298 w 333"/>
                  <a:gd name="T43" fmla="*/ 268 h 333"/>
                  <a:gd name="T44" fmla="*/ 320 w 333"/>
                  <a:gd name="T45" fmla="*/ 228 h 333"/>
                  <a:gd name="T46" fmla="*/ 332 w 333"/>
                  <a:gd name="T47" fmla="*/ 186 h 333"/>
                  <a:gd name="T48" fmla="*/ 332 w 333"/>
                  <a:gd name="T49" fmla="*/ 144 h 333"/>
                  <a:gd name="T50" fmla="*/ 320 w 333"/>
                  <a:gd name="T51" fmla="*/ 103 h 333"/>
                  <a:gd name="T52" fmla="*/ 305 w 333"/>
                  <a:gd name="T53" fmla="*/ 73 h 333"/>
                  <a:gd name="T54" fmla="*/ 292 w 333"/>
                  <a:gd name="T55" fmla="*/ 55 h 333"/>
                  <a:gd name="T56" fmla="*/ 277 w 333"/>
                  <a:gd name="T57" fmla="*/ 40 h 333"/>
                  <a:gd name="T58" fmla="*/ 258 w 333"/>
                  <a:gd name="T59" fmla="*/ 26 h 333"/>
                  <a:gd name="T60" fmla="*/ 228 w 333"/>
                  <a:gd name="T61" fmla="*/ 11 h 333"/>
                  <a:gd name="T62" fmla="*/ 187 w 333"/>
                  <a:gd name="T63" fmla="*/ 1 h 333"/>
                  <a:gd name="T64" fmla="*/ 167 w 333"/>
                  <a:gd name="T65" fmla="*/ 15 h 333"/>
                  <a:gd name="T66" fmla="*/ 185 w 333"/>
                  <a:gd name="T67" fmla="*/ 16 h 333"/>
                  <a:gd name="T68" fmla="*/ 205 w 333"/>
                  <a:gd name="T69" fmla="*/ 20 h 333"/>
                  <a:gd name="T70" fmla="*/ 223 w 333"/>
                  <a:gd name="T71" fmla="*/ 26 h 333"/>
                  <a:gd name="T72" fmla="*/ 242 w 333"/>
                  <a:gd name="T73" fmla="*/ 35 h 333"/>
                  <a:gd name="T74" fmla="*/ 258 w 333"/>
                  <a:gd name="T75" fmla="*/ 46 h 333"/>
                  <a:gd name="T76" fmla="*/ 273 w 333"/>
                  <a:gd name="T77" fmla="*/ 58 h 333"/>
                  <a:gd name="T78" fmla="*/ 287 w 333"/>
                  <a:gd name="T79" fmla="*/ 73 h 333"/>
                  <a:gd name="T80" fmla="*/ 298 w 333"/>
                  <a:gd name="T81" fmla="*/ 91 h 333"/>
                  <a:gd name="T82" fmla="*/ 313 w 333"/>
                  <a:gd name="T83" fmla="*/ 128 h 333"/>
                  <a:gd name="T84" fmla="*/ 318 w 333"/>
                  <a:gd name="T85" fmla="*/ 166 h 333"/>
                  <a:gd name="T86" fmla="*/ 313 w 333"/>
                  <a:gd name="T87" fmla="*/ 204 h 333"/>
                  <a:gd name="T88" fmla="*/ 298 w 333"/>
                  <a:gd name="T89" fmla="*/ 241 h 333"/>
                  <a:gd name="T90" fmla="*/ 275 w 333"/>
                  <a:gd name="T91" fmla="*/ 274 h 333"/>
                  <a:gd name="T92" fmla="*/ 242 w 333"/>
                  <a:gd name="T93" fmla="*/ 298 h 333"/>
                  <a:gd name="T94" fmla="*/ 205 w 333"/>
                  <a:gd name="T95" fmla="*/ 313 h 333"/>
                  <a:gd name="T96" fmla="*/ 167 w 333"/>
                  <a:gd name="T97" fmla="*/ 318 h 333"/>
                  <a:gd name="T98" fmla="*/ 127 w 333"/>
                  <a:gd name="T99" fmla="*/ 313 h 333"/>
                  <a:gd name="T100" fmla="*/ 92 w 333"/>
                  <a:gd name="T101" fmla="*/ 298 h 333"/>
                  <a:gd name="T102" fmla="*/ 59 w 333"/>
                  <a:gd name="T103" fmla="*/ 274 h 333"/>
                  <a:gd name="T104" fmla="*/ 35 w 333"/>
                  <a:gd name="T105" fmla="*/ 241 h 333"/>
                  <a:gd name="T106" fmla="*/ 20 w 333"/>
                  <a:gd name="T107" fmla="*/ 204 h 333"/>
                  <a:gd name="T108" fmla="*/ 15 w 333"/>
                  <a:gd name="T109" fmla="*/ 166 h 333"/>
                  <a:gd name="T110" fmla="*/ 15 w 333"/>
                  <a:gd name="T111" fmla="*/ 146 h 333"/>
                  <a:gd name="T112" fmla="*/ 20 w 333"/>
                  <a:gd name="T113" fmla="*/ 128 h 333"/>
                  <a:gd name="T114" fmla="*/ 27 w 333"/>
                  <a:gd name="T115" fmla="*/ 110 h 333"/>
                  <a:gd name="T116" fmla="*/ 35 w 333"/>
                  <a:gd name="T117" fmla="*/ 91 h 333"/>
                  <a:gd name="T118" fmla="*/ 59 w 333"/>
                  <a:gd name="T119" fmla="*/ 58 h 333"/>
                  <a:gd name="T120" fmla="*/ 92 w 333"/>
                  <a:gd name="T121" fmla="*/ 35 h 333"/>
                  <a:gd name="T122" fmla="*/ 128 w 333"/>
                  <a:gd name="T123" fmla="*/ 20 h 333"/>
                  <a:gd name="T124" fmla="*/ 167 w 333"/>
                  <a:gd name="T125" fmla="*/ 15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33" h="333">
                    <a:moveTo>
                      <a:pt x="167" y="0"/>
                    </a:moveTo>
                    <a:lnTo>
                      <a:pt x="145" y="1"/>
                    </a:lnTo>
                    <a:lnTo>
                      <a:pt x="125" y="5"/>
                    </a:lnTo>
                    <a:lnTo>
                      <a:pt x="105" y="11"/>
                    </a:lnTo>
                    <a:lnTo>
                      <a:pt x="85" y="21"/>
                    </a:lnTo>
                    <a:lnTo>
                      <a:pt x="65" y="33"/>
                    </a:lnTo>
                    <a:lnTo>
                      <a:pt x="50" y="48"/>
                    </a:lnTo>
                    <a:lnTo>
                      <a:pt x="35" y="63"/>
                    </a:lnTo>
                    <a:lnTo>
                      <a:pt x="24" y="83"/>
                    </a:lnTo>
                    <a:lnTo>
                      <a:pt x="19" y="93"/>
                    </a:lnTo>
                    <a:lnTo>
                      <a:pt x="14" y="103"/>
                    </a:lnTo>
                    <a:lnTo>
                      <a:pt x="9" y="113"/>
                    </a:lnTo>
                    <a:lnTo>
                      <a:pt x="5" y="123"/>
                    </a:lnTo>
                    <a:lnTo>
                      <a:pt x="4" y="134"/>
                    </a:lnTo>
                    <a:lnTo>
                      <a:pt x="2" y="144"/>
                    </a:lnTo>
                    <a:lnTo>
                      <a:pt x="0" y="154"/>
                    </a:lnTo>
                    <a:lnTo>
                      <a:pt x="0" y="166"/>
                    </a:lnTo>
                    <a:lnTo>
                      <a:pt x="2" y="186"/>
                    </a:lnTo>
                    <a:lnTo>
                      <a:pt x="5" y="208"/>
                    </a:lnTo>
                    <a:lnTo>
                      <a:pt x="12" y="228"/>
                    </a:lnTo>
                    <a:lnTo>
                      <a:pt x="22" y="248"/>
                    </a:lnTo>
                    <a:lnTo>
                      <a:pt x="35" y="268"/>
                    </a:lnTo>
                    <a:lnTo>
                      <a:pt x="50" y="284"/>
                    </a:lnTo>
                    <a:lnTo>
                      <a:pt x="65" y="298"/>
                    </a:lnTo>
                    <a:lnTo>
                      <a:pt x="85" y="309"/>
                    </a:lnTo>
                    <a:lnTo>
                      <a:pt x="93" y="314"/>
                    </a:lnTo>
                    <a:lnTo>
                      <a:pt x="103" y="319"/>
                    </a:lnTo>
                    <a:lnTo>
                      <a:pt x="115" y="323"/>
                    </a:lnTo>
                    <a:lnTo>
                      <a:pt x="125" y="326"/>
                    </a:lnTo>
                    <a:lnTo>
                      <a:pt x="135" y="329"/>
                    </a:lnTo>
                    <a:lnTo>
                      <a:pt x="145" y="331"/>
                    </a:lnTo>
                    <a:lnTo>
                      <a:pt x="155" y="333"/>
                    </a:lnTo>
                    <a:lnTo>
                      <a:pt x="167" y="333"/>
                    </a:lnTo>
                    <a:lnTo>
                      <a:pt x="177" y="333"/>
                    </a:lnTo>
                    <a:lnTo>
                      <a:pt x="188" y="331"/>
                    </a:lnTo>
                    <a:lnTo>
                      <a:pt x="198" y="329"/>
                    </a:lnTo>
                    <a:lnTo>
                      <a:pt x="208" y="326"/>
                    </a:lnTo>
                    <a:lnTo>
                      <a:pt x="220" y="323"/>
                    </a:lnTo>
                    <a:lnTo>
                      <a:pt x="230" y="319"/>
                    </a:lnTo>
                    <a:lnTo>
                      <a:pt x="240" y="314"/>
                    </a:lnTo>
                    <a:lnTo>
                      <a:pt x="250" y="309"/>
                    </a:lnTo>
                    <a:lnTo>
                      <a:pt x="268" y="298"/>
                    </a:lnTo>
                    <a:lnTo>
                      <a:pt x="285" y="284"/>
                    </a:lnTo>
                    <a:lnTo>
                      <a:pt x="298" y="268"/>
                    </a:lnTo>
                    <a:lnTo>
                      <a:pt x="310" y="248"/>
                    </a:lnTo>
                    <a:lnTo>
                      <a:pt x="320" y="228"/>
                    </a:lnTo>
                    <a:lnTo>
                      <a:pt x="328" y="208"/>
                    </a:lnTo>
                    <a:lnTo>
                      <a:pt x="332" y="186"/>
                    </a:lnTo>
                    <a:lnTo>
                      <a:pt x="333" y="166"/>
                    </a:lnTo>
                    <a:lnTo>
                      <a:pt x="332" y="144"/>
                    </a:lnTo>
                    <a:lnTo>
                      <a:pt x="328" y="123"/>
                    </a:lnTo>
                    <a:lnTo>
                      <a:pt x="320" y="103"/>
                    </a:lnTo>
                    <a:lnTo>
                      <a:pt x="310" y="83"/>
                    </a:lnTo>
                    <a:lnTo>
                      <a:pt x="305" y="73"/>
                    </a:lnTo>
                    <a:lnTo>
                      <a:pt x="298" y="63"/>
                    </a:lnTo>
                    <a:lnTo>
                      <a:pt x="292" y="55"/>
                    </a:lnTo>
                    <a:lnTo>
                      <a:pt x="283" y="46"/>
                    </a:lnTo>
                    <a:lnTo>
                      <a:pt x="277" y="40"/>
                    </a:lnTo>
                    <a:lnTo>
                      <a:pt x="267" y="33"/>
                    </a:lnTo>
                    <a:lnTo>
                      <a:pt x="258" y="26"/>
                    </a:lnTo>
                    <a:lnTo>
                      <a:pt x="248" y="21"/>
                    </a:lnTo>
                    <a:lnTo>
                      <a:pt x="228" y="11"/>
                    </a:lnTo>
                    <a:lnTo>
                      <a:pt x="208" y="5"/>
                    </a:lnTo>
                    <a:lnTo>
                      <a:pt x="187" y="1"/>
                    </a:lnTo>
                    <a:lnTo>
                      <a:pt x="167" y="0"/>
                    </a:lnTo>
                    <a:close/>
                    <a:moveTo>
                      <a:pt x="167" y="15"/>
                    </a:moveTo>
                    <a:lnTo>
                      <a:pt x="175" y="16"/>
                    </a:lnTo>
                    <a:lnTo>
                      <a:pt x="185" y="16"/>
                    </a:lnTo>
                    <a:lnTo>
                      <a:pt x="195" y="18"/>
                    </a:lnTo>
                    <a:lnTo>
                      <a:pt x="205" y="20"/>
                    </a:lnTo>
                    <a:lnTo>
                      <a:pt x="213" y="23"/>
                    </a:lnTo>
                    <a:lnTo>
                      <a:pt x="223" y="26"/>
                    </a:lnTo>
                    <a:lnTo>
                      <a:pt x="232" y="30"/>
                    </a:lnTo>
                    <a:lnTo>
                      <a:pt x="242" y="35"/>
                    </a:lnTo>
                    <a:lnTo>
                      <a:pt x="250" y="40"/>
                    </a:lnTo>
                    <a:lnTo>
                      <a:pt x="258" y="46"/>
                    </a:lnTo>
                    <a:lnTo>
                      <a:pt x="267" y="51"/>
                    </a:lnTo>
                    <a:lnTo>
                      <a:pt x="273" y="58"/>
                    </a:lnTo>
                    <a:lnTo>
                      <a:pt x="280" y="66"/>
                    </a:lnTo>
                    <a:lnTo>
                      <a:pt x="287" y="73"/>
                    </a:lnTo>
                    <a:lnTo>
                      <a:pt x="293" y="81"/>
                    </a:lnTo>
                    <a:lnTo>
                      <a:pt x="298" y="91"/>
                    </a:lnTo>
                    <a:lnTo>
                      <a:pt x="307" y="110"/>
                    </a:lnTo>
                    <a:lnTo>
                      <a:pt x="313" y="128"/>
                    </a:lnTo>
                    <a:lnTo>
                      <a:pt x="317" y="146"/>
                    </a:lnTo>
                    <a:lnTo>
                      <a:pt x="318" y="166"/>
                    </a:lnTo>
                    <a:lnTo>
                      <a:pt x="317" y="186"/>
                    </a:lnTo>
                    <a:lnTo>
                      <a:pt x="313" y="204"/>
                    </a:lnTo>
                    <a:lnTo>
                      <a:pt x="307" y="223"/>
                    </a:lnTo>
                    <a:lnTo>
                      <a:pt x="298" y="241"/>
                    </a:lnTo>
                    <a:lnTo>
                      <a:pt x="287" y="259"/>
                    </a:lnTo>
                    <a:lnTo>
                      <a:pt x="275" y="274"/>
                    </a:lnTo>
                    <a:lnTo>
                      <a:pt x="260" y="286"/>
                    </a:lnTo>
                    <a:lnTo>
                      <a:pt x="242" y="298"/>
                    </a:lnTo>
                    <a:lnTo>
                      <a:pt x="223" y="306"/>
                    </a:lnTo>
                    <a:lnTo>
                      <a:pt x="205" y="313"/>
                    </a:lnTo>
                    <a:lnTo>
                      <a:pt x="187" y="316"/>
                    </a:lnTo>
                    <a:lnTo>
                      <a:pt x="167" y="318"/>
                    </a:lnTo>
                    <a:lnTo>
                      <a:pt x="147" y="316"/>
                    </a:lnTo>
                    <a:lnTo>
                      <a:pt x="127" y="313"/>
                    </a:lnTo>
                    <a:lnTo>
                      <a:pt x="108" y="306"/>
                    </a:lnTo>
                    <a:lnTo>
                      <a:pt x="92" y="298"/>
                    </a:lnTo>
                    <a:lnTo>
                      <a:pt x="74" y="286"/>
                    </a:lnTo>
                    <a:lnTo>
                      <a:pt x="59" y="274"/>
                    </a:lnTo>
                    <a:lnTo>
                      <a:pt x="45" y="259"/>
                    </a:lnTo>
                    <a:lnTo>
                      <a:pt x="35" y="241"/>
                    </a:lnTo>
                    <a:lnTo>
                      <a:pt x="25" y="223"/>
                    </a:lnTo>
                    <a:lnTo>
                      <a:pt x="20" y="204"/>
                    </a:lnTo>
                    <a:lnTo>
                      <a:pt x="15" y="186"/>
                    </a:lnTo>
                    <a:lnTo>
                      <a:pt x="15" y="166"/>
                    </a:lnTo>
                    <a:lnTo>
                      <a:pt x="15" y="156"/>
                    </a:lnTo>
                    <a:lnTo>
                      <a:pt x="15" y="146"/>
                    </a:lnTo>
                    <a:lnTo>
                      <a:pt x="17" y="138"/>
                    </a:lnTo>
                    <a:lnTo>
                      <a:pt x="20" y="128"/>
                    </a:lnTo>
                    <a:lnTo>
                      <a:pt x="24" y="118"/>
                    </a:lnTo>
                    <a:lnTo>
                      <a:pt x="27" y="110"/>
                    </a:lnTo>
                    <a:lnTo>
                      <a:pt x="30" y="100"/>
                    </a:lnTo>
                    <a:lnTo>
                      <a:pt x="35" y="91"/>
                    </a:lnTo>
                    <a:lnTo>
                      <a:pt x="47" y="73"/>
                    </a:lnTo>
                    <a:lnTo>
                      <a:pt x="59" y="58"/>
                    </a:lnTo>
                    <a:lnTo>
                      <a:pt x="74" y="46"/>
                    </a:lnTo>
                    <a:lnTo>
                      <a:pt x="92" y="35"/>
                    </a:lnTo>
                    <a:lnTo>
                      <a:pt x="110" y="26"/>
                    </a:lnTo>
                    <a:lnTo>
                      <a:pt x="128" y="20"/>
                    </a:lnTo>
                    <a:lnTo>
                      <a:pt x="147" y="16"/>
                    </a:lnTo>
                    <a:lnTo>
                      <a:pt x="167" y="15"/>
                    </a:lnTo>
                    <a:close/>
                  </a:path>
                </a:pathLst>
              </a:custGeom>
              <a:solidFill>
                <a:srgbClr val="00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0" name="Freeform 49"/>
              <p:cNvSpPr>
                <a:spLocks/>
              </p:cNvSpPr>
              <p:nvPr/>
            </p:nvSpPr>
            <p:spPr bwMode="auto">
              <a:xfrm>
                <a:off x="6226" y="2188"/>
                <a:ext cx="166" cy="167"/>
              </a:xfrm>
              <a:custGeom>
                <a:avLst/>
                <a:gdLst>
                  <a:gd name="T0" fmla="*/ 145 w 333"/>
                  <a:gd name="T1" fmla="*/ 1 h 333"/>
                  <a:gd name="T2" fmla="*/ 105 w 333"/>
                  <a:gd name="T3" fmla="*/ 11 h 333"/>
                  <a:gd name="T4" fmla="*/ 65 w 333"/>
                  <a:gd name="T5" fmla="*/ 33 h 333"/>
                  <a:gd name="T6" fmla="*/ 35 w 333"/>
                  <a:gd name="T7" fmla="*/ 63 h 333"/>
                  <a:gd name="T8" fmla="*/ 19 w 333"/>
                  <a:gd name="T9" fmla="*/ 93 h 333"/>
                  <a:gd name="T10" fmla="*/ 9 w 333"/>
                  <a:gd name="T11" fmla="*/ 113 h 333"/>
                  <a:gd name="T12" fmla="*/ 4 w 333"/>
                  <a:gd name="T13" fmla="*/ 134 h 333"/>
                  <a:gd name="T14" fmla="*/ 0 w 333"/>
                  <a:gd name="T15" fmla="*/ 154 h 333"/>
                  <a:gd name="T16" fmla="*/ 2 w 333"/>
                  <a:gd name="T17" fmla="*/ 186 h 333"/>
                  <a:gd name="T18" fmla="*/ 12 w 333"/>
                  <a:gd name="T19" fmla="*/ 228 h 333"/>
                  <a:gd name="T20" fmla="*/ 35 w 333"/>
                  <a:gd name="T21" fmla="*/ 268 h 333"/>
                  <a:gd name="T22" fmla="*/ 65 w 333"/>
                  <a:gd name="T23" fmla="*/ 298 h 333"/>
                  <a:gd name="T24" fmla="*/ 93 w 333"/>
                  <a:gd name="T25" fmla="*/ 314 h 333"/>
                  <a:gd name="T26" fmla="*/ 115 w 333"/>
                  <a:gd name="T27" fmla="*/ 323 h 333"/>
                  <a:gd name="T28" fmla="*/ 135 w 333"/>
                  <a:gd name="T29" fmla="*/ 329 h 333"/>
                  <a:gd name="T30" fmla="*/ 155 w 333"/>
                  <a:gd name="T31" fmla="*/ 333 h 333"/>
                  <a:gd name="T32" fmla="*/ 177 w 333"/>
                  <a:gd name="T33" fmla="*/ 333 h 333"/>
                  <a:gd name="T34" fmla="*/ 198 w 333"/>
                  <a:gd name="T35" fmla="*/ 329 h 333"/>
                  <a:gd name="T36" fmla="*/ 220 w 333"/>
                  <a:gd name="T37" fmla="*/ 323 h 333"/>
                  <a:gd name="T38" fmla="*/ 240 w 333"/>
                  <a:gd name="T39" fmla="*/ 314 h 333"/>
                  <a:gd name="T40" fmla="*/ 268 w 333"/>
                  <a:gd name="T41" fmla="*/ 298 h 333"/>
                  <a:gd name="T42" fmla="*/ 298 w 333"/>
                  <a:gd name="T43" fmla="*/ 268 h 333"/>
                  <a:gd name="T44" fmla="*/ 320 w 333"/>
                  <a:gd name="T45" fmla="*/ 228 h 333"/>
                  <a:gd name="T46" fmla="*/ 332 w 333"/>
                  <a:gd name="T47" fmla="*/ 186 h 333"/>
                  <a:gd name="T48" fmla="*/ 332 w 333"/>
                  <a:gd name="T49" fmla="*/ 144 h 333"/>
                  <a:gd name="T50" fmla="*/ 320 w 333"/>
                  <a:gd name="T51" fmla="*/ 103 h 333"/>
                  <a:gd name="T52" fmla="*/ 305 w 333"/>
                  <a:gd name="T53" fmla="*/ 73 h 333"/>
                  <a:gd name="T54" fmla="*/ 292 w 333"/>
                  <a:gd name="T55" fmla="*/ 55 h 333"/>
                  <a:gd name="T56" fmla="*/ 277 w 333"/>
                  <a:gd name="T57" fmla="*/ 40 h 333"/>
                  <a:gd name="T58" fmla="*/ 258 w 333"/>
                  <a:gd name="T59" fmla="*/ 26 h 333"/>
                  <a:gd name="T60" fmla="*/ 228 w 333"/>
                  <a:gd name="T61" fmla="*/ 11 h 333"/>
                  <a:gd name="T62" fmla="*/ 187 w 333"/>
                  <a:gd name="T63" fmla="*/ 1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33" h="333">
                    <a:moveTo>
                      <a:pt x="167" y="0"/>
                    </a:moveTo>
                    <a:lnTo>
                      <a:pt x="145" y="1"/>
                    </a:lnTo>
                    <a:lnTo>
                      <a:pt x="125" y="5"/>
                    </a:lnTo>
                    <a:lnTo>
                      <a:pt x="105" y="11"/>
                    </a:lnTo>
                    <a:lnTo>
                      <a:pt x="85" y="21"/>
                    </a:lnTo>
                    <a:lnTo>
                      <a:pt x="65" y="33"/>
                    </a:lnTo>
                    <a:lnTo>
                      <a:pt x="50" y="48"/>
                    </a:lnTo>
                    <a:lnTo>
                      <a:pt x="35" y="63"/>
                    </a:lnTo>
                    <a:lnTo>
                      <a:pt x="24" y="83"/>
                    </a:lnTo>
                    <a:lnTo>
                      <a:pt x="19" y="93"/>
                    </a:lnTo>
                    <a:lnTo>
                      <a:pt x="14" y="103"/>
                    </a:lnTo>
                    <a:lnTo>
                      <a:pt x="9" y="113"/>
                    </a:lnTo>
                    <a:lnTo>
                      <a:pt x="5" y="123"/>
                    </a:lnTo>
                    <a:lnTo>
                      <a:pt x="4" y="134"/>
                    </a:lnTo>
                    <a:lnTo>
                      <a:pt x="2" y="144"/>
                    </a:lnTo>
                    <a:lnTo>
                      <a:pt x="0" y="154"/>
                    </a:lnTo>
                    <a:lnTo>
                      <a:pt x="0" y="166"/>
                    </a:lnTo>
                    <a:lnTo>
                      <a:pt x="2" y="186"/>
                    </a:lnTo>
                    <a:lnTo>
                      <a:pt x="5" y="208"/>
                    </a:lnTo>
                    <a:lnTo>
                      <a:pt x="12" y="228"/>
                    </a:lnTo>
                    <a:lnTo>
                      <a:pt x="22" y="248"/>
                    </a:lnTo>
                    <a:lnTo>
                      <a:pt x="35" y="268"/>
                    </a:lnTo>
                    <a:lnTo>
                      <a:pt x="50" y="284"/>
                    </a:lnTo>
                    <a:lnTo>
                      <a:pt x="65" y="298"/>
                    </a:lnTo>
                    <a:lnTo>
                      <a:pt x="85" y="309"/>
                    </a:lnTo>
                    <a:lnTo>
                      <a:pt x="93" y="314"/>
                    </a:lnTo>
                    <a:lnTo>
                      <a:pt x="103" y="319"/>
                    </a:lnTo>
                    <a:lnTo>
                      <a:pt x="115" y="323"/>
                    </a:lnTo>
                    <a:lnTo>
                      <a:pt x="125" y="326"/>
                    </a:lnTo>
                    <a:lnTo>
                      <a:pt x="135" y="329"/>
                    </a:lnTo>
                    <a:lnTo>
                      <a:pt x="145" y="331"/>
                    </a:lnTo>
                    <a:lnTo>
                      <a:pt x="155" y="333"/>
                    </a:lnTo>
                    <a:lnTo>
                      <a:pt x="167" y="333"/>
                    </a:lnTo>
                    <a:lnTo>
                      <a:pt x="177" y="333"/>
                    </a:lnTo>
                    <a:lnTo>
                      <a:pt x="188" y="331"/>
                    </a:lnTo>
                    <a:lnTo>
                      <a:pt x="198" y="329"/>
                    </a:lnTo>
                    <a:lnTo>
                      <a:pt x="208" y="326"/>
                    </a:lnTo>
                    <a:lnTo>
                      <a:pt x="220" y="323"/>
                    </a:lnTo>
                    <a:lnTo>
                      <a:pt x="230" y="319"/>
                    </a:lnTo>
                    <a:lnTo>
                      <a:pt x="240" y="314"/>
                    </a:lnTo>
                    <a:lnTo>
                      <a:pt x="250" y="309"/>
                    </a:lnTo>
                    <a:lnTo>
                      <a:pt x="268" y="298"/>
                    </a:lnTo>
                    <a:lnTo>
                      <a:pt x="285" y="284"/>
                    </a:lnTo>
                    <a:lnTo>
                      <a:pt x="298" y="268"/>
                    </a:lnTo>
                    <a:lnTo>
                      <a:pt x="310" y="248"/>
                    </a:lnTo>
                    <a:lnTo>
                      <a:pt x="320" y="228"/>
                    </a:lnTo>
                    <a:lnTo>
                      <a:pt x="328" y="208"/>
                    </a:lnTo>
                    <a:lnTo>
                      <a:pt x="332" y="186"/>
                    </a:lnTo>
                    <a:lnTo>
                      <a:pt x="333" y="166"/>
                    </a:lnTo>
                    <a:lnTo>
                      <a:pt x="332" y="144"/>
                    </a:lnTo>
                    <a:lnTo>
                      <a:pt x="328" y="123"/>
                    </a:lnTo>
                    <a:lnTo>
                      <a:pt x="320" y="103"/>
                    </a:lnTo>
                    <a:lnTo>
                      <a:pt x="310" y="83"/>
                    </a:lnTo>
                    <a:lnTo>
                      <a:pt x="305" y="73"/>
                    </a:lnTo>
                    <a:lnTo>
                      <a:pt x="298" y="63"/>
                    </a:lnTo>
                    <a:lnTo>
                      <a:pt x="292" y="55"/>
                    </a:lnTo>
                    <a:lnTo>
                      <a:pt x="283" y="46"/>
                    </a:lnTo>
                    <a:lnTo>
                      <a:pt x="277" y="40"/>
                    </a:lnTo>
                    <a:lnTo>
                      <a:pt x="267" y="33"/>
                    </a:lnTo>
                    <a:lnTo>
                      <a:pt x="258" y="26"/>
                    </a:lnTo>
                    <a:lnTo>
                      <a:pt x="248" y="21"/>
                    </a:lnTo>
                    <a:lnTo>
                      <a:pt x="228" y="11"/>
                    </a:lnTo>
                    <a:lnTo>
                      <a:pt x="208" y="5"/>
                    </a:lnTo>
                    <a:lnTo>
                      <a:pt x="187" y="1"/>
                    </a:lnTo>
                    <a:lnTo>
                      <a:pt x="167" y="0"/>
                    </a:lnTo>
                  </a:path>
                </a:pathLst>
              </a:custGeom>
              <a:noFill/>
              <a:ln w="0">
                <a:solidFill>
                  <a:srgbClr val="00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1" name="Freeform 50"/>
              <p:cNvSpPr>
                <a:spLocks/>
              </p:cNvSpPr>
              <p:nvPr/>
            </p:nvSpPr>
            <p:spPr bwMode="auto">
              <a:xfrm>
                <a:off x="6233" y="2196"/>
                <a:ext cx="152" cy="151"/>
              </a:xfrm>
              <a:custGeom>
                <a:avLst/>
                <a:gdLst>
                  <a:gd name="T0" fmla="*/ 152 w 303"/>
                  <a:gd name="T1" fmla="*/ 0 h 303"/>
                  <a:gd name="T2" fmla="*/ 160 w 303"/>
                  <a:gd name="T3" fmla="*/ 1 h 303"/>
                  <a:gd name="T4" fmla="*/ 170 w 303"/>
                  <a:gd name="T5" fmla="*/ 1 h 303"/>
                  <a:gd name="T6" fmla="*/ 180 w 303"/>
                  <a:gd name="T7" fmla="*/ 3 h 303"/>
                  <a:gd name="T8" fmla="*/ 190 w 303"/>
                  <a:gd name="T9" fmla="*/ 5 h 303"/>
                  <a:gd name="T10" fmla="*/ 198 w 303"/>
                  <a:gd name="T11" fmla="*/ 8 h 303"/>
                  <a:gd name="T12" fmla="*/ 208 w 303"/>
                  <a:gd name="T13" fmla="*/ 11 h 303"/>
                  <a:gd name="T14" fmla="*/ 217 w 303"/>
                  <a:gd name="T15" fmla="*/ 15 h 303"/>
                  <a:gd name="T16" fmla="*/ 227 w 303"/>
                  <a:gd name="T17" fmla="*/ 20 h 303"/>
                  <a:gd name="T18" fmla="*/ 235 w 303"/>
                  <a:gd name="T19" fmla="*/ 25 h 303"/>
                  <a:gd name="T20" fmla="*/ 243 w 303"/>
                  <a:gd name="T21" fmla="*/ 31 h 303"/>
                  <a:gd name="T22" fmla="*/ 252 w 303"/>
                  <a:gd name="T23" fmla="*/ 36 h 303"/>
                  <a:gd name="T24" fmla="*/ 258 w 303"/>
                  <a:gd name="T25" fmla="*/ 43 h 303"/>
                  <a:gd name="T26" fmla="*/ 265 w 303"/>
                  <a:gd name="T27" fmla="*/ 51 h 303"/>
                  <a:gd name="T28" fmla="*/ 272 w 303"/>
                  <a:gd name="T29" fmla="*/ 58 h 303"/>
                  <a:gd name="T30" fmla="*/ 278 w 303"/>
                  <a:gd name="T31" fmla="*/ 66 h 303"/>
                  <a:gd name="T32" fmla="*/ 283 w 303"/>
                  <a:gd name="T33" fmla="*/ 76 h 303"/>
                  <a:gd name="T34" fmla="*/ 292 w 303"/>
                  <a:gd name="T35" fmla="*/ 95 h 303"/>
                  <a:gd name="T36" fmla="*/ 298 w 303"/>
                  <a:gd name="T37" fmla="*/ 113 h 303"/>
                  <a:gd name="T38" fmla="*/ 302 w 303"/>
                  <a:gd name="T39" fmla="*/ 131 h 303"/>
                  <a:gd name="T40" fmla="*/ 303 w 303"/>
                  <a:gd name="T41" fmla="*/ 151 h 303"/>
                  <a:gd name="T42" fmla="*/ 302 w 303"/>
                  <a:gd name="T43" fmla="*/ 171 h 303"/>
                  <a:gd name="T44" fmla="*/ 298 w 303"/>
                  <a:gd name="T45" fmla="*/ 189 h 303"/>
                  <a:gd name="T46" fmla="*/ 292 w 303"/>
                  <a:gd name="T47" fmla="*/ 208 h 303"/>
                  <a:gd name="T48" fmla="*/ 283 w 303"/>
                  <a:gd name="T49" fmla="*/ 226 h 303"/>
                  <a:gd name="T50" fmla="*/ 272 w 303"/>
                  <a:gd name="T51" fmla="*/ 244 h 303"/>
                  <a:gd name="T52" fmla="*/ 260 w 303"/>
                  <a:gd name="T53" fmla="*/ 259 h 303"/>
                  <a:gd name="T54" fmla="*/ 245 w 303"/>
                  <a:gd name="T55" fmla="*/ 271 h 303"/>
                  <a:gd name="T56" fmla="*/ 227 w 303"/>
                  <a:gd name="T57" fmla="*/ 283 h 303"/>
                  <a:gd name="T58" fmla="*/ 208 w 303"/>
                  <a:gd name="T59" fmla="*/ 291 h 303"/>
                  <a:gd name="T60" fmla="*/ 190 w 303"/>
                  <a:gd name="T61" fmla="*/ 298 h 303"/>
                  <a:gd name="T62" fmla="*/ 172 w 303"/>
                  <a:gd name="T63" fmla="*/ 301 h 303"/>
                  <a:gd name="T64" fmla="*/ 152 w 303"/>
                  <a:gd name="T65" fmla="*/ 303 h 303"/>
                  <a:gd name="T66" fmla="*/ 132 w 303"/>
                  <a:gd name="T67" fmla="*/ 301 h 303"/>
                  <a:gd name="T68" fmla="*/ 112 w 303"/>
                  <a:gd name="T69" fmla="*/ 298 h 303"/>
                  <a:gd name="T70" fmla="*/ 93 w 303"/>
                  <a:gd name="T71" fmla="*/ 291 h 303"/>
                  <a:gd name="T72" fmla="*/ 77 w 303"/>
                  <a:gd name="T73" fmla="*/ 283 h 303"/>
                  <a:gd name="T74" fmla="*/ 59 w 303"/>
                  <a:gd name="T75" fmla="*/ 271 h 303"/>
                  <a:gd name="T76" fmla="*/ 44 w 303"/>
                  <a:gd name="T77" fmla="*/ 259 h 303"/>
                  <a:gd name="T78" fmla="*/ 30 w 303"/>
                  <a:gd name="T79" fmla="*/ 244 h 303"/>
                  <a:gd name="T80" fmla="*/ 20 w 303"/>
                  <a:gd name="T81" fmla="*/ 226 h 303"/>
                  <a:gd name="T82" fmla="*/ 10 w 303"/>
                  <a:gd name="T83" fmla="*/ 208 h 303"/>
                  <a:gd name="T84" fmla="*/ 5 w 303"/>
                  <a:gd name="T85" fmla="*/ 189 h 303"/>
                  <a:gd name="T86" fmla="*/ 0 w 303"/>
                  <a:gd name="T87" fmla="*/ 171 h 303"/>
                  <a:gd name="T88" fmla="*/ 0 w 303"/>
                  <a:gd name="T89" fmla="*/ 151 h 303"/>
                  <a:gd name="T90" fmla="*/ 0 w 303"/>
                  <a:gd name="T91" fmla="*/ 141 h 303"/>
                  <a:gd name="T92" fmla="*/ 0 w 303"/>
                  <a:gd name="T93" fmla="*/ 131 h 303"/>
                  <a:gd name="T94" fmla="*/ 2 w 303"/>
                  <a:gd name="T95" fmla="*/ 123 h 303"/>
                  <a:gd name="T96" fmla="*/ 5 w 303"/>
                  <a:gd name="T97" fmla="*/ 113 h 303"/>
                  <a:gd name="T98" fmla="*/ 9 w 303"/>
                  <a:gd name="T99" fmla="*/ 103 h 303"/>
                  <a:gd name="T100" fmla="*/ 12 w 303"/>
                  <a:gd name="T101" fmla="*/ 95 h 303"/>
                  <a:gd name="T102" fmla="*/ 15 w 303"/>
                  <a:gd name="T103" fmla="*/ 85 h 303"/>
                  <a:gd name="T104" fmla="*/ 20 w 303"/>
                  <a:gd name="T105" fmla="*/ 76 h 303"/>
                  <a:gd name="T106" fmla="*/ 32 w 303"/>
                  <a:gd name="T107" fmla="*/ 58 h 303"/>
                  <a:gd name="T108" fmla="*/ 44 w 303"/>
                  <a:gd name="T109" fmla="*/ 43 h 303"/>
                  <a:gd name="T110" fmla="*/ 59 w 303"/>
                  <a:gd name="T111" fmla="*/ 31 h 303"/>
                  <a:gd name="T112" fmla="*/ 77 w 303"/>
                  <a:gd name="T113" fmla="*/ 20 h 303"/>
                  <a:gd name="T114" fmla="*/ 95 w 303"/>
                  <a:gd name="T115" fmla="*/ 11 h 303"/>
                  <a:gd name="T116" fmla="*/ 113 w 303"/>
                  <a:gd name="T117" fmla="*/ 5 h 303"/>
                  <a:gd name="T118" fmla="*/ 132 w 303"/>
                  <a:gd name="T119" fmla="*/ 1 h 303"/>
                  <a:gd name="T120" fmla="*/ 152 w 303"/>
                  <a:gd name="T121" fmla="*/ 0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03" h="303">
                    <a:moveTo>
                      <a:pt x="152" y="0"/>
                    </a:moveTo>
                    <a:lnTo>
                      <a:pt x="160" y="1"/>
                    </a:lnTo>
                    <a:lnTo>
                      <a:pt x="170" y="1"/>
                    </a:lnTo>
                    <a:lnTo>
                      <a:pt x="180" y="3"/>
                    </a:lnTo>
                    <a:lnTo>
                      <a:pt x="190" y="5"/>
                    </a:lnTo>
                    <a:lnTo>
                      <a:pt x="198" y="8"/>
                    </a:lnTo>
                    <a:lnTo>
                      <a:pt x="208" y="11"/>
                    </a:lnTo>
                    <a:lnTo>
                      <a:pt x="217" y="15"/>
                    </a:lnTo>
                    <a:lnTo>
                      <a:pt x="227" y="20"/>
                    </a:lnTo>
                    <a:lnTo>
                      <a:pt x="235" y="25"/>
                    </a:lnTo>
                    <a:lnTo>
                      <a:pt x="243" y="31"/>
                    </a:lnTo>
                    <a:lnTo>
                      <a:pt x="252" y="36"/>
                    </a:lnTo>
                    <a:lnTo>
                      <a:pt x="258" y="43"/>
                    </a:lnTo>
                    <a:lnTo>
                      <a:pt x="265" y="51"/>
                    </a:lnTo>
                    <a:lnTo>
                      <a:pt x="272" y="58"/>
                    </a:lnTo>
                    <a:lnTo>
                      <a:pt x="278" y="66"/>
                    </a:lnTo>
                    <a:lnTo>
                      <a:pt x="283" y="76"/>
                    </a:lnTo>
                    <a:lnTo>
                      <a:pt x="292" y="95"/>
                    </a:lnTo>
                    <a:lnTo>
                      <a:pt x="298" y="113"/>
                    </a:lnTo>
                    <a:lnTo>
                      <a:pt x="302" y="131"/>
                    </a:lnTo>
                    <a:lnTo>
                      <a:pt x="303" y="151"/>
                    </a:lnTo>
                    <a:lnTo>
                      <a:pt x="302" y="171"/>
                    </a:lnTo>
                    <a:lnTo>
                      <a:pt x="298" y="189"/>
                    </a:lnTo>
                    <a:lnTo>
                      <a:pt x="292" y="208"/>
                    </a:lnTo>
                    <a:lnTo>
                      <a:pt x="283" y="226"/>
                    </a:lnTo>
                    <a:lnTo>
                      <a:pt x="272" y="244"/>
                    </a:lnTo>
                    <a:lnTo>
                      <a:pt x="260" y="259"/>
                    </a:lnTo>
                    <a:lnTo>
                      <a:pt x="245" y="271"/>
                    </a:lnTo>
                    <a:lnTo>
                      <a:pt x="227" y="283"/>
                    </a:lnTo>
                    <a:lnTo>
                      <a:pt x="208" y="291"/>
                    </a:lnTo>
                    <a:lnTo>
                      <a:pt x="190" y="298"/>
                    </a:lnTo>
                    <a:lnTo>
                      <a:pt x="172" y="301"/>
                    </a:lnTo>
                    <a:lnTo>
                      <a:pt x="152" y="303"/>
                    </a:lnTo>
                    <a:lnTo>
                      <a:pt x="132" y="301"/>
                    </a:lnTo>
                    <a:lnTo>
                      <a:pt x="112" y="298"/>
                    </a:lnTo>
                    <a:lnTo>
                      <a:pt x="93" y="291"/>
                    </a:lnTo>
                    <a:lnTo>
                      <a:pt x="77" y="283"/>
                    </a:lnTo>
                    <a:lnTo>
                      <a:pt x="59" y="271"/>
                    </a:lnTo>
                    <a:lnTo>
                      <a:pt x="44" y="259"/>
                    </a:lnTo>
                    <a:lnTo>
                      <a:pt x="30" y="244"/>
                    </a:lnTo>
                    <a:lnTo>
                      <a:pt x="20" y="226"/>
                    </a:lnTo>
                    <a:lnTo>
                      <a:pt x="10" y="208"/>
                    </a:lnTo>
                    <a:lnTo>
                      <a:pt x="5" y="189"/>
                    </a:lnTo>
                    <a:lnTo>
                      <a:pt x="0" y="171"/>
                    </a:lnTo>
                    <a:lnTo>
                      <a:pt x="0" y="151"/>
                    </a:lnTo>
                    <a:lnTo>
                      <a:pt x="0" y="141"/>
                    </a:lnTo>
                    <a:lnTo>
                      <a:pt x="0" y="131"/>
                    </a:lnTo>
                    <a:lnTo>
                      <a:pt x="2" y="123"/>
                    </a:lnTo>
                    <a:lnTo>
                      <a:pt x="5" y="113"/>
                    </a:lnTo>
                    <a:lnTo>
                      <a:pt x="9" y="103"/>
                    </a:lnTo>
                    <a:lnTo>
                      <a:pt x="12" y="95"/>
                    </a:lnTo>
                    <a:lnTo>
                      <a:pt x="15" y="85"/>
                    </a:lnTo>
                    <a:lnTo>
                      <a:pt x="20" y="76"/>
                    </a:lnTo>
                    <a:lnTo>
                      <a:pt x="32" y="58"/>
                    </a:lnTo>
                    <a:lnTo>
                      <a:pt x="44" y="43"/>
                    </a:lnTo>
                    <a:lnTo>
                      <a:pt x="59" y="31"/>
                    </a:lnTo>
                    <a:lnTo>
                      <a:pt x="77" y="20"/>
                    </a:lnTo>
                    <a:lnTo>
                      <a:pt x="95" y="11"/>
                    </a:lnTo>
                    <a:lnTo>
                      <a:pt x="113" y="5"/>
                    </a:lnTo>
                    <a:lnTo>
                      <a:pt x="132" y="1"/>
                    </a:lnTo>
                    <a:lnTo>
                      <a:pt x="152" y="0"/>
                    </a:lnTo>
                  </a:path>
                </a:pathLst>
              </a:custGeom>
              <a:noFill/>
              <a:ln w="0">
                <a:solidFill>
                  <a:srgbClr val="00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" name="Freeform 51"/>
              <p:cNvSpPr>
                <a:spLocks/>
              </p:cNvSpPr>
              <p:nvPr/>
            </p:nvSpPr>
            <p:spPr bwMode="auto">
              <a:xfrm>
                <a:off x="5849" y="4302"/>
                <a:ext cx="3062" cy="1725"/>
              </a:xfrm>
              <a:custGeom>
                <a:avLst/>
                <a:gdLst>
                  <a:gd name="T0" fmla="*/ 1090 w 6124"/>
                  <a:gd name="T1" fmla="*/ 2812 h 3451"/>
                  <a:gd name="T2" fmla="*/ 1726 w 6124"/>
                  <a:gd name="T3" fmla="*/ 2470 h 3451"/>
                  <a:gd name="T4" fmla="*/ 2166 w 6124"/>
                  <a:gd name="T5" fmla="*/ 2226 h 3451"/>
                  <a:gd name="T6" fmla="*/ 2504 w 6124"/>
                  <a:gd name="T7" fmla="*/ 2028 h 3451"/>
                  <a:gd name="T8" fmla="*/ 2777 w 6124"/>
                  <a:gd name="T9" fmla="*/ 1864 h 3451"/>
                  <a:gd name="T10" fmla="*/ 3007 w 6124"/>
                  <a:gd name="T11" fmla="*/ 1736 h 3451"/>
                  <a:gd name="T12" fmla="*/ 3203 w 6124"/>
                  <a:gd name="T13" fmla="*/ 1631 h 3451"/>
                  <a:gd name="T14" fmla="*/ 3378 w 6124"/>
                  <a:gd name="T15" fmla="*/ 1538 h 3451"/>
                  <a:gd name="T16" fmla="*/ 3533 w 6124"/>
                  <a:gd name="T17" fmla="*/ 1448 h 3451"/>
                  <a:gd name="T18" fmla="*/ 3673 w 6124"/>
                  <a:gd name="T19" fmla="*/ 1377 h 3451"/>
                  <a:gd name="T20" fmla="*/ 3803 w 6124"/>
                  <a:gd name="T21" fmla="*/ 1320 h 3451"/>
                  <a:gd name="T22" fmla="*/ 3919 w 6124"/>
                  <a:gd name="T23" fmla="*/ 1245 h 3451"/>
                  <a:gd name="T24" fmla="*/ 4029 w 6124"/>
                  <a:gd name="T25" fmla="*/ 1187 h 3451"/>
                  <a:gd name="T26" fmla="*/ 4129 w 6124"/>
                  <a:gd name="T27" fmla="*/ 1122 h 3451"/>
                  <a:gd name="T28" fmla="*/ 4224 w 6124"/>
                  <a:gd name="T29" fmla="*/ 1074 h 3451"/>
                  <a:gd name="T30" fmla="*/ 4312 w 6124"/>
                  <a:gd name="T31" fmla="*/ 1024 h 3451"/>
                  <a:gd name="T32" fmla="*/ 4396 w 6124"/>
                  <a:gd name="T33" fmla="*/ 976 h 3451"/>
                  <a:gd name="T34" fmla="*/ 4476 w 6124"/>
                  <a:gd name="T35" fmla="*/ 922 h 3451"/>
                  <a:gd name="T36" fmla="*/ 4550 w 6124"/>
                  <a:gd name="T37" fmla="*/ 886 h 3451"/>
                  <a:gd name="T38" fmla="*/ 4622 w 6124"/>
                  <a:gd name="T39" fmla="*/ 842 h 3451"/>
                  <a:gd name="T40" fmla="*/ 4689 w 6124"/>
                  <a:gd name="T41" fmla="*/ 809 h 3451"/>
                  <a:gd name="T42" fmla="*/ 4754 w 6124"/>
                  <a:gd name="T43" fmla="*/ 781 h 3451"/>
                  <a:gd name="T44" fmla="*/ 4815 w 6124"/>
                  <a:gd name="T45" fmla="*/ 736 h 3451"/>
                  <a:gd name="T46" fmla="*/ 4875 w 6124"/>
                  <a:gd name="T47" fmla="*/ 709 h 3451"/>
                  <a:gd name="T48" fmla="*/ 4932 w 6124"/>
                  <a:gd name="T49" fmla="*/ 678 h 3451"/>
                  <a:gd name="T50" fmla="*/ 4987 w 6124"/>
                  <a:gd name="T51" fmla="*/ 634 h 3451"/>
                  <a:gd name="T52" fmla="*/ 5040 w 6124"/>
                  <a:gd name="T53" fmla="*/ 611 h 3451"/>
                  <a:gd name="T54" fmla="*/ 5090 w 6124"/>
                  <a:gd name="T55" fmla="*/ 581 h 3451"/>
                  <a:gd name="T56" fmla="*/ 5140 w 6124"/>
                  <a:gd name="T57" fmla="*/ 558 h 3451"/>
                  <a:gd name="T58" fmla="*/ 5188 w 6124"/>
                  <a:gd name="T59" fmla="*/ 531 h 3451"/>
                  <a:gd name="T60" fmla="*/ 5235 w 6124"/>
                  <a:gd name="T61" fmla="*/ 509 h 3451"/>
                  <a:gd name="T62" fmla="*/ 5280 w 6124"/>
                  <a:gd name="T63" fmla="*/ 484 h 3451"/>
                  <a:gd name="T64" fmla="*/ 5323 w 6124"/>
                  <a:gd name="T65" fmla="*/ 455 h 3451"/>
                  <a:gd name="T66" fmla="*/ 5365 w 6124"/>
                  <a:gd name="T67" fmla="*/ 436 h 3451"/>
                  <a:gd name="T68" fmla="*/ 5406 w 6124"/>
                  <a:gd name="T69" fmla="*/ 413 h 3451"/>
                  <a:gd name="T70" fmla="*/ 5446 w 6124"/>
                  <a:gd name="T71" fmla="*/ 395 h 3451"/>
                  <a:gd name="T72" fmla="*/ 5485 w 6124"/>
                  <a:gd name="T73" fmla="*/ 371 h 3451"/>
                  <a:gd name="T74" fmla="*/ 5523 w 6124"/>
                  <a:gd name="T75" fmla="*/ 346 h 3451"/>
                  <a:gd name="T76" fmla="*/ 5560 w 6124"/>
                  <a:gd name="T77" fmla="*/ 336 h 3451"/>
                  <a:gd name="T78" fmla="*/ 5594 w 6124"/>
                  <a:gd name="T79" fmla="*/ 313 h 3451"/>
                  <a:gd name="T80" fmla="*/ 5629 w 6124"/>
                  <a:gd name="T81" fmla="*/ 295 h 3451"/>
                  <a:gd name="T82" fmla="*/ 5663 w 6124"/>
                  <a:gd name="T83" fmla="*/ 278 h 3451"/>
                  <a:gd name="T84" fmla="*/ 5698 w 6124"/>
                  <a:gd name="T85" fmla="*/ 256 h 3451"/>
                  <a:gd name="T86" fmla="*/ 5729 w 6124"/>
                  <a:gd name="T87" fmla="*/ 235 h 3451"/>
                  <a:gd name="T88" fmla="*/ 5763 w 6124"/>
                  <a:gd name="T89" fmla="*/ 225 h 3451"/>
                  <a:gd name="T90" fmla="*/ 5793 w 6124"/>
                  <a:gd name="T91" fmla="*/ 205 h 3451"/>
                  <a:gd name="T92" fmla="*/ 5823 w 6124"/>
                  <a:gd name="T93" fmla="*/ 197 h 3451"/>
                  <a:gd name="T94" fmla="*/ 5853 w 6124"/>
                  <a:gd name="T95" fmla="*/ 173 h 3451"/>
                  <a:gd name="T96" fmla="*/ 5913 w 6124"/>
                  <a:gd name="T97" fmla="*/ 122 h 3451"/>
                  <a:gd name="T98" fmla="*/ 5941 w 6124"/>
                  <a:gd name="T99" fmla="*/ 123 h 3451"/>
                  <a:gd name="T100" fmla="*/ 5969 w 6124"/>
                  <a:gd name="T101" fmla="*/ 113 h 3451"/>
                  <a:gd name="T102" fmla="*/ 5996 w 6124"/>
                  <a:gd name="T103" fmla="*/ 93 h 3451"/>
                  <a:gd name="T104" fmla="*/ 6022 w 6124"/>
                  <a:gd name="T105" fmla="*/ 82 h 3451"/>
                  <a:gd name="T106" fmla="*/ 6049 w 6124"/>
                  <a:gd name="T107" fmla="*/ 68 h 3451"/>
                  <a:gd name="T108" fmla="*/ 6074 w 6124"/>
                  <a:gd name="T109" fmla="*/ 42 h 3451"/>
                  <a:gd name="T110" fmla="*/ 6099 w 6124"/>
                  <a:gd name="T111" fmla="*/ 25 h 3451"/>
                  <a:gd name="T112" fmla="*/ 6122 w 6124"/>
                  <a:gd name="T113" fmla="*/ 7 h 3451"/>
                  <a:gd name="T114" fmla="*/ 6122 w 6124"/>
                  <a:gd name="T115" fmla="*/ 68 h 3451"/>
                  <a:gd name="T116" fmla="*/ 6122 w 6124"/>
                  <a:gd name="T117" fmla="*/ 226 h 3451"/>
                  <a:gd name="T118" fmla="*/ 6122 w 6124"/>
                  <a:gd name="T119" fmla="*/ 350 h 3451"/>
                  <a:gd name="T120" fmla="*/ 6124 w 6124"/>
                  <a:gd name="T121" fmla="*/ 221 h 3451"/>
                  <a:gd name="T122" fmla="*/ 6124 w 6124"/>
                  <a:gd name="T123" fmla="*/ 82 h 3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24" h="3451">
                    <a:moveTo>
                      <a:pt x="0" y="3451"/>
                    </a:moveTo>
                    <a:lnTo>
                      <a:pt x="66" y="3423"/>
                    </a:lnTo>
                    <a:lnTo>
                      <a:pt x="129" y="3383"/>
                    </a:lnTo>
                    <a:lnTo>
                      <a:pt x="191" y="3343"/>
                    </a:lnTo>
                    <a:lnTo>
                      <a:pt x="248" y="3298"/>
                    </a:lnTo>
                    <a:lnTo>
                      <a:pt x="304" y="3279"/>
                    </a:lnTo>
                    <a:lnTo>
                      <a:pt x="358" y="3249"/>
                    </a:lnTo>
                    <a:lnTo>
                      <a:pt x="411" y="3223"/>
                    </a:lnTo>
                    <a:lnTo>
                      <a:pt x="461" y="3191"/>
                    </a:lnTo>
                    <a:lnTo>
                      <a:pt x="509" y="3163"/>
                    </a:lnTo>
                    <a:lnTo>
                      <a:pt x="557" y="3130"/>
                    </a:lnTo>
                    <a:lnTo>
                      <a:pt x="602" y="3113"/>
                    </a:lnTo>
                    <a:lnTo>
                      <a:pt x="646" y="3085"/>
                    </a:lnTo>
                    <a:lnTo>
                      <a:pt x="689" y="3058"/>
                    </a:lnTo>
                    <a:lnTo>
                      <a:pt x="731" y="3033"/>
                    </a:lnTo>
                    <a:lnTo>
                      <a:pt x="771" y="3006"/>
                    </a:lnTo>
                    <a:lnTo>
                      <a:pt x="811" y="2990"/>
                    </a:lnTo>
                    <a:lnTo>
                      <a:pt x="849" y="2953"/>
                    </a:lnTo>
                    <a:lnTo>
                      <a:pt x="885" y="2945"/>
                    </a:lnTo>
                    <a:lnTo>
                      <a:pt x="922" y="2921"/>
                    </a:lnTo>
                    <a:lnTo>
                      <a:pt x="957" y="2900"/>
                    </a:lnTo>
                    <a:lnTo>
                      <a:pt x="992" y="2885"/>
                    </a:lnTo>
                    <a:lnTo>
                      <a:pt x="1025" y="2855"/>
                    </a:lnTo>
                    <a:lnTo>
                      <a:pt x="1059" y="2838"/>
                    </a:lnTo>
                    <a:lnTo>
                      <a:pt x="1090" y="2812"/>
                    </a:lnTo>
                    <a:lnTo>
                      <a:pt x="1124" y="2815"/>
                    </a:lnTo>
                    <a:lnTo>
                      <a:pt x="1154" y="2790"/>
                    </a:lnTo>
                    <a:lnTo>
                      <a:pt x="1184" y="2770"/>
                    </a:lnTo>
                    <a:lnTo>
                      <a:pt x="1213" y="2743"/>
                    </a:lnTo>
                    <a:lnTo>
                      <a:pt x="1243" y="2737"/>
                    </a:lnTo>
                    <a:lnTo>
                      <a:pt x="1270" y="2728"/>
                    </a:lnTo>
                    <a:lnTo>
                      <a:pt x="1298" y="2685"/>
                    </a:lnTo>
                    <a:lnTo>
                      <a:pt x="1327" y="2687"/>
                    </a:lnTo>
                    <a:lnTo>
                      <a:pt x="1353" y="2673"/>
                    </a:lnTo>
                    <a:lnTo>
                      <a:pt x="1380" y="2660"/>
                    </a:lnTo>
                    <a:lnTo>
                      <a:pt x="1405" y="2640"/>
                    </a:lnTo>
                    <a:lnTo>
                      <a:pt x="1430" y="2622"/>
                    </a:lnTo>
                    <a:lnTo>
                      <a:pt x="1457" y="2615"/>
                    </a:lnTo>
                    <a:lnTo>
                      <a:pt x="1480" y="2605"/>
                    </a:lnTo>
                    <a:lnTo>
                      <a:pt x="1505" y="2585"/>
                    </a:lnTo>
                    <a:lnTo>
                      <a:pt x="1528" y="2575"/>
                    </a:lnTo>
                    <a:lnTo>
                      <a:pt x="1552" y="2564"/>
                    </a:lnTo>
                    <a:lnTo>
                      <a:pt x="1575" y="2552"/>
                    </a:lnTo>
                    <a:lnTo>
                      <a:pt x="1598" y="2522"/>
                    </a:lnTo>
                    <a:lnTo>
                      <a:pt x="1620" y="2519"/>
                    </a:lnTo>
                    <a:lnTo>
                      <a:pt x="1641" y="2515"/>
                    </a:lnTo>
                    <a:lnTo>
                      <a:pt x="1663" y="2500"/>
                    </a:lnTo>
                    <a:lnTo>
                      <a:pt x="1685" y="2489"/>
                    </a:lnTo>
                    <a:lnTo>
                      <a:pt x="1705" y="2475"/>
                    </a:lnTo>
                    <a:lnTo>
                      <a:pt x="1726" y="2470"/>
                    </a:lnTo>
                    <a:lnTo>
                      <a:pt x="1746" y="2459"/>
                    </a:lnTo>
                    <a:lnTo>
                      <a:pt x="1766" y="2449"/>
                    </a:lnTo>
                    <a:lnTo>
                      <a:pt x="1786" y="2429"/>
                    </a:lnTo>
                    <a:lnTo>
                      <a:pt x="1806" y="2422"/>
                    </a:lnTo>
                    <a:lnTo>
                      <a:pt x="1825" y="2405"/>
                    </a:lnTo>
                    <a:lnTo>
                      <a:pt x="1845" y="2405"/>
                    </a:lnTo>
                    <a:lnTo>
                      <a:pt x="1863" y="2390"/>
                    </a:lnTo>
                    <a:lnTo>
                      <a:pt x="1881" y="2377"/>
                    </a:lnTo>
                    <a:lnTo>
                      <a:pt x="1901" y="2369"/>
                    </a:lnTo>
                    <a:lnTo>
                      <a:pt x="1918" y="2357"/>
                    </a:lnTo>
                    <a:lnTo>
                      <a:pt x="1936" y="2346"/>
                    </a:lnTo>
                    <a:lnTo>
                      <a:pt x="1954" y="2337"/>
                    </a:lnTo>
                    <a:lnTo>
                      <a:pt x="1971" y="2302"/>
                    </a:lnTo>
                    <a:lnTo>
                      <a:pt x="1988" y="2304"/>
                    </a:lnTo>
                    <a:lnTo>
                      <a:pt x="2006" y="2294"/>
                    </a:lnTo>
                    <a:lnTo>
                      <a:pt x="2023" y="2287"/>
                    </a:lnTo>
                    <a:lnTo>
                      <a:pt x="2039" y="2302"/>
                    </a:lnTo>
                    <a:lnTo>
                      <a:pt x="2056" y="2287"/>
                    </a:lnTo>
                    <a:lnTo>
                      <a:pt x="2071" y="2259"/>
                    </a:lnTo>
                    <a:lnTo>
                      <a:pt x="2088" y="2257"/>
                    </a:lnTo>
                    <a:lnTo>
                      <a:pt x="2104" y="2239"/>
                    </a:lnTo>
                    <a:lnTo>
                      <a:pt x="2121" y="2242"/>
                    </a:lnTo>
                    <a:lnTo>
                      <a:pt x="2136" y="2237"/>
                    </a:lnTo>
                    <a:lnTo>
                      <a:pt x="2151" y="2227"/>
                    </a:lnTo>
                    <a:lnTo>
                      <a:pt x="2166" y="2226"/>
                    </a:lnTo>
                    <a:lnTo>
                      <a:pt x="2181" y="2202"/>
                    </a:lnTo>
                    <a:lnTo>
                      <a:pt x="2196" y="2192"/>
                    </a:lnTo>
                    <a:lnTo>
                      <a:pt x="2211" y="2182"/>
                    </a:lnTo>
                    <a:lnTo>
                      <a:pt x="2226" y="2184"/>
                    </a:lnTo>
                    <a:lnTo>
                      <a:pt x="2241" y="2171"/>
                    </a:lnTo>
                    <a:lnTo>
                      <a:pt x="2254" y="2167"/>
                    </a:lnTo>
                    <a:lnTo>
                      <a:pt x="2269" y="2156"/>
                    </a:lnTo>
                    <a:lnTo>
                      <a:pt x="2283" y="2152"/>
                    </a:lnTo>
                    <a:lnTo>
                      <a:pt x="2297" y="2144"/>
                    </a:lnTo>
                    <a:lnTo>
                      <a:pt x="2311" y="2127"/>
                    </a:lnTo>
                    <a:lnTo>
                      <a:pt x="2324" y="2119"/>
                    </a:lnTo>
                    <a:lnTo>
                      <a:pt x="2337" y="2119"/>
                    </a:lnTo>
                    <a:lnTo>
                      <a:pt x="2351" y="2109"/>
                    </a:lnTo>
                    <a:lnTo>
                      <a:pt x="2364" y="2099"/>
                    </a:lnTo>
                    <a:lnTo>
                      <a:pt x="2377" y="2092"/>
                    </a:lnTo>
                    <a:lnTo>
                      <a:pt x="2391" y="2084"/>
                    </a:lnTo>
                    <a:lnTo>
                      <a:pt x="2404" y="2083"/>
                    </a:lnTo>
                    <a:lnTo>
                      <a:pt x="2417" y="2076"/>
                    </a:lnTo>
                    <a:lnTo>
                      <a:pt x="2429" y="2059"/>
                    </a:lnTo>
                    <a:lnTo>
                      <a:pt x="2441" y="2056"/>
                    </a:lnTo>
                    <a:lnTo>
                      <a:pt x="2454" y="2056"/>
                    </a:lnTo>
                    <a:lnTo>
                      <a:pt x="2467" y="2039"/>
                    </a:lnTo>
                    <a:lnTo>
                      <a:pt x="2479" y="2039"/>
                    </a:lnTo>
                    <a:lnTo>
                      <a:pt x="2491" y="2029"/>
                    </a:lnTo>
                    <a:lnTo>
                      <a:pt x="2504" y="2028"/>
                    </a:lnTo>
                    <a:lnTo>
                      <a:pt x="2516" y="2023"/>
                    </a:lnTo>
                    <a:lnTo>
                      <a:pt x="2527" y="2014"/>
                    </a:lnTo>
                    <a:lnTo>
                      <a:pt x="2539" y="2009"/>
                    </a:lnTo>
                    <a:lnTo>
                      <a:pt x="2551" y="2001"/>
                    </a:lnTo>
                    <a:lnTo>
                      <a:pt x="2562" y="1988"/>
                    </a:lnTo>
                    <a:lnTo>
                      <a:pt x="2574" y="1979"/>
                    </a:lnTo>
                    <a:lnTo>
                      <a:pt x="2584" y="1969"/>
                    </a:lnTo>
                    <a:lnTo>
                      <a:pt x="2597" y="1963"/>
                    </a:lnTo>
                    <a:lnTo>
                      <a:pt x="2607" y="1954"/>
                    </a:lnTo>
                    <a:lnTo>
                      <a:pt x="2619" y="1951"/>
                    </a:lnTo>
                    <a:lnTo>
                      <a:pt x="2631" y="1948"/>
                    </a:lnTo>
                    <a:lnTo>
                      <a:pt x="2641" y="1941"/>
                    </a:lnTo>
                    <a:lnTo>
                      <a:pt x="2651" y="1928"/>
                    </a:lnTo>
                    <a:lnTo>
                      <a:pt x="2662" y="1926"/>
                    </a:lnTo>
                    <a:lnTo>
                      <a:pt x="2674" y="1926"/>
                    </a:lnTo>
                    <a:lnTo>
                      <a:pt x="2684" y="1911"/>
                    </a:lnTo>
                    <a:lnTo>
                      <a:pt x="2694" y="1908"/>
                    </a:lnTo>
                    <a:lnTo>
                      <a:pt x="2704" y="1908"/>
                    </a:lnTo>
                    <a:lnTo>
                      <a:pt x="2715" y="1901"/>
                    </a:lnTo>
                    <a:lnTo>
                      <a:pt x="2725" y="1894"/>
                    </a:lnTo>
                    <a:lnTo>
                      <a:pt x="2735" y="1891"/>
                    </a:lnTo>
                    <a:lnTo>
                      <a:pt x="2747" y="1881"/>
                    </a:lnTo>
                    <a:lnTo>
                      <a:pt x="2757" y="1876"/>
                    </a:lnTo>
                    <a:lnTo>
                      <a:pt x="2767" y="1871"/>
                    </a:lnTo>
                    <a:lnTo>
                      <a:pt x="2777" y="1864"/>
                    </a:lnTo>
                    <a:lnTo>
                      <a:pt x="2787" y="1859"/>
                    </a:lnTo>
                    <a:lnTo>
                      <a:pt x="2797" y="1854"/>
                    </a:lnTo>
                    <a:lnTo>
                      <a:pt x="2805" y="1848"/>
                    </a:lnTo>
                    <a:lnTo>
                      <a:pt x="2815" y="1844"/>
                    </a:lnTo>
                    <a:lnTo>
                      <a:pt x="2825" y="1839"/>
                    </a:lnTo>
                    <a:lnTo>
                      <a:pt x="2834" y="1833"/>
                    </a:lnTo>
                    <a:lnTo>
                      <a:pt x="2844" y="1826"/>
                    </a:lnTo>
                    <a:lnTo>
                      <a:pt x="2854" y="1821"/>
                    </a:lnTo>
                    <a:lnTo>
                      <a:pt x="2864" y="1816"/>
                    </a:lnTo>
                    <a:lnTo>
                      <a:pt x="2872" y="1811"/>
                    </a:lnTo>
                    <a:lnTo>
                      <a:pt x="2882" y="1806"/>
                    </a:lnTo>
                    <a:lnTo>
                      <a:pt x="2890" y="1803"/>
                    </a:lnTo>
                    <a:lnTo>
                      <a:pt x="2900" y="1801"/>
                    </a:lnTo>
                    <a:lnTo>
                      <a:pt x="2910" y="1791"/>
                    </a:lnTo>
                    <a:lnTo>
                      <a:pt x="2919" y="1788"/>
                    </a:lnTo>
                    <a:lnTo>
                      <a:pt x="2927" y="1780"/>
                    </a:lnTo>
                    <a:lnTo>
                      <a:pt x="2937" y="1780"/>
                    </a:lnTo>
                    <a:lnTo>
                      <a:pt x="2945" y="1773"/>
                    </a:lnTo>
                    <a:lnTo>
                      <a:pt x="2954" y="1768"/>
                    </a:lnTo>
                    <a:lnTo>
                      <a:pt x="2964" y="1763"/>
                    </a:lnTo>
                    <a:lnTo>
                      <a:pt x="2972" y="1760"/>
                    </a:lnTo>
                    <a:lnTo>
                      <a:pt x="2980" y="1750"/>
                    </a:lnTo>
                    <a:lnTo>
                      <a:pt x="2989" y="1746"/>
                    </a:lnTo>
                    <a:lnTo>
                      <a:pt x="2997" y="1741"/>
                    </a:lnTo>
                    <a:lnTo>
                      <a:pt x="3007" y="1736"/>
                    </a:lnTo>
                    <a:lnTo>
                      <a:pt x="3014" y="1731"/>
                    </a:lnTo>
                    <a:lnTo>
                      <a:pt x="3023" y="1728"/>
                    </a:lnTo>
                    <a:lnTo>
                      <a:pt x="3030" y="1723"/>
                    </a:lnTo>
                    <a:lnTo>
                      <a:pt x="3040" y="1720"/>
                    </a:lnTo>
                    <a:lnTo>
                      <a:pt x="3047" y="1716"/>
                    </a:lnTo>
                    <a:lnTo>
                      <a:pt x="3057" y="1713"/>
                    </a:lnTo>
                    <a:lnTo>
                      <a:pt x="3063" y="1706"/>
                    </a:lnTo>
                    <a:lnTo>
                      <a:pt x="3072" y="1705"/>
                    </a:lnTo>
                    <a:lnTo>
                      <a:pt x="3080" y="1700"/>
                    </a:lnTo>
                    <a:lnTo>
                      <a:pt x="3088" y="1693"/>
                    </a:lnTo>
                    <a:lnTo>
                      <a:pt x="3097" y="1686"/>
                    </a:lnTo>
                    <a:lnTo>
                      <a:pt x="3103" y="1681"/>
                    </a:lnTo>
                    <a:lnTo>
                      <a:pt x="3112" y="1676"/>
                    </a:lnTo>
                    <a:lnTo>
                      <a:pt x="3120" y="1678"/>
                    </a:lnTo>
                    <a:lnTo>
                      <a:pt x="3128" y="1673"/>
                    </a:lnTo>
                    <a:lnTo>
                      <a:pt x="3137" y="1666"/>
                    </a:lnTo>
                    <a:lnTo>
                      <a:pt x="3143" y="1665"/>
                    </a:lnTo>
                    <a:lnTo>
                      <a:pt x="3150" y="1658"/>
                    </a:lnTo>
                    <a:lnTo>
                      <a:pt x="3158" y="1655"/>
                    </a:lnTo>
                    <a:lnTo>
                      <a:pt x="3167" y="1648"/>
                    </a:lnTo>
                    <a:lnTo>
                      <a:pt x="3173" y="1641"/>
                    </a:lnTo>
                    <a:lnTo>
                      <a:pt x="3182" y="1638"/>
                    </a:lnTo>
                    <a:lnTo>
                      <a:pt x="3190" y="1640"/>
                    </a:lnTo>
                    <a:lnTo>
                      <a:pt x="3197" y="1635"/>
                    </a:lnTo>
                    <a:lnTo>
                      <a:pt x="3203" y="1631"/>
                    </a:lnTo>
                    <a:lnTo>
                      <a:pt x="3212" y="1626"/>
                    </a:lnTo>
                    <a:lnTo>
                      <a:pt x="3218" y="1625"/>
                    </a:lnTo>
                    <a:lnTo>
                      <a:pt x="3227" y="1620"/>
                    </a:lnTo>
                    <a:lnTo>
                      <a:pt x="3233" y="1616"/>
                    </a:lnTo>
                    <a:lnTo>
                      <a:pt x="3240" y="1613"/>
                    </a:lnTo>
                    <a:lnTo>
                      <a:pt x="3247" y="1608"/>
                    </a:lnTo>
                    <a:lnTo>
                      <a:pt x="3255" y="1603"/>
                    </a:lnTo>
                    <a:lnTo>
                      <a:pt x="3262" y="1600"/>
                    </a:lnTo>
                    <a:lnTo>
                      <a:pt x="3270" y="1595"/>
                    </a:lnTo>
                    <a:lnTo>
                      <a:pt x="3277" y="1591"/>
                    </a:lnTo>
                    <a:lnTo>
                      <a:pt x="3283" y="1591"/>
                    </a:lnTo>
                    <a:lnTo>
                      <a:pt x="3290" y="1583"/>
                    </a:lnTo>
                    <a:lnTo>
                      <a:pt x="3297" y="1585"/>
                    </a:lnTo>
                    <a:lnTo>
                      <a:pt x="3303" y="1580"/>
                    </a:lnTo>
                    <a:lnTo>
                      <a:pt x="3310" y="1571"/>
                    </a:lnTo>
                    <a:lnTo>
                      <a:pt x="3318" y="1571"/>
                    </a:lnTo>
                    <a:lnTo>
                      <a:pt x="3325" y="1568"/>
                    </a:lnTo>
                    <a:lnTo>
                      <a:pt x="3332" y="1561"/>
                    </a:lnTo>
                    <a:lnTo>
                      <a:pt x="3338" y="1553"/>
                    </a:lnTo>
                    <a:lnTo>
                      <a:pt x="3345" y="1551"/>
                    </a:lnTo>
                    <a:lnTo>
                      <a:pt x="3352" y="1548"/>
                    </a:lnTo>
                    <a:lnTo>
                      <a:pt x="3358" y="1546"/>
                    </a:lnTo>
                    <a:lnTo>
                      <a:pt x="3365" y="1542"/>
                    </a:lnTo>
                    <a:lnTo>
                      <a:pt x="3372" y="1540"/>
                    </a:lnTo>
                    <a:lnTo>
                      <a:pt x="3378" y="1538"/>
                    </a:lnTo>
                    <a:lnTo>
                      <a:pt x="3385" y="1533"/>
                    </a:lnTo>
                    <a:lnTo>
                      <a:pt x="3391" y="1528"/>
                    </a:lnTo>
                    <a:lnTo>
                      <a:pt x="3398" y="1523"/>
                    </a:lnTo>
                    <a:lnTo>
                      <a:pt x="3403" y="1522"/>
                    </a:lnTo>
                    <a:lnTo>
                      <a:pt x="3410" y="1517"/>
                    </a:lnTo>
                    <a:lnTo>
                      <a:pt x="3416" y="1512"/>
                    </a:lnTo>
                    <a:lnTo>
                      <a:pt x="3423" y="1512"/>
                    </a:lnTo>
                    <a:lnTo>
                      <a:pt x="3430" y="1505"/>
                    </a:lnTo>
                    <a:lnTo>
                      <a:pt x="3436" y="1503"/>
                    </a:lnTo>
                    <a:lnTo>
                      <a:pt x="3443" y="1498"/>
                    </a:lnTo>
                    <a:lnTo>
                      <a:pt x="3448" y="1495"/>
                    </a:lnTo>
                    <a:lnTo>
                      <a:pt x="3455" y="1493"/>
                    </a:lnTo>
                    <a:lnTo>
                      <a:pt x="3461" y="1492"/>
                    </a:lnTo>
                    <a:lnTo>
                      <a:pt x="3466" y="1488"/>
                    </a:lnTo>
                    <a:lnTo>
                      <a:pt x="3473" y="1485"/>
                    </a:lnTo>
                    <a:lnTo>
                      <a:pt x="3480" y="1478"/>
                    </a:lnTo>
                    <a:lnTo>
                      <a:pt x="3486" y="1473"/>
                    </a:lnTo>
                    <a:lnTo>
                      <a:pt x="3491" y="1473"/>
                    </a:lnTo>
                    <a:lnTo>
                      <a:pt x="3498" y="1473"/>
                    </a:lnTo>
                    <a:lnTo>
                      <a:pt x="3503" y="1467"/>
                    </a:lnTo>
                    <a:lnTo>
                      <a:pt x="3510" y="1460"/>
                    </a:lnTo>
                    <a:lnTo>
                      <a:pt x="3516" y="1458"/>
                    </a:lnTo>
                    <a:lnTo>
                      <a:pt x="3521" y="1458"/>
                    </a:lnTo>
                    <a:lnTo>
                      <a:pt x="3528" y="1450"/>
                    </a:lnTo>
                    <a:lnTo>
                      <a:pt x="3533" y="1448"/>
                    </a:lnTo>
                    <a:lnTo>
                      <a:pt x="3540" y="1448"/>
                    </a:lnTo>
                    <a:lnTo>
                      <a:pt x="3546" y="1443"/>
                    </a:lnTo>
                    <a:lnTo>
                      <a:pt x="3551" y="1440"/>
                    </a:lnTo>
                    <a:lnTo>
                      <a:pt x="3556" y="1438"/>
                    </a:lnTo>
                    <a:lnTo>
                      <a:pt x="3563" y="1435"/>
                    </a:lnTo>
                    <a:lnTo>
                      <a:pt x="3568" y="1432"/>
                    </a:lnTo>
                    <a:lnTo>
                      <a:pt x="3575" y="1428"/>
                    </a:lnTo>
                    <a:lnTo>
                      <a:pt x="3580" y="1427"/>
                    </a:lnTo>
                    <a:lnTo>
                      <a:pt x="3586" y="1420"/>
                    </a:lnTo>
                    <a:lnTo>
                      <a:pt x="3591" y="1418"/>
                    </a:lnTo>
                    <a:lnTo>
                      <a:pt x="3596" y="1415"/>
                    </a:lnTo>
                    <a:lnTo>
                      <a:pt x="3603" y="1415"/>
                    </a:lnTo>
                    <a:lnTo>
                      <a:pt x="3608" y="1412"/>
                    </a:lnTo>
                    <a:lnTo>
                      <a:pt x="3613" y="1410"/>
                    </a:lnTo>
                    <a:lnTo>
                      <a:pt x="3620" y="1405"/>
                    </a:lnTo>
                    <a:lnTo>
                      <a:pt x="3625" y="1403"/>
                    </a:lnTo>
                    <a:lnTo>
                      <a:pt x="3630" y="1400"/>
                    </a:lnTo>
                    <a:lnTo>
                      <a:pt x="3636" y="1397"/>
                    </a:lnTo>
                    <a:lnTo>
                      <a:pt x="3641" y="1395"/>
                    </a:lnTo>
                    <a:lnTo>
                      <a:pt x="3646" y="1392"/>
                    </a:lnTo>
                    <a:lnTo>
                      <a:pt x="3653" y="1390"/>
                    </a:lnTo>
                    <a:lnTo>
                      <a:pt x="3658" y="1385"/>
                    </a:lnTo>
                    <a:lnTo>
                      <a:pt x="3663" y="1385"/>
                    </a:lnTo>
                    <a:lnTo>
                      <a:pt x="3670" y="1382"/>
                    </a:lnTo>
                    <a:lnTo>
                      <a:pt x="3673" y="1377"/>
                    </a:lnTo>
                    <a:lnTo>
                      <a:pt x="3680" y="1375"/>
                    </a:lnTo>
                    <a:lnTo>
                      <a:pt x="3685" y="1377"/>
                    </a:lnTo>
                    <a:lnTo>
                      <a:pt x="3690" y="1368"/>
                    </a:lnTo>
                    <a:lnTo>
                      <a:pt x="3696" y="1368"/>
                    </a:lnTo>
                    <a:lnTo>
                      <a:pt x="3700" y="1367"/>
                    </a:lnTo>
                    <a:lnTo>
                      <a:pt x="3706" y="1362"/>
                    </a:lnTo>
                    <a:lnTo>
                      <a:pt x="3711" y="1362"/>
                    </a:lnTo>
                    <a:lnTo>
                      <a:pt x="3716" y="1358"/>
                    </a:lnTo>
                    <a:lnTo>
                      <a:pt x="3721" y="1355"/>
                    </a:lnTo>
                    <a:lnTo>
                      <a:pt x="3726" y="1353"/>
                    </a:lnTo>
                    <a:lnTo>
                      <a:pt x="3731" y="1350"/>
                    </a:lnTo>
                    <a:lnTo>
                      <a:pt x="3736" y="1353"/>
                    </a:lnTo>
                    <a:lnTo>
                      <a:pt x="3743" y="1347"/>
                    </a:lnTo>
                    <a:lnTo>
                      <a:pt x="3746" y="1343"/>
                    </a:lnTo>
                    <a:lnTo>
                      <a:pt x="3753" y="1342"/>
                    </a:lnTo>
                    <a:lnTo>
                      <a:pt x="3756" y="1338"/>
                    </a:lnTo>
                    <a:lnTo>
                      <a:pt x="3763" y="1338"/>
                    </a:lnTo>
                    <a:lnTo>
                      <a:pt x="3766" y="1332"/>
                    </a:lnTo>
                    <a:lnTo>
                      <a:pt x="3773" y="1330"/>
                    </a:lnTo>
                    <a:lnTo>
                      <a:pt x="3776" y="1332"/>
                    </a:lnTo>
                    <a:lnTo>
                      <a:pt x="3783" y="1330"/>
                    </a:lnTo>
                    <a:lnTo>
                      <a:pt x="3786" y="1327"/>
                    </a:lnTo>
                    <a:lnTo>
                      <a:pt x="3793" y="1322"/>
                    </a:lnTo>
                    <a:lnTo>
                      <a:pt x="3796" y="1322"/>
                    </a:lnTo>
                    <a:lnTo>
                      <a:pt x="3803" y="1320"/>
                    </a:lnTo>
                    <a:lnTo>
                      <a:pt x="3806" y="1315"/>
                    </a:lnTo>
                    <a:lnTo>
                      <a:pt x="3813" y="1315"/>
                    </a:lnTo>
                    <a:lnTo>
                      <a:pt x="3816" y="1313"/>
                    </a:lnTo>
                    <a:lnTo>
                      <a:pt x="3821" y="1307"/>
                    </a:lnTo>
                    <a:lnTo>
                      <a:pt x="3826" y="1308"/>
                    </a:lnTo>
                    <a:lnTo>
                      <a:pt x="3831" y="1303"/>
                    </a:lnTo>
                    <a:lnTo>
                      <a:pt x="3836" y="1300"/>
                    </a:lnTo>
                    <a:lnTo>
                      <a:pt x="3841" y="1297"/>
                    </a:lnTo>
                    <a:lnTo>
                      <a:pt x="3846" y="1295"/>
                    </a:lnTo>
                    <a:lnTo>
                      <a:pt x="3849" y="1295"/>
                    </a:lnTo>
                    <a:lnTo>
                      <a:pt x="3854" y="1288"/>
                    </a:lnTo>
                    <a:lnTo>
                      <a:pt x="3859" y="1290"/>
                    </a:lnTo>
                    <a:lnTo>
                      <a:pt x="3864" y="1282"/>
                    </a:lnTo>
                    <a:lnTo>
                      <a:pt x="3869" y="1280"/>
                    </a:lnTo>
                    <a:lnTo>
                      <a:pt x="3873" y="1278"/>
                    </a:lnTo>
                    <a:lnTo>
                      <a:pt x="3878" y="1277"/>
                    </a:lnTo>
                    <a:lnTo>
                      <a:pt x="3883" y="1275"/>
                    </a:lnTo>
                    <a:lnTo>
                      <a:pt x="3888" y="1272"/>
                    </a:lnTo>
                    <a:lnTo>
                      <a:pt x="3893" y="1270"/>
                    </a:lnTo>
                    <a:lnTo>
                      <a:pt x="3896" y="1267"/>
                    </a:lnTo>
                    <a:lnTo>
                      <a:pt x="3901" y="1265"/>
                    </a:lnTo>
                    <a:lnTo>
                      <a:pt x="3906" y="1260"/>
                    </a:lnTo>
                    <a:lnTo>
                      <a:pt x="3909" y="1259"/>
                    </a:lnTo>
                    <a:lnTo>
                      <a:pt x="3916" y="1252"/>
                    </a:lnTo>
                    <a:lnTo>
                      <a:pt x="3919" y="1245"/>
                    </a:lnTo>
                    <a:lnTo>
                      <a:pt x="3924" y="1244"/>
                    </a:lnTo>
                    <a:lnTo>
                      <a:pt x="3929" y="1240"/>
                    </a:lnTo>
                    <a:lnTo>
                      <a:pt x="3933" y="1237"/>
                    </a:lnTo>
                    <a:lnTo>
                      <a:pt x="3938" y="1229"/>
                    </a:lnTo>
                    <a:lnTo>
                      <a:pt x="3943" y="1227"/>
                    </a:lnTo>
                    <a:lnTo>
                      <a:pt x="3946" y="1225"/>
                    </a:lnTo>
                    <a:lnTo>
                      <a:pt x="3951" y="1222"/>
                    </a:lnTo>
                    <a:lnTo>
                      <a:pt x="3956" y="1222"/>
                    </a:lnTo>
                    <a:lnTo>
                      <a:pt x="3959" y="1220"/>
                    </a:lnTo>
                    <a:lnTo>
                      <a:pt x="3964" y="1215"/>
                    </a:lnTo>
                    <a:lnTo>
                      <a:pt x="3969" y="1212"/>
                    </a:lnTo>
                    <a:lnTo>
                      <a:pt x="3973" y="1210"/>
                    </a:lnTo>
                    <a:lnTo>
                      <a:pt x="3976" y="1209"/>
                    </a:lnTo>
                    <a:lnTo>
                      <a:pt x="3981" y="1207"/>
                    </a:lnTo>
                    <a:lnTo>
                      <a:pt x="3986" y="1209"/>
                    </a:lnTo>
                    <a:lnTo>
                      <a:pt x="3989" y="1199"/>
                    </a:lnTo>
                    <a:lnTo>
                      <a:pt x="3994" y="1197"/>
                    </a:lnTo>
                    <a:lnTo>
                      <a:pt x="3999" y="1195"/>
                    </a:lnTo>
                    <a:lnTo>
                      <a:pt x="4003" y="1197"/>
                    </a:lnTo>
                    <a:lnTo>
                      <a:pt x="4008" y="1192"/>
                    </a:lnTo>
                    <a:lnTo>
                      <a:pt x="4011" y="1192"/>
                    </a:lnTo>
                    <a:lnTo>
                      <a:pt x="4016" y="1192"/>
                    </a:lnTo>
                    <a:lnTo>
                      <a:pt x="4019" y="1190"/>
                    </a:lnTo>
                    <a:lnTo>
                      <a:pt x="4024" y="1187"/>
                    </a:lnTo>
                    <a:lnTo>
                      <a:pt x="4029" y="1187"/>
                    </a:lnTo>
                    <a:lnTo>
                      <a:pt x="4033" y="1182"/>
                    </a:lnTo>
                    <a:lnTo>
                      <a:pt x="4036" y="1177"/>
                    </a:lnTo>
                    <a:lnTo>
                      <a:pt x="4041" y="1179"/>
                    </a:lnTo>
                    <a:lnTo>
                      <a:pt x="4046" y="1185"/>
                    </a:lnTo>
                    <a:lnTo>
                      <a:pt x="4049" y="1174"/>
                    </a:lnTo>
                    <a:lnTo>
                      <a:pt x="4053" y="1177"/>
                    </a:lnTo>
                    <a:lnTo>
                      <a:pt x="4058" y="1177"/>
                    </a:lnTo>
                    <a:lnTo>
                      <a:pt x="4061" y="1170"/>
                    </a:lnTo>
                    <a:lnTo>
                      <a:pt x="4066" y="1172"/>
                    </a:lnTo>
                    <a:lnTo>
                      <a:pt x="4069" y="1162"/>
                    </a:lnTo>
                    <a:lnTo>
                      <a:pt x="4073" y="1159"/>
                    </a:lnTo>
                    <a:lnTo>
                      <a:pt x="4078" y="1154"/>
                    </a:lnTo>
                    <a:lnTo>
                      <a:pt x="4083" y="1157"/>
                    </a:lnTo>
                    <a:lnTo>
                      <a:pt x="4086" y="1149"/>
                    </a:lnTo>
                    <a:lnTo>
                      <a:pt x="4089" y="1149"/>
                    </a:lnTo>
                    <a:lnTo>
                      <a:pt x="4094" y="1145"/>
                    </a:lnTo>
                    <a:lnTo>
                      <a:pt x="4098" y="1140"/>
                    </a:lnTo>
                    <a:lnTo>
                      <a:pt x="4103" y="1139"/>
                    </a:lnTo>
                    <a:lnTo>
                      <a:pt x="4106" y="1145"/>
                    </a:lnTo>
                    <a:lnTo>
                      <a:pt x="4109" y="1137"/>
                    </a:lnTo>
                    <a:lnTo>
                      <a:pt x="4112" y="1127"/>
                    </a:lnTo>
                    <a:lnTo>
                      <a:pt x="4117" y="1122"/>
                    </a:lnTo>
                    <a:lnTo>
                      <a:pt x="4122" y="1127"/>
                    </a:lnTo>
                    <a:lnTo>
                      <a:pt x="4126" y="1120"/>
                    </a:lnTo>
                    <a:lnTo>
                      <a:pt x="4129" y="1122"/>
                    </a:lnTo>
                    <a:lnTo>
                      <a:pt x="4132" y="1122"/>
                    </a:lnTo>
                    <a:lnTo>
                      <a:pt x="4137" y="1120"/>
                    </a:lnTo>
                    <a:lnTo>
                      <a:pt x="4141" y="1110"/>
                    </a:lnTo>
                    <a:lnTo>
                      <a:pt x="4146" y="1099"/>
                    </a:lnTo>
                    <a:lnTo>
                      <a:pt x="4149" y="1105"/>
                    </a:lnTo>
                    <a:lnTo>
                      <a:pt x="4152" y="1104"/>
                    </a:lnTo>
                    <a:lnTo>
                      <a:pt x="4156" y="1102"/>
                    </a:lnTo>
                    <a:lnTo>
                      <a:pt x="4159" y="1100"/>
                    </a:lnTo>
                    <a:lnTo>
                      <a:pt x="4164" y="1094"/>
                    </a:lnTo>
                    <a:lnTo>
                      <a:pt x="4167" y="1094"/>
                    </a:lnTo>
                    <a:lnTo>
                      <a:pt x="4172" y="1100"/>
                    </a:lnTo>
                    <a:lnTo>
                      <a:pt x="4176" y="1099"/>
                    </a:lnTo>
                    <a:lnTo>
                      <a:pt x="4179" y="1089"/>
                    </a:lnTo>
                    <a:lnTo>
                      <a:pt x="4182" y="1090"/>
                    </a:lnTo>
                    <a:lnTo>
                      <a:pt x="4186" y="1087"/>
                    </a:lnTo>
                    <a:lnTo>
                      <a:pt x="4191" y="1090"/>
                    </a:lnTo>
                    <a:lnTo>
                      <a:pt x="4194" y="1085"/>
                    </a:lnTo>
                    <a:lnTo>
                      <a:pt x="4197" y="1087"/>
                    </a:lnTo>
                    <a:lnTo>
                      <a:pt x="4202" y="1084"/>
                    </a:lnTo>
                    <a:lnTo>
                      <a:pt x="4206" y="1082"/>
                    </a:lnTo>
                    <a:lnTo>
                      <a:pt x="4209" y="1082"/>
                    </a:lnTo>
                    <a:lnTo>
                      <a:pt x="4212" y="1072"/>
                    </a:lnTo>
                    <a:lnTo>
                      <a:pt x="4216" y="1072"/>
                    </a:lnTo>
                    <a:lnTo>
                      <a:pt x="4219" y="1075"/>
                    </a:lnTo>
                    <a:lnTo>
                      <a:pt x="4224" y="1074"/>
                    </a:lnTo>
                    <a:lnTo>
                      <a:pt x="4227" y="1069"/>
                    </a:lnTo>
                    <a:lnTo>
                      <a:pt x="4231" y="1069"/>
                    </a:lnTo>
                    <a:lnTo>
                      <a:pt x="4236" y="1065"/>
                    </a:lnTo>
                    <a:lnTo>
                      <a:pt x="4239" y="1069"/>
                    </a:lnTo>
                    <a:lnTo>
                      <a:pt x="4242" y="1060"/>
                    </a:lnTo>
                    <a:lnTo>
                      <a:pt x="4246" y="1059"/>
                    </a:lnTo>
                    <a:lnTo>
                      <a:pt x="4249" y="1054"/>
                    </a:lnTo>
                    <a:lnTo>
                      <a:pt x="4252" y="1054"/>
                    </a:lnTo>
                    <a:lnTo>
                      <a:pt x="4256" y="1052"/>
                    </a:lnTo>
                    <a:lnTo>
                      <a:pt x="4259" y="1044"/>
                    </a:lnTo>
                    <a:lnTo>
                      <a:pt x="4262" y="1049"/>
                    </a:lnTo>
                    <a:lnTo>
                      <a:pt x="4267" y="1047"/>
                    </a:lnTo>
                    <a:lnTo>
                      <a:pt x="4271" y="1047"/>
                    </a:lnTo>
                    <a:lnTo>
                      <a:pt x="4274" y="1042"/>
                    </a:lnTo>
                    <a:lnTo>
                      <a:pt x="4277" y="1042"/>
                    </a:lnTo>
                    <a:lnTo>
                      <a:pt x="4281" y="1039"/>
                    </a:lnTo>
                    <a:lnTo>
                      <a:pt x="4286" y="1032"/>
                    </a:lnTo>
                    <a:lnTo>
                      <a:pt x="4289" y="1034"/>
                    </a:lnTo>
                    <a:lnTo>
                      <a:pt x="4292" y="1030"/>
                    </a:lnTo>
                    <a:lnTo>
                      <a:pt x="4296" y="1027"/>
                    </a:lnTo>
                    <a:lnTo>
                      <a:pt x="4299" y="1027"/>
                    </a:lnTo>
                    <a:lnTo>
                      <a:pt x="4302" y="1025"/>
                    </a:lnTo>
                    <a:lnTo>
                      <a:pt x="4306" y="1017"/>
                    </a:lnTo>
                    <a:lnTo>
                      <a:pt x="4309" y="1014"/>
                    </a:lnTo>
                    <a:lnTo>
                      <a:pt x="4312" y="1024"/>
                    </a:lnTo>
                    <a:lnTo>
                      <a:pt x="4316" y="1017"/>
                    </a:lnTo>
                    <a:lnTo>
                      <a:pt x="4319" y="1010"/>
                    </a:lnTo>
                    <a:lnTo>
                      <a:pt x="4322" y="1007"/>
                    </a:lnTo>
                    <a:lnTo>
                      <a:pt x="4326" y="1001"/>
                    </a:lnTo>
                    <a:lnTo>
                      <a:pt x="4329" y="1009"/>
                    </a:lnTo>
                    <a:lnTo>
                      <a:pt x="4332" y="1010"/>
                    </a:lnTo>
                    <a:lnTo>
                      <a:pt x="4336" y="1006"/>
                    </a:lnTo>
                    <a:lnTo>
                      <a:pt x="4339" y="1007"/>
                    </a:lnTo>
                    <a:lnTo>
                      <a:pt x="4342" y="1006"/>
                    </a:lnTo>
                    <a:lnTo>
                      <a:pt x="4346" y="1001"/>
                    </a:lnTo>
                    <a:lnTo>
                      <a:pt x="4349" y="1004"/>
                    </a:lnTo>
                    <a:lnTo>
                      <a:pt x="4352" y="1004"/>
                    </a:lnTo>
                    <a:lnTo>
                      <a:pt x="4356" y="992"/>
                    </a:lnTo>
                    <a:lnTo>
                      <a:pt x="4359" y="997"/>
                    </a:lnTo>
                    <a:lnTo>
                      <a:pt x="4362" y="996"/>
                    </a:lnTo>
                    <a:lnTo>
                      <a:pt x="4366" y="996"/>
                    </a:lnTo>
                    <a:lnTo>
                      <a:pt x="4369" y="992"/>
                    </a:lnTo>
                    <a:lnTo>
                      <a:pt x="4372" y="989"/>
                    </a:lnTo>
                    <a:lnTo>
                      <a:pt x="4376" y="987"/>
                    </a:lnTo>
                    <a:lnTo>
                      <a:pt x="4379" y="986"/>
                    </a:lnTo>
                    <a:lnTo>
                      <a:pt x="4382" y="984"/>
                    </a:lnTo>
                    <a:lnTo>
                      <a:pt x="4386" y="981"/>
                    </a:lnTo>
                    <a:lnTo>
                      <a:pt x="4389" y="982"/>
                    </a:lnTo>
                    <a:lnTo>
                      <a:pt x="4392" y="982"/>
                    </a:lnTo>
                    <a:lnTo>
                      <a:pt x="4396" y="976"/>
                    </a:lnTo>
                    <a:lnTo>
                      <a:pt x="4399" y="972"/>
                    </a:lnTo>
                    <a:lnTo>
                      <a:pt x="4402" y="969"/>
                    </a:lnTo>
                    <a:lnTo>
                      <a:pt x="4406" y="967"/>
                    </a:lnTo>
                    <a:lnTo>
                      <a:pt x="4409" y="962"/>
                    </a:lnTo>
                    <a:lnTo>
                      <a:pt x="4412" y="964"/>
                    </a:lnTo>
                    <a:lnTo>
                      <a:pt x="4416" y="961"/>
                    </a:lnTo>
                    <a:lnTo>
                      <a:pt x="4419" y="961"/>
                    </a:lnTo>
                    <a:lnTo>
                      <a:pt x="4422" y="956"/>
                    </a:lnTo>
                    <a:lnTo>
                      <a:pt x="4426" y="951"/>
                    </a:lnTo>
                    <a:lnTo>
                      <a:pt x="4429" y="954"/>
                    </a:lnTo>
                    <a:lnTo>
                      <a:pt x="4432" y="949"/>
                    </a:lnTo>
                    <a:lnTo>
                      <a:pt x="4436" y="951"/>
                    </a:lnTo>
                    <a:lnTo>
                      <a:pt x="4437" y="947"/>
                    </a:lnTo>
                    <a:lnTo>
                      <a:pt x="4441" y="941"/>
                    </a:lnTo>
                    <a:lnTo>
                      <a:pt x="4444" y="941"/>
                    </a:lnTo>
                    <a:lnTo>
                      <a:pt x="4447" y="941"/>
                    </a:lnTo>
                    <a:lnTo>
                      <a:pt x="4451" y="941"/>
                    </a:lnTo>
                    <a:lnTo>
                      <a:pt x="4454" y="936"/>
                    </a:lnTo>
                    <a:lnTo>
                      <a:pt x="4456" y="936"/>
                    </a:lnTo>
                    <a:lnTo>
                      <a:pt x="4459" y="932"/>
                    </a:lnTo>
                    <a:lnTo>
                      <a:pt x="4462" y="929"/>
                    </a:lnTo>
                    <a:lnTo>
                      <a:pt x="4466" y="932"/>
                    </a:lnTo>
                    <a:lnTo>
                      <a:pt x="4469" y="929"/>
                    </a:lnTo>
                    <a:lnTo>
                      <a:pt x="4472" y="926"/>
                    </a:lnTo>
                    <a:lnTo>
                      <a:pt x="4476" y="922"/>
                    </a:lnTo>
                    <a:lnTo>
                      <a:pt x="4479" y="922"/>
                    </a:lnTo>
                    <a:lnTo>
                      <a:pt x="4482" y="924"/>
                    </a:lnTo>
                    <a:lnTo>
                      <a:pt x="4484" y="919"/>
                    </a:lnTo>
                    <a:lnTo>
                      <a:pt x="4487" y="916"/>
                    </a:lnTo>
                    <a:lnTo>
                      <a:pt x="4490" y="916"/>
                    </a:lnTo>
                    <a:lnTo>
                      <a:pt x="4494" y="914"/>
                    </a:lnTo>
                    <a:lnTo>
                      <a:pt x="4495" y="912"/>
                    </a:lnTo>
                    <a:lnTo>
                      <a:pt x="4499" y="909"/>
                    </a:lnTo>
                    <a:lnTo>
                      <a:pt x="4502" y="909"/>
                    </a:lnTo>
                    <a:lnTo>
                      <a:pt x="4505" y="904"/>
                    </a:lnTo>
                    <a:lnTo>
                      <a:pt x="4509" y="902"/>
                    </a:lnTo>
                    <a:lnTo>
                      <a:pt x="4512" y="901"/>
                    </a:lnTo>
                    <a:lnTo>
                      <a:pt x="4515" y="899"/>
                    </a:lnTo>
                    <a:lnTo>
                      <a:pt x="4517" y="897"/>
                    </a:lnTo>
                    <a:lnTo>
                      <a:pt x="4520" y="896"/>
                    </a:lnTo>
                    <a:lnTo>
                      <a:pt x="4524" y="896"/>
                    </a:lnTo>
                    <a:lnTo>
                      <a:pt x="4525" y="892"/>
                    </a:lnTo>
                    <a:lnTo>
                      <a:pt x="4529" y="894"/>
                    </a:lnTo>
                    <a:lnTo>
                      <a:pt x="4532" y="891"/>
                    </a:lnTo>
                    <a:lnTo>
                      <a:pt x="4535" y="889"/>
                    </a:lnTo>
                    <a:lnTo>
                      <a:pt x="4539" y="887"/>
                    </a:lnTo>
                    <a:lnTo>
                      <a:pt x="4542" y="887"/>
                    </a:lnTo>
                    <a:lnTo>
                      <a:pt x="4544" y="886"/>
                    </a:lnTo>
                    <a:lnTo>
                      <a:pt x="4547" y="879"/>
                    </a:lnTo>
                    <a:lnTo>
                      <a:pt x="4550" y="886"/>
                    </a:lnTo>
                    <a:lnTo>
                      <a:pt x="4552" y="882"/>
                    </a:lnTo>
                    <a:lnTo>
                      <a:pt x="4555" y="879"/>
                    </a:lnTo>
                    <a:lnTo>
                      <a:pt x="4559" y="877"/>
                    </a:lnTo>
                    <a:lnTo>
                      <a:pt x="4562" y="876"/>
                    </a:lnTo>
                    <a:lnTo>
                      <a:pt x="4565" y="874"/>
                    </a:lnTo>
                    <a:lnTo>
                      <a:pt x="4567" y="872"/>
                    </a:lnTo>
                    <a:lnTo>
                      <a:pt x="4570" y="869"/>
                    </a:lnTo>
                    <a:lnTo>
                      <a:pt x="4572" y="871"/>
                    </a:lnTo>
                    <a:lnTo>
                      <a:pt x="4575" y="867"/>
                    </a:lnTo>
                    <a:lnTo>
                      <a:pt x="4579" y="866"/>
                    </a:lnTo>
                    <a:lnTo>
                      <a:pt x="4582" y="864"/>
                    </a:lnTo>
                    <a:lnTo>
                      <a:pt x="4585" y="864"/>
                    </a:lnTo>
                    <a:lnTo>
                      <a:pt x="4587" y="861"/>
                    </a:lnTo>
                    <a:lnTo>
                      <a:pt x="4590" y="857"/>
                    </a:lnTo>
                    <a:lnTo>
                      <a:pt x="4592" y="857"/>
                    </a:lnTo>
                    <a:lnTo>
                      <a:pt x="4595" y="857"/>
                    </a:lnTo>
                    <a:lnTo>
                      <a:pt x="4599" y="852"/>
                    </a:lnTo>
                    <a:lnTo>
                      <a:pt x="4602" y="852"/>
                    </a:lnTo>
                    <a:lnTo>
                      <a:pt x="4605" y="851"/>
                    </a:lnTo>
                    <a:lnTo>
                      <a:pt x="4607" y="852"/>
                    </a:lnTo>
                    <a:lnTo>
                      <a:pt x="4610" y="851"/>
                    </a:lnTo>
                    <a:lnTo>
                      <a:pt x="4612" y="847"/>
                    </a:lnTo>
                    <a:lnTo>
                      <a:pt x="4615" y="847"/>
                    </a:lnTo>
                    <a:lnTo>
                      <a:pt x="4619" y="844"/>
                    </a:lnTo>
                    <a:lnTo>
                      <a:pt x="4622" y="842"/>
                    </a:lnTo>
                    <a:lnTo>
                      <a:pt x="4624" y="841"/>
                    </a:lnTo>
                    <a:lnTo>
                      <a:pt x="4627" y="839"/>
                    </a:lnTo>
                    <a:lnTo>
                      <a:pt x="4629" y="837"/>
                    </a:lnTo>
                    <a:lnTo>
                      <a:pt x="4632" y="836"/>
                    </a:lnTo>
                    <a:lnTo>
                      <a:pt x="4635" y="834"/>
                    </a:lnTo>
                    <a:lnTo>
                      <a:pt x="4639" y="832"/>
                    </a:lnTo>
                    <a:lnTo>
                      <a:pt x="4640" y="831"/>
                    </a:lnTo>
                    <a:lnTo>
                      <a:pt x="4644" y="831"/>
                    </a:lnTo>
                    <a:lnTo>
                      <a:pt x="4645" y="829"/>
                    </a:lnTo>
                    <a:lnTo>
                      <a:pt x="4649" y="826"/>
                    </a:lnTo>
                    <a:lnTo>
                      <a:pt x="4652" y="824"/>
                    </a:lnTo>
                    <a:lnTo>
                      <a:pt x="4654" y="826"/>
                    </a:lnTo>
                    <a:lnTo>
                      <a:pt x="4657" y="822"/>
                    </a:lnTo>
                    <a:lnTo>
                      <a:pt x="4659" y="824"/>
                    </a:lnTo>
                    <a:lnTo>
                      <a:pt x="4662" y="821"/>
                    </a:lnTo>
                    <a:lnTo>
                      <a:pt x="4665" y="817"/>
                    </a:lnTo>
                    <a:lnTo>
                      <a:pt x="4669" y="817"/>
                    </a:lnTo>
                    <a:lnTo>
                      <a:pt x="4670" y="816"/>
                    </a:lnTo>
                    <a:lnTo>
                      <a:pt x="4672" y="816"/>
                    </a:lnTo>
                    <a:lnTo>
                      <a:pt x="4675" y="814"/>
                    </a:lnTo>
                    <a:lnTo>
                      <a:pt x="4679" y="812"/>
                    </a:lnTo>
                    <a:lnTo>
                      <a:pt x="4682" y="811"/>
                    </a:lnTo>
                    <a:lnTo>
                      <a:pt x="4684" y="809"/>
                    </a:lnTo>
                    <a:lnTo>
                      <a:pt x="4685" y="811"/>
                    </a:lnTo>
                    <a:lnTo>
                      <a:pt x="4689" y="809"/>
                    </a:lnTo>
                    <a:lnTo>
                      <a:pt x="4692" y="807"/>
                    </a:lnTo>
                    <a:lnTo>
                      <a:pt x="4695" y="806"/>
                    </a:lnTo>
                    <a:lnTo>
                      <a:pt x="4697" y="804"/>
                    </a:lnTo>
                    <a:lnTo>
                      <a:pt x="4699" y="797"/>
                    </a:lnTo>
                    <a:lnTo>
                      <a:pt x="4702" y="801"/>
                    </a:lnTo>
                    <a:lnTo>
                      <a:pt x="4705" y="799"/>
                    </a:lnTo>
                    <a:lnTo>
                      <a:pt x="4707" y="794"/>
                    </a:lnTo>
                    <a:lnTo>
                      <a:pt x="4710" y="794"/>
                    </a:lnTo>
                    <a:lnTo>
                      <a:pt x="4712" y="797"/>
                    </a:lnTo>
                    <a:lnTo>
                      <a:pt x="4715" y="792"/>
                    </a:lnTo>
                    <a:lnTo>
                      <a:pt x="4719" y="791"/>
                    </a:lnTo>
                    <a:lnTo>
                      <a:pt x="4720" y="791"/>
                    </a:lnTo>
                    <a:lnTo>
                      <a:pt x="4724" y="787"/>
                    </a:lnTo>
                    <a:lnTo>
                      <a:pt x="4725" y="787"/>
                    </a:lnTo>
                    <a:lnTo>
                      <a:pt x="4729" y="789"/>
                    </a:lnTo>
                    <a:lnTo>
                      <a:pt x="4730" y="784"/>
                    </a:lnTo>
                    <a:lnTo>
                      <a:pt x="4734" y="782"/>
                    </a:lnTo>
                    <a:lnTo>
                      <a:pt x="4735" y="782"/>
                    </a:lnTo>
                    <a:lnTo>
                      <a:pt x="4739" y="779"/>
                    </a:lnTo>
                    <a:lnTo>
                      <a:pt x="4742" y="779"/>
                    </a:lnTo>
                    <a:lnTo>
                      <a:pt x="4744" y="777"/>
                    </a:lnTo>
                    <a:lnTo>
                      <a:pt x="4745" y="779"/>
                    </a:lnTo>
                    <a:lnTo>
                      <a:pt x="4749" y="782"/>
                    </a:lnTo>
                    <a:lnTo>
                      <a:pt x="4752" y="776"/>
                    </a:lnTo>
                    <a:lnTo>
                      <a:pt x="4754" y="781"/>
                    </a:lnTo>
                    <a:lnTo>
                      <a:pt x="4757" y="771"/>
                    </a:lnTo>
                    <a:lnTo>
                      <a:pt x="4759" y="772"/>
                    </a:lnTo>
                    <a:lnTo>
                      <a:pt x="4762" y="772"/>
                    </a:lnTo>
                    <a:lnTo>
                      <a:pt x="4764" y="772"/>
                    </a:lnTo>
                    <a:lnTo>
                      <a:pt x="4767" y="769"/>
                    </a:lnTo>
                    <a:lnTo>
                      <a:pt x="4769" y="771"/>
                    </a:lnTo>
                    <a:lnTo>
                      <a:pt x="4772" y="769"/>
                    </a:lnTo>
                    <a:lnTo>
                      <a:pt x="4774" y="766"/>
                    </a:lnTo>
                    <a:lnTo>
                      <a:pt x="4777" y="762"/>
                    </a:lnTo>
                    <a:lnTo>
                      <a:pt x="4779" y="764"/>
                    </a:lnTo>
                    <a:lnTo>
                      <a:pt x="4782" y="759"/>
                    </a:lnTo>
                    <a:lnTo>
                      <a:pt x="4784" y="762"/>
                    </a:lnTo>
                    <a:lnTo>
                      <a:pt x="4787" y="757"/>
                    </a:lnTo>
                    <a:lnTo>
                      <a:pt x="4789" y="751"/>
                    </a:lnTo>
                    <a:lnTo>
                      <a:pt x="4792" y="757"/>
                    </a:lnTo>
                    <a:lnTo>
                      <a:pt x="4794" y="751"/>
                    </a:lnTo>
                    <a:lnTo>
                      <a:pt x="4795" y="747"/>
                    </a:lnTo>
                    <a:lnTo>
                      <a:pt x="4799" y="746"/>
                    </a:lnTo>
                    <a:lnTo>
                      <a:pt x="4802" y="744"/>
                    </a:lnTo>
                    <a:lnTo>
                      <a:pt x="4804" y="741"/>
                    </a:lnTo>
                    <a:lnTo>
                      <a:pt x="4805" y="747"/>
                    </a:lnTo>
                    <a:lnTo>
                      <a:pt x="4809" y="738"/>
                    </a:lnTo>
                    <a:lnTo>
                      <a:pt x="4812" y="739"/>
                    </a:lnTo>
                    <a:lnTo>
                      <a:pt x="4814" y="736"/>
                    </a:lnTo>
                    <a:lnTo>
                      <a:pt x="4815" y="736"/>
                    </a:lnTo>
                    <a:lnTo>
                      <a:pt x="4819" y="734"/>
                    </a:lnTo>
                    <a:lnTo>
                      <a:pt x="4820" y="739"/>
                    </a:lnTo>
                    <a:lnTo>
                      <a:pt x="4824" y="729"/>
                    </a:lnTo>
                    <a:lnTo>
                      <a:pt x="4825" y="738"/>
                    </a:lnTo>
                    <a:lnTo>
                      <a:pt x="4829" y="739"/>
                    </a:lnTo>
                    <a:lnTo>
                      <a:pt x="4830" y="724"/>
                    </a:lnTo>
                    <a:lnTo>
                      <a:pt x="4832" y="724"/>
                    </a:lnTo>
                    <a:lnTo>
                      <a:pt x="4835" y="724"/>
                    </a:lnTo>
                    <a:lnTo>
                      <a:pt x="4839" y="723"/>
                    </a:lnTo>
                    <a:lnTo>
                      <a:pt x="4840" y="723"/>
                    </a:lnTo>
                    <a:lnTo>
                      <a:pt x="4842" y="721"/>
                    </a:lnTo>
                    <a:lnTo>
                      <a:pt x="4845" y="718"/>
                    </a:lnTo>
                    <a:lnTo>
                      <a:pt x="4847" y="719"/>
                    </a:lnTo>
                    <a:lnTo>
                      <a:pt x="4848" y="719"/>
                    </a:lnTo>
                    <a:lnTo>
                      <a:pt x="4852" y="721"/>
                    </a:lnTo>
                    <a:lnTo>
                      <a:pt x="4855" y="714"/>
                    </a:lnTo>
                    <a:lnTo>
                      <a:pt x="4857" y="719"/>
                    </a:lnTo>
                    <a:lnTo>
                      <a:pt x="4858" y="713"/>
                    </a:lnTo>
                    <a:lnTo>
                      <a:pt x="4862" y="713"/>
                    </a:lnTo>
                    <a:lnTo>
                      <a:pt x="4863" y="714"/>
                    </a:lnTo>
                    <a:lnTo>
                      <a:pt x="4865" y="713"/>
                    </a:lnTo>
                    <a:lnTo>
                      <a:pt x="4868" y="719"/>
                    </a:lnTo>
                    <a:lnTo>
                      <a:pt x="4872" y="704"/>
                    </a:lnTo>
                    <a:lnTo>
                      <a:pt x="4873" y="708"/>
                    </a:lnTo>
                    <a:lnTo>
                      <a:pt x="4875" y="709"/>
                    </a:lnTo>
                    <a:lnTo>
                      <a:pt x="4878" y="706"/>
                    </a:lnTo>
                    <a:lnTo>
                      <a:pt x="4880" y="713"/>
                    </a:lnTo>
                    <a:lnTo>
                      <a:pt x="4882" y="706"/>
                    </a:lnTo>
                    <a:lnTo>
                      <a:pt x="4885" y="711"/>
                    </a:lnTo>
                    <a:lnTo>
                      <a:pt x="4887" y="706"/>
                    </a:lnTo>
                    <a:lnTo>
                      <a:pt x="4888" y="706"/>
                    </a:lnTo>
                    <a:lnTo>
                      <a:pt x="4892" y="708"/>
                    </a:lnTo>
                    <a:lnTo>
                      <a:pt x="4893" y="706"/>
                    </a:lnTo>
                    <a:lnTo>
                      <a:pt x="4895" y="696"/>
                    </a:lnTo>
                    <a:lnTo>
                      <a:pt x="4898" y="689"/>
                    </a:lnTo>
                    <a:lnTo>
                      <a:pt x="4902" y="689"/>
                    </a:lnTo>
                    <a:lnTo>
                      <a:pt x="4903" y="694"/>
                    </a:lnTo>
                    <a:lnTo>
                      <a:pt x="4905" y="691"/>
                    </a:lnTo>
                    <a:lnTo>
                      <a:pt x="4908" y="691"/>
                    </a:lnTo>
                    <a:lnTo>
                      <a:pt x="4910" y="689"/>
                    </a:lnTo>
                    <a:lnTo>
                      <a:pt x="4912" y="688"/>
                    </a:lnTo>
                    <a:lnTo>
                      <a:pt x="4915" y="686"/>
                    </a:lnTo>
                    <a:lnTo>
                      <a:pt x="4917" y="679"/>
                    </a:lnTo>
                    <a:lnTo>
                      <a:pt x="4918" y="686"/>
                    </a:lnTo>
                    <a:lnTo>
                      <a:pt x="4920" y="688"/>
                    </a:lnTo>
                    <a:lnTo>
                      <a:pt x="4923" y="683"/>
                    </a:lnTo>
                    <a:lnTo>
                      <a:pt x="4925" y="678"/>
                    </a:lnTo>
                    <a:lnTo>
                      <a:pt x="4927" y="684"/>
                    </a:lnTo>
                    <a:lnTo>
                      <a:pt x="4930" y="678"/>
                    </a:lnTo>
                    <a:lnTo>
                      <a:pt x="4932" y="678"/>
                    </a:lnTo>
                    <a:lnTo>
                      <a:pt x="4933" y="671"/>
                    </a:lnTo>
                    <a:lnTo>
                      <a:pt x="4937" y="666"/>
                    </a:lnTo>
                    <a:lnTo>
                      <a:pt x="4938" y="669"/>
                    </a:lnTo>
                    <a:lnTo>
                      <a:pt x="4940" y="669"/>
                    </a:lnTo>
                    <a:lnTo>
                      <a:pt x="4943" y="668"/>
                    </a:lnTo>
                    <a:lnTo>
                      <a:pt x="4945" y="664"/>
                    </a:lnTo>
                    <a:lnTo>
                      <a:pt x="4947" y="658"/>
                    </a:lnTo>
                    <a:lnTo>
                      <a:pt x="4950" y="659"/>
                    </a:lnTo>
                    <a:lnTo>
                      <a:pt x="4952" y="658"/>
                    </a:lnTo>
                    <a:lnTo>
                      <a:pt x="4953" y="654"/>
                    </a:lnTo>
                    <a:lnTo>
                      <a:pt x="4957" y="654"/>
                    </a:lnTo>
                    <a:lnTo>
                      <a:pt x="4958" y="658"/>
                    </a:lnTo>
                    <a:lnTo>
                      <a:pt x="4960" y="654"/>
                    </a:lnTo>
                    <a:lnTo>
                      <a:pt x="4963" y="648"/>
                    </a:lnTo>
                    <a:lnTo>
                      <a:pt x="4965" y="661"/>
                    </a:lnTo>
                    <a:lnTo>
                      <a:pt x="4967" y="643"/>
                    </a:lnTo>
                    <a:lnTo>
                      <a:pt x="4970" y="638"/>
                    </a:lnTo>
                    <a:lnTo>
                      <a:pt x="4972" y="638"/>
                    </a:lnTo>
                    <a:lnTo>
                      <a:pt x="4973" y="639"/>
                    </a:lnTo>
                    <a:lnTo>
                      <a:pt x="4977" y="638"/>
                    </a:lnTo>
                    <a:lnTo>
                      <a:pt x="4978" y="636"/>
                    </a:lnTo>
                    <a:lnTo>
                      <a:pt x="4980" y="633"/>
                    </a:lnTo>
                    <a:lnTo>
                      <a:pt x="4983" y="633"/>
                    </a:lnTo>
                    <a:lnTo>
                      <a:pt x="4985" y="641"/>
                    </a:lnTo>
                    <a:lnTo>
                      <a:pt x="4987" y="634"/>
                    </a:lnTo>
                    <a:lnTo>
                      <a:pt x="4990" y="631"/>
                    </a:lnTo>
                    <a:lnTo>
                      <a:pt x="4992" y="624"/>
                    </a:lnTo>
                    <a:lnTo>
                      <a:pt x="4993" y="628"/>
                    </a:lnTo>
                    <a:lnTo>
                      <a:pt x="4995" y="643"/>
                    </a:lnTo>
                    <a:lnTo>
                      <a:pt x="4997" y="639"/>
                    </a:lnTo>
                    <a:lnTo>
                      <a:pt x="5000" y="631"/>
                    </a:lnTo>
                    <a:lnTo>
                      <a:pt x="5002" y="624"/>
                    </a:lnTo>
                    <a:lnTo>
                      <a:pt x="5003" y="624"/>
                    </a:lnTo>
                    <a:lnTo>
                      <a:pt x="5007" y="626"/>
                    </a:lnTo>
                    <a:lnTo>
                      <a:pt x="5008" y="621"/>
                    </a:lnTo>
                    <a:lnTo>
                      <a:pt x="5010" y="628"/>
                    </a:lnTo>
                    <a:lnTo>
                      <a:pt x="5013" y="619"/>
                    </a:lnTo>
                    <a:lnTo>
                      <a:pt x="5015" y="613"/>
                    </a:lnTo>
                    <a:lnTo>
                      <a:pt x="5017" y="618"/>
                    </a:lnTo>
                    <a:lnTo>
                      <a:pt x="5020" y="619"/>
                    </a:lnTo>
                    <a:lnTo>
                      <a:pt x="5020" y="618"/>
                    </a:lnTo>
                    <a:lnTo>
                      <a:pt x="5023" y="616"/>
                    </a:lnTo>
                    <a:lnTo>
                      <a:pt x="5025" y="616"/>
                    </a:lnTo>
                    <a:lnTo>
                      <a:pt x="5027" y="613"/>
                    </a:lnTo>
                    <a:lnTo>
                      <a:pt x="5030" y="609"/>
                    </a:lnTo>
                    <a:lnTo>
                      <a:pt x="5032" y="608"/>
                    </a:lnTo>
                    <a:lnTo>
                      <a:pt x="5033" y="611"/>
                    </a:lnTo>
                    <a:lnTo>
                      <a:pt x="5037" y="614"/>
                    </a:lnTo>
                    <a:lnTo>
                      <a:pt x="5038" y="613"/>
                    </a:lnTo>
                    <a:lnTo>
                      <a:pt x="5040" y="611"/>
                    </a:lnTo>
                    <a:lnTo>
                      <a:pt x="5042" y="608"/>
                    </a:lnTo>
                    <a:lnTo>
                      <a:pt x="5043" y="601"/>
                    </a:lnTo>
                    <a:lnTo>
                      <a:pt x="5047" y="604"/>
                    </a:lnTo>
                    <a:lnTo>
                      <a:pt x="5048" y="601"/>
                    </a:lnTo>
                    <a:lnTo>
                      <a:pt x="5050" y="603"/>
                    </a:lnTo>
                    <a:lnTo>
                      <a:pt x="5053" y="603"/>
                    </a:lnTo>
                    <a:lnTo>
                      <a:pt x="5053" y="598"/>
                    </a:lnTo>
                    <a:lnTo>
                      <a:pt x="5057" y="593"/>
                    </a:lnTo>
                    <a:lnTo>
                      <a:pt x="5058" y="594"/>
                    </a:lnTo>
                    <a:lnTo>
                      <a:pt x="5060" y="589"/>
                    </a:lnTo>
                    <a:lnTo>
                      <a:pt x="5063" y="598"/>
                    </a:lnTo>
                    <a:lnTo>
                      <a:pt x="5065" y="583"/>
                    </a:lnTo>
                    <a:lnTo>
                      <a:pt x="5067" y="581"/>
                    </a:lnTo>
                    <a:lnTo>
                      <a:pt x="5068" y="588"/>
                    </a:lnTo>
                    <a:lnTo>
                      <a:pt x="5070" y="581"/>
                    </a:lnTo>
                    <a:lnTo>
                      <a:pt x="5073" y="584"/>
                    </a:lnTo>
                    <a:lnTo>
                      <a:pt x="5075" y="578"/>
                    </a:lnTo>
                    <a:lnTo>
                      <a:pt x="5077" y="573"/>
                    </a:lnTo>
                    <a:lnTo>
                      <a:pt x="5080" y="571"/>
                    </a:lnTo>
                    <a:lnTo>
                      <a:pt x="5080" y="586"/>
                    </a:lnTo>
                    <a:lnTo>
                      <a:pt x="5083" y="579"/>
                    </a:lnTo>
                    <a:lnTo>
                      <a:pt x="5085" y="574"/>
                    </a:lnTo>
                    <a:lnTo>
                      <a:pt x="5087" y="573"/>
                    </a:lnTo>
                    <a:lnTo>
                      <a:pt x="5090" y="579"/>
                    </a:lnTo>
                    <a:lnTo>
                      <a:pt x="5090" y="581"/>
                    </a:lnTo>
                    <a:lnTo>
                      <a:pt x="5093" y="576"/>
                    </a:lnTo>
                    <a:lnTo>
                      <a:pt x="5095" y="571"/>
                    </a:lnTo>
                    <a:lnTo>
                      <a:pt x="5097" y="576"/>
                    </a:lnTo>
                    <a:lnTo>
                      <a:pt x="5100" y="573"/>
                    </a:lnTo>
                    <a:lnTo>
                      <a:pt x="5100" y="579"/>
                    </a:lnTo>
                    <a:lnTo>
                      <a:pt x="5103" y="568"/>
                    </a:lnTo>
                    <a:lnTo>
                      <a:pt x="5105" y="569"/>
                    </a:lnTo>
                    <a:lnTo>
                      <a:pt x="5107" y="574"/>
                    </a:lnTo>
                    <a:lnTo>
                      <a:pt x="5110" y="571"/>
                    </a:lnTo>
                    <a:lnTo>
                      <a:pt x="5110" y="578"/>
                    </a:lnTo>
                    <a:lnTo>
                      <a:pt x="5113" y="571"/>
                    </a:lnTo>
                    <a:lnTo>
                      <a:pt x="5115" y="573"/>
                    </a:lnTo>
                    <a:lnTo>
                      <a:pt x="5117" y="566"/>
                    </a:lnTo>
                    <a:lnTo>
                      <a:pt x="5120" y="576"/>
                    </a:lnTo>
                    <a:lnTo>
                      <a:pt x="5120" y="568"/>
                    </a:lnTo>
                    <a:lnTo>
                      <a:pt x="5123" y="564"/>
                    </a:lnTo>
                    <a:lnTo>
                      <a:pt x="5125" y="564"/>
                    </a:lnTo>
                    <a:lnTo>
                      <a:pt x="5127" y="563"/>
                    </a:lnTo>
                    <a:lnTo>
                      <a:pt x="5128" y="571"/>
                    </a:lnTo>
                    <a:lnTo>
                      <a:pt x="5130" y="563"/>
                    </a:lnTo>
                    <a:lnTo>
                      <a:pt x="5133" y="563"/>
                    </a:lnTo>
                    <a:lnTo>
                      <a:pt x="5135" y="566"/>
                    </a:lnTo>
                    <a:lnTo>
                      <a:pt x="5137" y="561"/>
                    </a:lnTo>
                    <a:lnTo>
                      <a:pt x="5138" y="561"/>
                    </a:lnTo>
                    <a:lnTo>
                      <a:pt x="5140" y="558"/>
                    </a:lnTo>
                    <a:lnTo>
                      <a:pt x="5143" y="559"/>
                    </a:lnTo>
                    <a:lnTo>
                      <a:pt x="5143" y="559"/>
                    </a:lnTo>
                    <a:lnTo>
                      <a:pt x="5147" y="559"/>
                    </a:lnTo>
                    <a:lnTo>
                      <a:pt x="5148" y="556"/>
                    </a:lnTo>
                    <a:lnTo>
                      <a:pt x="5150" y="554"/>
                    </a:lnTo>
                    <a:lnTo>
                      <a:pt x="5152" y="556"/>
                    </a:lnTo>
                    <a:lnTo>
                      <a:pt x="5153" y="556"/>
                    </a:lnTo>
                    <a:lnTo>
                      <a:pt x="5157" y="556"/>
                    </a:lnTo>
                    <a:lnTo>
                      <a:pt x="5158" y="553"/>
                    </a:lnTo>
                    <a:lnTo>
                      <a:pt x="5160" y="553"/>
                    </a:lnTo>
                    <a:lnTo>
                      <a:pt x="5162" y="551"/>
                    </a:lnTo>
                    <a:lnTo>
                      <a:pt x="5163" y="553"/>
                    </a:lnTo>
                    <a:lnTo>
                      <a:pt x="5165" y="548"/>
                    </a:lnTo>
                    <a:lnTo>
                      <a:pt x="5167" y="553"/>
                    </a:lnTo>
                    <a:lnTo>
                      <a:pt x="5170" y="544"/>
                    </a:lnTo>
                    <a:lnTo>
                      <a:pt x="5172" y="544"/>
                    </a:lnTo>
                    <a:lnTo>
                      <a:pt x="5173" y="541"/>
                    </a:lnTo>
                    <a:lnTo>
                      <a:pt x="5175" y="536"/>
                    </a:lnTo>
                    <a:lnTo>
                      <a:pt x="5177" y="534"/>
                    </a:lnTo>
                    <a:lnTo>
                      <a:pt x="5178" y="536"/>
                    </a:lnTo>
                    <a:lnTo>
                      <a:pt x="5180" y="533"/>
                    </a:lnTo>
                    <a:lnTo>
                      <a:pt x="5183" y="533"/>
                    </a:lnTo>
                    <a:lnTo>
                      <a:pt x="5185" y="533"/>
                    </a:lnTo>
                    <a:lnTo>
                      <a:pt x="5187" y="533"/>
                    </a:lnTo>
                    <a:lnTo>
                      <a:pt x="5188" y="531"/>
                    </a:lnTo>
                    <a:lnTo>
                      <a:pt x="5190" y="533"/>
                    </a:lnTo>
                    <a:lnTo>
                      <a:pt x="5192" y="528"/>
                    </a:lnTo>
                    <a:lnTo>
                      <a:pt x="5193" y="526"/>
                    </a:lnTo>
                    <a:lnTo>
                      <a:pt x="5197" y="526"/>
                    </a:lnTo>
                    <a:lnTo>
                      <a:pt x="5197" y="524"/>
                    </a:lnTo>
                    <a:lnTo>
                      <a:pt x="5200" y="524"/>
                    </a:lnTo>
                    <a:lnTo>
                      <a:pt x="5202" y="524"/>
                    </a:lnTo>
                    <a:lnTo>
                      <a:pt x="5203" y="523"/>
                    </a:lnTo>
                    <a:lnTo>
                      <a:pt x="5205" y="524"/>
                    </a:lnTo>
                    <a:lnTo>
                      <a:pt x="5206" y="523"/>
                    </a:lnTo>
                    <a:lnTo>
                      <a:pt x="5208" y="523"/>
                    </a:lnTo>
                    <a:lnTo>
                      <a:pt x="5210" y="523"/>
                    </a:lnTo>
                    <a:lnTo>
                      <a:pt x="5213" y="521"/>
                    </a:lnTo>
                    <a:lnTo>
                      <a:pt x="5213" y="521"/>
                    </a:lnTo>
                    <a:lnTo>
                      <a:pt x="5216" y="521"/>
                    </a:lnTo>
                    <a:lnTo>
                      <a:pt x="5218" y="519"/>
                    </a:lnTo>
                    <a:lnTo>
                      <a:pt x="5220" y="516"/>
                    </a:lnTo>
                    <a:lnTo>
                      <a:pt x="5221" y="514"/>
                    </a:lnTo>
                    <a:lnTo>
                      <a:pt x="5223" y="514"/>
                    </a:lnTo>
                    <a:lnTo>
                      <a:pt x="5225" y="514"/>
                    </a:lnTo>
                    <a:lnTo>
                      <a:pt x="5226" y="514"/>
                    </a:lnTo>
                    <a:lnTo>
                      <a:pt x="5230" y="511"/>
                    </a:lnTo>
                    <a:lnTo>
                      <a:pt x="5230" y="511"/>
                    </a:lnTo>
                    <a:lnTo>
                      <a:pt x="5233" y="513"/>
                    </a:lnTo>
                    <a:lnTo>
                      <a:pt x="5235" y="509"/>
                    </a:lnTo>
                    <a:lnTo>
                      <a:pt x="5236" y="509"/>
                    </a:lnTo>
                    <a:lnTo>
                      <a:pt x="5238" y="508"/>
                    </a:lnTo>
                    <a:lnTo>
                      <a:pt x="5240" y="508"/>
                    </a:lnTo>
                    <a:lnTo>
                      <a:pt x="5241" y="508"/>
                    </a:lnTo>
                    <a:lnTo>
                      <a:pt x="5243" y="503"/>
                    </a:lnTo>
                    <a:lnTo>
                      <a:pt x="5245" y="503"/>
                    </a:lnTo>
                    <a:lnTo>
                      <a:pt x="5246" y="499"/>
                    </a:lnTo>
                    <a:lnTo>
                      <a:pt x="5250" y="501"/>
                    </a:lnTo>
                    <a:lnTo>
                      <a:pt x="5250" y="499"/>
                    </a:lnTo>
                    <a:lnTo>
                      <a:pt x="5253" y="499"/>
                    </a:lnTo>
                    <a:lnTo>
                      <a:pt x="5253" y="501"/>
                    </a:lnTo>
                    <a:lnTo>
                      <a:pt x="5256" y="499"/>
                    </a:lnTo>
                    <a:lnTo>
                      <a:pt x="5258" y="498"/>
                    </a:lnTo>
                    <a:lnTo>
                      <a:pt x="5260" y="498"/>
                    </a:lnTo>
                    <a:lnTo>
                      <a:pt x="5261" y="496"/>
                    </a:lnTo>
                    <a:lnTo>
                      <a:pt x="5263" y="494"/>
                    </a:lnTo>
                    <a:lnTo>
                      <a:pt x="5265" y="494"/>
                    </a:lnTo>
                    <a:lnTo>
                      <a:pt x="5266" y="491"/>
                    </a:lnTo>
                    <a:lnTo>
                      <a:pt x="5268" y="491"/>
                    </a:lnTo>
                    <a:lnTo>
                      <a:pt x="5270" y="491"/>
                    </a:lnTo>
                    <a:lnTo>
                      <a:pt x="5271" y="489"/>
                    </a:lnTo>
                    <a:lnTo>
                      <a:pt x="5273" y="488"/>
                    </a:lnTo>
                    <a:lnTo>
                      <a:pt x="5276" y="488"/>
                    </a:lnTo>
                    <a:lnTo>
                      <a:pt x="5276" y="488"/>
                    </a:lnTo>
                    <a:lnTo>
                      <a:pt x="5280" y="484"/>
                    </a:lnTo>
                    <a:lnTo>
                      <a:pt x="5280" y="483"/>
                    </a:lnTo>
                    <a:lnTo>
                      <a:pt x="5283" y="481"/>
                    </a:lnTo>
                    <a:lnTo>
                      <a:pt x="5285" y="481"/>
                    </a:lnTo>
                    <a:lnTo>
                      <a:pt x="5286" y="479"/>
                    </a:lnTo>
                    <a:lnTo>
                      <a:pt x="5288" y="479"/>
                    </a:lnTo>
                    <a:lnTo>
                      <a:pt x="5290" y="478"/>
                    </a:lnTo>
                    <a:lnTo>
                      <a:pt x="5291" y="478"/>
                    </a:lnTo>
                    <a:lnTo>
                      <a:pt x="5293" y="474"/>
                    </a:lnTo>
                    <a:lnTo>
                      <a:pt x="5295" y="474"/>
                    </a:lnTo>
                    <a:lnTo>
                      <a:pt x="5296" y="473"/>
                    </a:lnTo>
                    <a:lnTo>
                      <a:pt x="5298" y="471"/>
                    </a:lnTo>
                    <a:lnTo>
                      <a:pt x="5300" y="466"/>
                    </a:lnTo>
                    <a:lnTo>
                      <a:pt x="5301" y="468"/>
                    </a:lnTo>
                    <a:lnTo>
                      <a:pt x="5303" y="463"/>
                    </a:lnTo>
                    <a:lnTo>
                      <a:pt x="5305" y="465"/>
                    </a:lnTo>
                    <a:lnTo>
                      <a:pt x="5306" y="461"/>
                    </a:lnTo>
                    <a:lnTo>
                      <a:pt x="5310" y="465"/>
                    </a:lnTo>
                    <a:lnTo>
                      <a:pt x="5310" y="465"/>
                    </a:lnTo>
                    <a:lnTo>
                      <a:pt x="5313" y="461"/>
                    </a:lnTo>
                    <a:lnTo>
                      <a:pt x="5313" y="463"/>
                    </a:lnTo>
                    <a:lnTo>
                      <a:pt x="5316" y="460"/>
                    </a:lnTo>
                    <a:lnTo>
                      <a:pt x="5316" y="465"/>
                    </a:lnTo>
                    <a:lnTo>
                      <a:pt x="5320" y="461"/>
                    </a:lnTo>
                    <a:lnTo>
                      <a:pt x="5320" y="455"/>
                    </a:lnTo>
                    <a:lnTo>
                      <a:pt x="5323" y="455"/>
                    </a:lnTo>
                    <a:lnTo>
                      <a:pt x="5323" y="455"/>
                    </a:lnTo>
                    <a:lnTo>
                      <a:pt x="5326" y="453"/>
                    </a:lnTo>
                    <a:lnTo>
                      <a:pt x="5328" y="453"/>
                    </a:lnTo>
                    <a:lnTo>
                      <a:pt x="5330" y="455"/>
                    </a:lnTo>
                    <a:lnTo>
                      <a:pt x="5331" y="453"/>
                    </a:lnTo>
                    <a:lnTo>
                      <a:pt x="5333" y="451"/>
                    </a:lnTo>
                    <a:lnTo>
                      <a:pt x="5335" y="451"/>
                    </a:lnTo>
                    <a:lnTo>
                      <a:pt x="5336" y="453"/>
                    </a:lnTo>
                    <a:lnTo>
                      <a:pt x="5338" y="448"/>
                    </a:lnTo>
                    <a:lnTo>
                      <a:pt x="5340" y="450"/>
                    </a:lnTo>
                    <a:lnTo>
                      <a:pt x="5341" y="446"/>
                    </a:lnTo>
                    <a:lnTo>
                      <a:pt x="5343" y="445"/>
                    </a:lnTo>
                    <a:lnTo>
                      <a:pt x="5345" y="445"/>
                    </a:lnTo>
                    <a:lnTo>
                      <a:pt x="5346" y="445"/>
                    </a:lnTo>
                    <a:lnTo>
                      <a:pt x="5348" y="443"/>
                    </a:lnTo>
                    <a:lnTo>
                      <a:pt x="5350" y="443"/>
                    </a:lnTo>
                    <a:lnTo>
                      <a:pt x="5351" y="441"/>
                    </a:lnTo>
                    <a:lnTo>
                      <a:pt x="5353" y="440"/>
                    </a:lnTo>
                    <a:lnTo>
                      <a:pt x="5355" y="436"/>
                    </a:lnTo>
                    <a:lnTo>
                      <a:pt x="5356" y="445"/>
                    </a:lnTo>
                    <a:lnTo>
                      <a:pt x="5358" y="436"/>
                    </a:lnTo>
                    <a:lnTo>
                      <a:pt x="5360" y="438"/>
                    </a:lnTo>
                    <a:lnTo>
                      <a:pt x="5361" y="433"/>
                    </a:lnTo>
                    <a:lnTo>
                      <a:pt x="5363" y="438"/>
                    </a:lnTo>
                    <a:lnTo>
                      <a:pt x="5365" y="436"/>
                    </a:lnTo>
                    <a:lnTo>
                      <a:pt x="5366" y="433"/>
                    </a:lnTo>
                    <a:lnTo>
                      <a:pt x="5368" y="433"/>
                    </a:lnTo>
                    <a:lnTo>
                      <a:pt x="5370" y="431"/>
                    </a:lnTo>
                    <a:lnTo>
                      <a:pt x="5371" y="431"/>
                    </a:lnTo>
                    <a:lnTo>
                      <a:pt x="5373" y="428"/>
                    </a:lnTo>
                    <a:lnTo>
                      <a:pt x="5375" y="428"/>
                    </a:lnTo>
                    <a:lnTo>
                      <a:pt x="5376" y="428"/>
                    </a:lnTo>
                    <a:lnTo>
                      <a:pt x="5378" y="426"/>
                    </a:lnTo>
                    <a:lnTo>
                      <a:pt x="5380" y="425"/>
                    </a:lnTo>
                    <a:lnTo>
                      <a:pt x="5381" y="425"/>
                    </a:lnTo>
                    <a:lnTo>
                      <a:pt x="5383" y="426"/>
                    </a:lnTo>
                    <a:lnTo>
                      <a:pt x="5385" y="423"/>
                    </a:lnTo>
                    <a:lnTo>
                      <a:pt x="5386" y="421"/>
                    </a:lnTo>
                    <a:lnTo>
                      <a:pt x="5388" y="420"/>
                    </a:lnTo>
                    <a:lnTo>
                      <a:pt x="5390" y="421"/>
                    </a:lnTo>
                    <a:lnTo>
                      <a:pt x="5391" y="420"/>
                    </a:lnTo>
                    <a:lnTo>
                      <a:pt x="5393" y="423"/>
                    </a:lnTo>
                    <a:lnTo>
                      <a:pt x="5395" y="418"/>
                    </a:lnTo>
                    <a:lnTo>
                      <a:pt x="5396" y="415"/>
                    </a:lnTo>
                    <a:lnTo>
                      <a:pt x="5398" y="416"/>
                    </a:lnTo>
                    <a:lnTo>
                      <a:pt x="5400" y="420"/>
                    </a:lnTo>
                    <a:lnTo>
                      <a:pt x="5400" y="416"/>
                    </a:lnTo>
                    <a:lnTo>
                      <a:pt x="5403" y="413"/>
                    </a:lnTo>
                    <a:lnTo>
                      <a:pt x="5403" y="415"/>
                    </a:lnTo>
                    <a:lnTo>
                      <a:pt x="5406" y="413"/>
                    </a:lnTo>
                    <a:lnTo>
                      <a:pt x="5406" y="410"/>
                    </a:lnTo>
                    <a:lnTo>
                      <a:pt x="5410" y="410"/>
                    </a:lnTo>
                    <a:lnTo>
                      <a:pt x="5410" y="406"/>
                    </a:lnTo>
                    <a:lnTo>
                      <a:pt x="5413" y="410"/>
                    </a:lnTo>
                    <a:lnTo>
                      <a:pt x="5413" y="411"/>
                    </a:lnTo>
                    <a:lnTo>
                      <a:pt x="5416" y="413"/>
                    </a:lnTo>
                    <a:lnTo>
                      <a:pt x="5416" y="415"/>
                    </a:lnTo>
                    <a:lnTo>
                      <a:pt x="5418" y="410"/>
                    </a:lnTo>
                    <a:lnTo>
                      <a:pt x="5420" y="413"/>
                    </a:lnTo>
                    <a:lnTo>
                      <a:pt x="5421" y="411"/>
                    </a:lnTo>
                    <a:lnTo>
                      <a:pt x="5423" y="408"/>
                    </a:lnTo>
                    <a:lnTo>
                      <a:pt x="5425" y="406"/>
                    </a:lnTo>
                    <a:lnTo>
                      <a:pt x="5426" y="408"/>
                    </a:lnTo>
                    <a:lnTo>
                      <a:pt x="5428" y="413"/>
                    </a:lnTo>
                    <a:lnTo>
                      <a:pt x="5430" y="406"/>
                    </a:lnTo>
                    <a:lnTo>
                      <a:pt x="5431" y="403"/>
                    </a:lnTo>
                    <a:lnTo>
                      <a:pt x="5433" y="405"/>
                    </a:lnTo>
                    <a:lnTo>
                      <a:pt x="5435" y="403"/>
                    </a:lnTo>
                    <a:lnTo>
                      <a:pt x="5436" y="405"/>
                    </a:lnTo>
                    <a:lnTo>
                      <a:pt x="5438" y="401"/>
                    </a:lnTo>
                    <a:lnTo>
                      <a:pt x="5440" y="405"/>
                    </a:lnTo>
                    <a:lnTo>
                      <a:pt x="5440" y="401"/>
                    </a:lnTo>
                    <a:lnTo>
                      <a:pt x="5443" y="403"/>
                    </a:lnTo>
                    <a:lnTo>
                      <a:pt x="5443" y="403"/>
                    </a:lnTo>
                    <a:lnTo>
                      <a:pt x="5446" y="395"/>
                    </a:lnTo>
                    <a:lnTo>
                      <a:pt x="5446" y="396"/>
                    </a:lnTo>
                    <a:lnTo>
                      <a:pt x="5450" y="393"/>
                    </a:lnTo>
                    <a:lnTo>
                      <a:pt x="5450" y="393"/>
                    </a:lnTo>
                    <a:lnTo>
                      <a:pt x="5451" y="391"/>
                    </a:lnTo>
                    <a:lnTo>
                      <a:pt x="5453" y="393"/>
                    </a:lnTo>
                    <a:lnTo>
                      <a:pt x="5455" y="391"/>
                    </a:lnTo>
                    <a:lnTo>
                      <a:pt x="5456" y="398"/>
                    </a:lnTo>
                    <a:lnTo>
                      <a:pt x="5458" y="385"/>
                    </a:lnTo>
                    <a:lnTo>
                      <a:pt x="5460" y="390"/>
                    </a:lnTo>
                    <a:lnTo>
                      <a:pt x="5461" y="385"/>
                    </a:lnTo>
                    <a:lnTo>
                      <a:pt x="5463" y="385"/>
                    </a:lnTo>
                    <a:lnTo>
                      <a:pt x="5465" y="383"/>
                    </a:lnTo>
                    <a:lnTo>
                      <a:pt x="5466" y="386"/>
                    </a:lnTo>
                    <a:lnTo>
                      <a:pt x="5466" y="381"/>
                    </a:lnTo>
                    <a:lnTo>
                      <a:pt x="5470" y="380"/>
                    </a:lnTo>
                    <a:lnTo>
                      <a:pt x="5470" y="383"/>
                    </a:lnTo>
                    <a:lnTo>
                      <a:pt x="5473" y="380"/>
                    </a:lnTo>
                    <a:lnTo>
                      <a:pt x="5473" y="376"/>
                    </a:lnTo>
                    <a:lnTo>
                      <a:pt x="5475" y="376"/>
                    </a:lnTo>
                    <a:lnTo>
                      <a:pt x="5476" y="380"/>
                    </a:lnTo>
                    <a:lnTo>
                      <a:pt x="5478" y="375"/>
                    </a:lnTo>
                    <a:lnTo>
                      <a:pt x="5480" y="375"/>
                    </a:lnTo>
                    <a:lnTo>
                      <a:pt x="5481" y="368"/>
                    </a:lnTo>
                    <a:lnTo>
                      <a:pt x="5483" y="365"/>
                    </a:lnTo>
                    <a:lnTo>
                      <a:pt x="5485" y="371"/>
                    </a:lnTo>
                    <a:lnTo>
                      <a:pt x="5486" y="373"/>
                    </a:lnTo>
                    <a:lnTo>
                      <a:pt x="5486" y="371"/>
                    </a:lnTo>
                    <a:lnTo>
                      <a:pt x="5490" y="366"/>
                    </a:lnTo>
                    <a:lnTo>
                      <a:pt x="5490" y="370"/>
                    </a:lnTo>
                    <a:lnTo>
                      <a:pt x="5491" y="361"/>
                    </a:lnTo>
                    <a:lnTo>
                      <a:pt x="5493" y="363"/>
                    </a:lnTo>
                    <a:lnTo>
                      <a:pt x="5495" y="351"/>
                    </a:lnTo>
                    <a:lnTo>
                      <a:pt x="5496" y="351"/>
                    </a:lnTo>
                    <a:lnTo>
                      <a:pt x="5498" y="353"/>
                    </a:lnTo>
                    <a:lnTo>
                      <a:pt x="5500" y="346"/>
                    </a:lnTo>
                    <a:lnTo>
                      <a:pt x="5501" y="350"/>
                    </a:lnTo>
                    <a:lnTo>
                      <a:pt x="5503" y="355"/>
                    </a:lnTo>
                    <a:lnTo>
                      <a:pt x="5503" y="353"/>
                    </a:lnTo>
                    <a:lnTo>
                      <a:pt x="5506" y="346"/>
                    </a:lnTo>
                    <a:lnTo>
                      <a:pt x="5506" y="355"/>
                    </a:lnTo>
                    <a:lnTo>
                      <a:pt x="5508" y="341"/>
                    </a:lnTo>
                    <a:lnTo>
                      <a:pt x="5510" y="351"/>
                    </a:lnTo>
                    <a:lnTo>
                      <a:pt x="5511" y="348"/>
                    </a:lnTo>
                    <a:lnTo>
                      <a:pt x="5513" y="350"/>
                    </a:lnTo>
                    <a:lnTo>
                      <a:pt x="5515" y="353"/>
                    </a:lnTo>
                    <a:lnTo>
                      <a:pt x="5516" y="343"/>
                    </a:lnTo>
                    <a:lnTo>
                      <a:pt x="5518" y="348"/>
                    </a:lnTo>
                    <a:lnTo>
                      <a:pt x="5520" y="340"/>
                    </a:lnTo>
                    <a:lnTo>
                      <a:pt x="5520" y="333"/>
                    </a:lnTo>
                    <a:lnTo>
                      <a:pt x="5523" y="346"/>
                    </a:lnTo>
                    <a:lnTo>
                      <a:pt x="5523" y="341"/>
                    </a:lnTo>
                    <a:lnTo>
                      <a:pt x="5525" y="340"/>
                    </a:lnTo>
                    <a:lnTo>
                      <a:pt x="5526" y="346"/>
                    </a:lnTo>
                    <a:lnTo>
                      <a:pt x="5528" y="348"/>
                    </a:lnTo>
                    <a:lnTo>
                      <a:pt x="5530" y="343"/>
                    </a:lnTo>
                    <a:lnTo>
                      <a:pt x="5531" y="348"/>
                    </a:lnTo>
                    <a:lnTo>
                      <a:pt x="5533" y="343"/>
                    </a:lnTo>
                    <a:lnTo>
                      <a:pt x="5533" y="346"/>
                    </a:lnTo>
                    <a:lnTo>
                      <a:pt x="5536" y="341"/>
                    </a:lnTo>
                    <a:lnTo>
                      <a:pt x="5536" y="343"/>
                    </a:lnTo>
                    <a:lnTo>
                      <a:pt x="5538" y="340"/>
                    </a:lnTo>
                    <a:lnTo>
                      <a:pt x="5540" y="341"/>
                    </a:lnTo>
                    <a:lnTo>
                      <a:pt x="5541" y="331"/>
                    </a:lnTo>
                    <a:lnTo>
                      <a:pt x="5543" y="338"/>
                    </a:lnTo>
                    <a:lnTo>
                      <a:pt x="5545" y="340"/>
                    </a:lnTo>
                    <a:lnTo>
                      <a:pt x="5546" y="340"/>
                    </a:lnTo>
                    <a:lnTo>
                      <a:pt x="5546" y="336"/>
                    </a:lnTo>
                    <a:lnTo>
                      <a:pt x="5550" y="338"/>
                    </a:lnTo>
                    <a:lnTo>
                      <a:pt x="5550" y="333"/>
                    </a:lnTo>
                    <a:lnTo>
                      <a:pt x="5551" y="328"/>
                    </a:lnTo>
                    <a:lnTo>
                      <a:pt x="5553" y="331"/>
                    </a:lnTo>
                    <a:lnTo>
                      <a:pt x="5555" y="330"/>
                    </a:lnTo>
                    <a:lnTo>
                      <a:pt x="5556" y="338"/>
                    </a:lnTo>
                    <a:lnTo>
                      <a:pt x="5556" y="331"/>
                    </a:lnTo>
                    <a:lnTo>
                      <a:pt x="5560" y="336"/>
                    </a:lnTo>
                    <a:lnTo>
                      <a:pt x="5560" y="325"/>
                    </a:lnTo>
                    <a:lnTo>
                      <a:pt x="5561" y="320"/>
                    </a:lnTo>
                    <a:lnTo>
                      <a:pt x="5563" y="318"/>
                    </a:lnTo>
                    <a:lnTo>
                      <a:pt x="5565" y="328"/>
                    </a:lnTo>
                    <a:lnTo>
                      <a:pt x="5566" y="325"/>
                    </a:lnTo>
                    <a:lnTo>
                      <a:pt x="5568" y="326"/>
                    </a:lnTo>
                    <a:lnTo>
                      <a:pt x="5570" y="323"/>
                    </a:lnTo>
                    <a:lnTo>
                      <a:pt x="5570" y="326"/>
                    </a:lnTo>
                    <a:lnTo>
                      <a:pt x="5573" y="323"/>
                    </a:lnTo>
                    <a:lnTo>
                      <a:pt x="5573" y="323"/>
                    </a:lnTo>
                    <a:lnTo>
                      <a:pt x="5574" y="326"/>
                    </a:lnTo>
                    <a:lnTo>
                      <a:pt x="5576" y="328"/>
                    </a:lnTo>
                    <a:lnTo>
                      <a:pt x="5578" y="325"/>
                    </a:lnTo>
                    <a:lnTo>
                      <a:pt x="5579" y="330"/>
                    </a:lnTo>
                    <a:lnTo>
                      <a:pt x="5579" y="326"/>
                    </a:lnTo>
                    <a:lnTo>
                      <a:pt x="5583" y="328"/>
                    </a:lnTo>
                    <a:lnTo>
                      <a:pt x="5583" y="325"/>
                    </a:lnTo>
                    <a:lnTo>
                      <a:pt x="5584" y="323"/>
                    </a:lnTo>
                    <a:lnTo>
                      <a:pt x="5586" y="321"/>
                    </a:lnTo>
                    <a:lnTo>
                      <a:pt x="5588" y="323"/>
                    </a:lnTo>
                    <a:lnTo>
                      <a:pt x="5589" y="323"/>
                    </a:lnTo>
                    <a:lnTo>
                      <a:pt x="5589" y="318"/>
                    </a:lnTo>
                    <a:lnTo>
                      <a:pt x="5593" y="320"/>
                    </a:lnTo>
                    <a:lnTo>
                      <a:pt x="5593" y="323"/>
                    </a:lnTo>
                    <a:lnTo>
                      <a:pt x="5594" y="313"/>
                    </a:lnTo>
                    <a:lnTo>
                      <a:pt x="5596" y="316"/>
                    </a:lnTo>
                    <a:lnTo>
                      <a:pt x="5598" y="315"/>
                    </a:lnTo>
                    <a:lnTo>
                      <a:pt x="5599" y="315"/>
                    </a:lnTo>
                    <a:lnTo>
                      <a:pt x="5599" y="318"/>
                    </a:lnTo>
                    <a:lnTo>
                      <a:pt x="5601" y="315"/>
                    </a:lnTo>
                    <a:lnTo>
                      <a:pt x="5603" y="315"/>
                    </a:lnTo>
                    <a:lnTo>
                      <a:pt x="5604" y="310"/>
                    </a:lnTo>
                    <a:lnTo>
                      <a:pt x="5606" y="311"/>
                    </a:lnTo>
                    <a:lnTo>
                      <a:pt x="5608" y="311"/>
                    </a:lnTo>
                    <a:lnTo>
                      <a:pt x="5609" y="308"/>
                    </a:lnTo>
                    <a:lnTo>
                      <a:pt x="5609" y="305"/>
                    </a:lnTo>
                    <a:lnTo>
                      <a:pt x="5611" y="305"/>
                    </a:lnTo>
                    <a:lnTo>
                      <a:pt x="5613" y="306"/>
                    </a:lnTo>
                    <a:lnTo>
                      <a:pt x="5614" y="311"/>
                    </a:lnTo>
                    <a:lnTo>
                      <a:pt x="5616" y="305"/>
                    </a:lnTo>
                    <a:lnTo>
                      <a:pt x="5616" y="301"/>
                    </a:lnTo>
                    <a:lnTo>
                      <a:pt x="5619" y="305"/>
                    </a:lnTo>
                    <a:lnTo>
                      <a:pt x="5619" y="303"/>
                    </a:lnTo>
                    <a:lnTo>
                      <a:pt x="5621" y="300"/>
                    </a:lnTo>
                    <a:lnTo>
                      <a:pt x="5623" y="300"/>
                    </a:lnTo>
                    <a:lnTo>
                      <a:pt x="5624" y="296"/>
                    </a:lnTo>
                    <a:lnTo>
                      <a:pt x="5626" y="296"/>
                    </a:lnTo>
                    <a:lnTo>
                      <a:pt x="5626" y="296"/>
                    </a:lnTo>
                    <a:lnTo>
                      <a:pt x="5628" y="295"/>
                    </a:lnTo>
                    <a:lnTo>
                      <a:pt x="5629" y="295"/>
                    </a:lnTo>
                    <a:lnTo>
                      <a:pt x="5631" y="290"/>
                    </a:lnTo>
                    <a:lnTo>
                      <a:pt x="5633" y="291"/>
                    </a:lnTo>
                    <a:lnTo>
                      <a:pt x="5633" y="291"/>
                    </a:lnTo>
                    <a:lnTo>
                      <a:pt x="5636" y="291"/>
                    </a:lnTo>
                    <a:lnTo>
                      <a:pt x="5636" y="290"/>
                    </a:lnTo>
                    <a:lnTo>
                      <a:pt x="5638" y="288"/>
                    </a:lnTo>
                    <a:lnTo>
                      <a:pt x="5639" y="288"/>
                    </a:lnTo>
                    <a:lnTo>
                      <a:pt x="5641" y="286"/>
                    </a:lnTo>
                    <a:lnTo>
                      <a:pt x="5643" y="286"/>
                    </a:lnTo>
                    <a:lnTo>
                      <a:pt x="5643" y="286"/>
                    </a:lnTo>
                    <a:lnTo>
                      <a:pt x="5644" y="285"/>
                    </a:lnTo>
                    <a:lnTo>
                      <a:pt x="5646" y="283"/>
                    </a:lnTo>
                    <a:lnTo>
                      <a:pt x="5648" y="285"/>
                    </a:lnTo>
                    <a:lnTo>
                      <a:pt x="5649" y="281"/>
                    </a:lnTo>
                    <a:lnTo>
                      <a:pt x="5649" y="280"/>
                    </a:lnTo>
                    <a:lnTo>
                      <a:pt x="5651" y="281"/>
                    </a:lnTo>
                    <a:lnTo>
                      <a:pt x="5653" y="281"/>
                    </a:lnTo>
                    <a:lnTo>
                      <a:pt x="5654" y="280"/>
                    </a:lnTo>
                    <a:lnTo>
                      <a:pt x="5656" y="278"/>
                    </a:lnTo>
                    <a:lnTo>
                      <a:pt x="5656" y="280"/>
                    </a:lnTo>
                    <a:lnTo>
                      <a:pt x="5659" y="278"/>
                    </a:lnTo>
                    <a:lnTo>
                      <a:pt x="5659" y="278"/>
                    </a:lnTo>
                    <a:lnTo>
                      <a:pt x="5661" y="280"/>
                    </a:lnTo>
                    <a:lnTo>
                      <a:pt x="5663" y="280"/>
                    </a:lnTo>
                    <a:lnTo>
                      <a:pt x="5663" y="278"/>
                    </a:lnTo>
                    <a:lnTo>
                      <a:pt x="5666" y="276"/>
                    </a:lnTo>
                    <a:lnTo>
                      <a:pt x="5666" y="276"/>
                    </a:lnTo>
                    <a:lnTo>
                      <a:pt x="5668" y="276"/>
                    </a:lnTo>
                    <a:lnTo>
                      <a:pt x="5669" y="273"/>
                    </a:lnTo>
                    <a:lnTo>
                      <a:pt x="5671" y="273"/>
                    </a:lnTo>
                    <a:lnTo>
                      <a:pt x="5673" y="271"/>
                    </a:lnTo>
                    <a:lnTo>
                      <a:pt x="5673" y="273"/>
                    </a:lnTo>
                    <a:lnTo>
                      <a:pt x="5674" y="271"/>
                    </a:lnTo>
                    <a:lnTo>
                      <a:pt x="5676" y="271"/>
                    </a:lnTo>
                    <a:lnTo>
                      <a:pt x="5678" y="270"/>
                    </a:lnTo>
                    <a:lnTo>
                      <a:pt x="5679" y="271"/>
                    </a:lnTo>
                    <a:lnTo>
                      <a:pt x="5679" y="270"/>
                    </a:lnTo>
                    <a:lnTo>
                      <a:pt x="5681" y="268"/>
                    </a:lnTo>
                    <a:lnTo>
                      <a:pt x="5683" y="270"/>
                    </a:lnTo>
                    <a:lnTo>
                      <a:pt x="5684" y="268"/>
                    </a:lnTo>
                    <a:lnTo>
                      <a:pt x="5686" y="268"/>
                    </a:lnTo>
                    <a:lnTo>
                      <a:pt x="5686" y="263"/>
                    </a:lnTo>
                    <a:lnTo>
                      <a:pt x="5688" y="263"/>
                    </a:lnTo>
                    <a:lnTo>
                      <a:pt x="5689" y="261"/>
                    </a:lnTo>
                    <a:lnTo>
                      <a:pt x="5691" y="263"/>
                    </a:lnTo>
                    <a:lnTo>
                      <a:pt x="5693" y="265"/>
                    </a:lnTo>
                    <a:lnTo>
                      <a:pt x="5693" y="261"/>
                    </a:lnTo>
                    <a:lnTo>
                      <a:pt x="5694" y="263"/>
                    </a:lnTo>
                    <a:lnTo>
                      <a:pt x="5696" y="261"/>
                    </a:lnTo>
                    <a:lnTo>
                      <a:pt x="5698" y="256"/>
                    </a:lnTo>
                    <a:lnTo>
                      <a:pt x="5699" y="258"/>
                    </a:lnTo>
                    <a:lnTo>
                      <a:pt x="5699" y="258"/>
                    </a:lnTo>
                    <a:lnTo>
                      <a:pt x="5701" y="256"/>
                    </a:lnTo>
                    <a:lnTo>
                      <a:pt x="5703" y="256"/>
                    </a:lnTo>
                    <a:lnTo>
                      <a:pt x="5703" y="256"/>
                    </a:lnTo>
                    <a:lnTo>
                      <a:pt x="5706" y="255"/>
                    </a:lnTo>
                    <a:lnTo>
                      <a:pt x="5706" y="255"/>
                    </a:lnTo>
                    <a:lnTo>
                      <a:pt x="5708" y="250"/>
                    </a:lnTo>
                    <a:lnTo>
                      <a:pt x="5709" y="250"/>
                    </a:lnTo>
                    <a:lnTo>
                      <a:pt x="5709" y="250"/>
                    </a:lnTo>
                    <a:lnTo>
                      <a:pt x="5713" y="246"/>
                    </a:lnTo>
                    <a:lnTo>
                      <a:pt x="5713" y="251"/>
                    </a:lnTo>
                    <a:lnTo>
                      <a:pt x="5714" y="250"/>
                    </a:lnTo>
                    <a:lnTo>
                      <a:pt x="5716" y="246"/>
                    </a:lnTo>
                    <a:lnTo>
                      <a:pt x="5716" y="248"/>
                    </a:lnTo>
                    <a:lnTo>
                      <a:pt x="5718" y="248"/>
                    </a:lnTo>
                    <a:lnTo>
                      <a:pt x="5719" y="243"/>
                    </a:lnTo>
                    <a:lnTo>
                      <a:pt x="5721" y="245"/>
                    </a:lnTo>
                    <a:lnTo>
                      <a:pt x="5723" y="245"/>
                    </a:lnTo>
                    <a:lnTo>
                      <a:pt x="5723" y="241"/>
                    </a:lnTo>
                    <a:lnTo>
                      <a:pt x="5724" y="240"/>
                    </a:lnTo>
                    <a:lnTo>
                      <a:pt x="5726" y="241"/>
                    </a:lnTo>
                    <a:lnTo>
                      <a:pt x="5728" y="240"/>
                    </a:lnTo>
                    <a:lnTo>
                      <a:pt x="5729" y="236"/>
                    </a:lnTo>
                    <a:lnTo>
                      <a:pt x="5729" y="235"/>
                    </a:lnTo>
                    <a:lnTo>
                      <a:pt x="5731" y="238"/>
                    </a:lnTo>
                    <a:lnTo>
                      <a:pt x="5733" y="238"/>
                    </a:lnTo>
                    <a:lnTo>
                      <a:pt x="5733" y="238"/>
                    </a:lnTo>
                    <a:lnTo>
                      <a:pt x="5736" y="236"/>
                    </a:lnTo>
                    <a:lnTo>
                      <a:pt x="5736" y="236"/>
                    </a:lnTo>
                    <a:lnTo>
                      <a:pt x="5738" y="231"/>
                    </a:lnTo>
                    <a:lnTo>
                      <a:pt x="5739" y="230"/>
                    </a:lnTo>
                    <a:lnTo>
                      <a:pt x="5739" y="233"/>
                    </a:lnTo>
                    <a:lnTo>
                      <a:pt x="5741" y="231"/>
                    </a:lnTo>
                    <a:lnTo>
                      <a:pt x="5743" y="230"/>
                    </a:lnTo>
                    <a:lnTo>
                      <a:pt x="5744" y="230"/>
                    </a:lnTo>
                    <a:lnTo>
                      <a:pt x="5746" y="226"/>
                    </a:lnTo>
                    <a:lnTo>
                      <a:pt x="5746" y="228"/>
                    </a:lnTo>
                    <a:lnTo>
                      <a:pt x="5748" y="231"/>
                    </a:lnTo>
                    <a:lnTo>
                      <a:pt x="5749" y="231"/>
                    </a:lnTo>
                    <a:lnTo>
                      <a:pt x="5749" y="231"/>
                    </a:lnTo>
                    <a:lnTo>
                      <a:pt x="5753" y="230"/>
                    </a:lnTo>
                    <a:lnTo>
                      <a:pt x="5753" y="230"/>
                    </a:lnTo>
                    <a:lnTo>
                      <a:pt x="5754" y="233"/>
                    </a:lnTo>
                    <a:lnTo>
                      <a:pt x="5756" y="231"/>
                    </a:lnTo>
                    <a:lnTo>
                      <a:pt x="5756" y="226"/>
                    </a:lnTo>
                    <a:lnTo>
                      <a:pt x="5758" y="228"/>
                    </a:lnTo>
                    <a:lnTo>
                      <a:pt x="5759" y="226"/>
                    </a:lnTo>
                    <a:lnTo>
                      <a:pt x="5761" y="225"/>
                    </a:lnTo>
                    <a:lnTo>
                      <a:pt x="5763" y="225"/>
                    </a:lnTo>
                    <a:lnTo>
                      <a:pt x="5763" y="223"/>
                    </a:lnTo>
                    <a:lnTo>
                      <a:pt x="5764" y="225"/>
                    </a:lnTo>
                    <a:lnTo>
                      <a:pt x="5766" y="218"/>
                    </a:lnTo>
                    <a:lnTo>
                      <a:pt x="5766" y="226"/>
                    </a:lnTo>
                    <a:lnTo>
                      <a:pt x="5768" y="220"/>
                    </a:lnTo>
                    <a:lnTo>
                      <a:pt x="5769" y="221"/>
                    </a:lnTo>
                    <a:lnTo>
                      <a:pt x="5771" y="218"/>
                    </a:lnTo>
                    <a:lnTo>
                      <a:pt x="5773" y="220"/>
                    </a:lnTo>
                    <a:lnTo>
                      <a:pt x="5773" y="218"/>
                    </a:lnTo>
                    <a:lnTo>
                      <a:pt x="5774" y="220"/>
                    </a:lnTo>
                    <a:lnTo>
                      <a:pt x="5776" y="221"/>
                    </a:lnTo>
                    <a:lnTo>
                      <a:pt x="5776" y="216"/>
                    </a:lnTo>
                    <a:lnTo>
                      <a:pt x="5778" y="215"/>
                    </a:lnTo>
                    <a:lnTo>
                      <a:pt x="5779" y="216"/>
                    </a:lnTo>
                    <a:lnTo>
                      <a:pt x="5781" y="213"/>
                    </a:lnTo>
                    <a:lnTo>
                      <a:pt x="5783" y="211"/>
                    </a:lnTo>
                    <a:lnTo>
                      <a:pt x="5783" y="211"/>
                    </a:lnTo>
                    <a:lnTo>
                      <a:pt x="5784" y="211"/>
                    </a:lnTo>
                    <a:lnTo>
                      <a:pt x="5786" y="211"/>
                    </a:lnTo>
                    <a:lnTo>
                      <a:pt x="5786" y="211"/>
                    </a:lnTo>
                    <a:lnTo>
                      <a:pt x="5788" y="213"/>
                    </a:lnTo>
                    <a:lnTo>
                      <a:pt x="5789" y="211"/>
                    </a:lnTo>
                    <a:lnTo>
                      <a:pt x="5791" y="211"/>
                    </a:lnTo>
                    <a:lnTo>
                      <a:pt x="5793" y="205"/>
                    </a:lnTo>
                    <a:lnTo>
                      <a:pt x="5793" y="205"/>
                    </a:lnTo>
                    <a:lnTo>
                      <a:pt x="5794" y="206"/>
                    </a:lnTo>
                    <a:lnTo>
                      <a:pt x="5796" y="210"/>
                    </a:lnTo>
                    <a:lnTo>
                      <a:pt x="5796" y="205"/>
                    </a:lnTo>
                    <a:lnTo>
                      <a:pt x="5798" y="208"/>
                    </a:lnTo>
                    <a:lnTo>
                      <a:pt x="5799" y="208"/>
                    </a:lnTo>
                    <a:lnTo>
                      <a:pt x="5799" y="210"/>
                    </a:lnTo>
                    <a:lnTo>
                      <a:pt x="5803" y="208"/>
                    </a:lnTo>
                    <a:lnTo>
                      <a:pt x="5803" y="200"/>
                    </a:lnTo>
                    <a:lnTo>
                      <a:pt x="5804" y="203"/>
                    </a:lnTo>
                    <a:lnTo>
                      <a:pt x="5806" y="208"/>
                    </a:lnTo>
                    <a:lnTo>
                      <a:pt x="5806" y="201"/>
                    </a:lnTo>
                    <a:lnTo>
                      <a:pt x="5808" y="200"/>
                    </a:lnTo>
                    <a:lnTo>
                      <a:pt x="5809" y="205"/>
                    </a:lnTo>
                    <a:lnTo>
                      <a:pt x="5809" y="205"/>
                    </a:lnTo>
                    <a:lnTo>
                      <a:pt x="5811" y="208"/>
                    </a:lnTo>
                    <a:lnTo>
                      <a:pt x="5813" y="200"/>
                    </a:lnTo>
                    <a:lnTo>
                      <a:pt x="5814" y="193"/>
                    </a:lnTo>
                    <a:lnTo>
                      <a:pt x="5816" y="200"/>
                    </a:lnTo>
                    <a:lnTo>
                      <a:pt x="5816" y="195"/>
                    </a:lnTo>
                    <a:lnTo>
                      <a:pt x="5818" y="198"/>
                    </a:lnTo>
                    <a:lnTo>
                      <a:pt x="5819" y="200"/>
                    </a:lnTo>
                    <a:lnTo>
                      <a:pt x="5819" y="200"/>
                    </a:lnTo>
                    <a:lnTo>
                      <a:pt x="5821" y="197"/>
                    </a:lnTo>
                    <a:lnTo>
                      <a:pt x="5823" y="198"/>
                    </a:lnTo>
                    <a:lnTo>
                      <a:pt x="5823" y="197"/>
                    </a:lnTo>
                    <a:lnTo>
                      <a:pt x="5824" y="195"/>
                    </a:lnTo>
                    <a:lnTo>
                      <a:pt x="5826" y="193"/>
                    </a:lnTo>
                    <a:lnTo>
                      <a:pt x="5828" y="197"/>
                    </a:lnTo>
                    <a:lnTo>
                      <a:pt x="5829" y="188"/>
                    </a:lnTo>
                    <a:lnTo>
                      <a:pt x="5829" y="190"/>
                    </a:lnTo>
                    <a:lnTo>
                      <a:pt x="5831" y="185"/>
                    </a:lnTo>
                    <a:lnTo>
                      <a:pt x="5833" y="187"/>
                    </a:lnTo>
                    <a:lnTo>
                      <a:pt x="5833" y="192"/>
                    </a:lnTo>
                    <a:lnTo>
                      <a:pt x="5834" y="190"/>
                    </a:lnTo>
                    <a:lnTo>
                      <a:pt x="5836" y="183"/>
                    </a:lnTo>
                    <a:lnTo>
                      <a:pt x="5836" y="187"/>
                    </a:lnTo>
                    <a:lnTo>
                      <a:pt x="5838" y="188"/>
                    </a:lnTo>
                    <a:lnTo>
                      <a:pt x="5839" y="185"/>
                    </a:lnTo>
                    <a:lnTo>
                      <a:pt x="5841" y="183"/>
                    </a:lnTo>
                    <a:lnTo>
                      <a:pt x="5843" y="177"/>
                    </a:lnTo>
                    <a:lnTo>
                      <a:pt x="5843" y="185"/>
                    </a:lnTo>
                    <a:lnTo>
                      <a:pt x="5844" y="183"/>
                    </a:lnTo>
                    <a:lnTo>
                      <a:pt x="5846" y="195"/>
                    </a:lnTo>
                    <a:lnTo>
                      <a:pt x="5846" y="182"/>
                    </a:lnTo>
                    <a:lnTo>
                      <a:pt x="5848" y="188"/>
                    </a:lnTo>
                    <a:lnTo>
                      <a:pt x="5849" y="182"/>
                    </a:lnTo>
                    <a:lnTo>
                      <a:pt x="5849" y="178"/>
                    </a:lnTo>
                    <a:lnTo>
                      <a:pt x="5851" y="173"/>
                    </a:lnTo>
                    <a:lnTo>
                      <a:pt x="5853" y="172"/>
                    </a:lnTo>
                    <a:lnTo>
                      <a:pt x="5853" y="173"/>
                    </a:lnTo>
                    <a:lnTo>
                      <a:pt x="5854" y="170"/>
                    </a:lnTo>
                    <a:lnTo>
                      <a:pt x="5856" y="168"/>
                    </a:lnTo>
                    <a:lnTo>
                      <a:pt x="5858" y="172"/>
                    </a:lnTo>
                    <a:lnTo>
                      <a:pt x="5859" y="175"/>
                    </a:lnTo>
                    <a:lnTo>
                      <a:pt x="5859" y="173"/>
                    </a:lnTo>
                    <a:lnTo>
                      <a:pt x="5861" y="175"/>
                    </a:lnTo>
                    <a:lnTo>
                      <a:pt x="5863" y="170"/>
                    </a:lnTo>
                    <a:lnTo>
                      <a:pt x="5863" y="165"/>
                    </a:lnTo>
                    <a:lnTo>
                      <a:pt x="5864" y="163"/>
                    </a:lnTo>
                    <a:lnTo>
                      <a:pt x="5866" y="160"/>
                    </a:lnTo>
                    <a:lnTo>
                      <a:pt x="5866" y="160"/>
                    </a:lnTo>
                    <a:lnTo>
                      <a:pt x="5868" y="162"/>
                    </a:lnTo>
                    <a:lnTo>
                      <a:pt x="5869" y="163"/>
                    </a:lnTo>
                    <a:lnTo>
                      <a:pt x="5869" y="160"/>
                    </a:lnTo>
                    <a:lnTo>
                      <a:pt x="5871" y="155"/>
                    </a:lnTo>
                    <a:lnTo>
                      <a:pt x="5873" y="160"/>
                    </a:lnTo>
                    <a:lnTo>
                      <a:pt x="5873" y="155"/>
                    </a:lnTo>
                    <a:lnTo>
                      <a:pt x="5874" y="148"/>
                    </a:lnTo>
                    <a:lnTo>
                      <a:pt x="5876" y="148"/>
                    </a:lnTo>
                    <a:lnTo>
                      <a:pt x="5876" y="142"/>
                    </a:lnTo>
                    <a:lnTo>
                      <a:pt x="5879" y="142"/>
                    </a:lnTo>
                    <a:lnTo>
                      <a:pt x="5879" y="138"/>
                    </a:lnTo>
                    <a:lnTo>
                      <a:pt x="5881" y="145"/>
                    </a:lnTo>
                    <a:lnTo>
                      <a:pt x="5913" y="192"/>
                    </a:lnTo>
                    <a:lnTo>
                      <a:pt x="5913" y="122"/>
                    </a:lnTo>
                    <a:lnTo>
                      <a:pt x="5914" y="72"/>
                    </a:lnTo>
                    <a:lnTo>
                      <a:pt x="5916" y="137"/>
                    </a:lnTo>
                    <a:lnTo>
                      <a:pt x="5916" y="138"/>
                    </a:lnTo>
                    <a:lnTo>
                      <a:pt x="5918" y="137"/>
                    </a:lnTo>
                    <a:lnTo>
                      <a:pt x="5919" y="135"/>
                    </a:lnTo>
                    <a:lnTo>
                      <a:pt x="5919" y="133"/>
                    </a:lnTo>
                    <a:lnTo>
                      <a:pt x="5921" y="133"/>
                    </a:lnTo>
                    <a:lnTo>
                      <a:pt x="5923" y="133"/>
                    </a:lnTo>
                    <a:lnTo>
                      <a:pt x="5923" y="135"/>
                    </a:lnTo>
                    <a:lnTo>
                      <a:pt x="5924" y="135"/>
                    </a:lnTo>
                    <a:lnTo>
                      <a:pt x="5926" y="135"/>
                    </a:lnTo>
                    <a:lnTo>
                      <a:pt x="5926" y="133"/>
                    </a:lnTo>
                    <a:lnTo>
                      <a:pt x="5928" y="133"/>
                    </a:lnTo>
                    <a:lnTo>
                      <a:pt x="5929" y="132"/>
                    </a:lnTo>
                    <a:lnTo>
                      <a:pt x="5929" y="135"/>
                    </a:lnTo>
                    <a:lnTo>
                      <a:pt x="5931" y="132"/>
                    </a:lnTo>
                    <a:lnTo>
                      <a:pt x="5933" y="128"/>
                    </a:lnTo>
                    <a:lnTo>
                      <a:pt x="5933" y="130"/>
                    </a:lnTo>
                    <a:lnTo>
                      <a:pt x="5934" y="130"/>
                    </a:lnTo>
                    <a:lnTo>
                      <a:pt x="5936" y="127"/>
                    </a:lnTo>
                    <a:lnTo>
                      <a:pt x="5936" y="128"/>
                    </a:lnTo>
                    <a:lnTo>
                      <a:pt x="5937" y="128"/>
                    </a:lnTo>
                    <a:lnTo>
                      <a:pt x="5939" y="132"/>
                    </a:lnTo>
                    <a:lnTo>
                      <a:pt x="5939" y="127"/>
                    </a:lnTo>
                    <a:lnTo>
                      <a:pt x="5941" y="123"/>
                    </a:lnTo>
                    <a:lnTo>
                      <a:pt x="5942" y="125"/>
                    </a:lnTo>
                    <a:lnTo>
                      <a:pt x="5942" y="127"/>
                    </a:lnTo>
                    <a:lnTo>
                      <a:pt x="5944" y="123"/>
                    </a:lnTo>
                    <a:lnTo>
                      <a:pt x="5946" y="125"/>
                    </a:lnTo>
                    <a:lnTo>
                      <a:pt x="5946" y="125"/>
                    </a:lnTo>
                    <a:lnTo>
                      <a:pt x="5947" y="127"/>
                    </a:lnTo>
                    <a:lnTo>
                      <a:pt x="5949" y="123"/>
                    </a:lnTo>
                    <a:lnTo>
                      <a:pt x="5949" y="122"/>
                    </a:lnTo>
                    <a:lnTo>
                      <a:pt x="5951" y="123"/>
                    </a:lnTo>
                    <a:lnTo>
                      <a:pt x="5952" y="122"/>
                    </a:lnTo>
                    <a:lnTo>
                      <a:pt x="5952" y="127"/>
                    </a:lnTo>
                    <a:lnTo>
                      <a:pt x="5954" y="125"/>
                    </a:lnTo>
                    <a:lnTo>
                      <a:pt x="5956" y="125"/>
                    </a:lnTo>
                    <a:lnTo>
                      <a:pt x="5956" y="123"/>
                    </a:lnTo>
                    <a:lnTo>
                      <a:pt x="5957" y="122"/>
                    </a:lnTo>
                    <a:lnTo>
                      <a:pt x="5959" y="118"/>
                    </a:lnTo>
                    <a:lnTo>
                      <a:pt x="5959" y="120"/>
                    </a:lnTo>
                    <a:lnTo>
                      <a:pt x="5961" y="120"/>
                    </a:lnTo>
                    <a:lnTo>
                      <a:pt x="5962" y="120"/>
                    </a:lnTo>
                    <a:lnTo>
                      <a:pt x="5962" y="120"/>
                    </a:lnTo>
                    <a:lnTo>
                      <a:pt x="5964" y="118"/>
                    </a:lnTo>
                    <a:lnTo>
                      <a:pt x="5966" y="118"/>
                    </a:lnTo>
                    <a:lnTo>
                      <a:pt x="5966" y="115"/>
                    </a:lnTo>
                    <a:lnTo>
                      <a:pt x="5967" y="115"/>
                    </a:lnTo>
                    <a:lnTo>
                      <a:pt x="5969" y="113"/>
                    </a:lnTo>
                    <a:lnTo>
                      <a:pt x="5969" y="113"/>
                    </a:lnTo>
                    <a:lnTo>
                      <a:pt x="5971" y="113"/>
                    </a:lnTo>
                    <a:lnTo>
                      <a:pt x="5972" y="112"/>
                    </a:lnTo>
                    <a:lnTo>
                      <a:pt x="5972" y="112"/>
                    </a:lnTo>
                    <a:lnTo>
                      <a:pt x="5974" y="110"/>
                    </a:lnTo>
                    <a:lnTo>
                      <a:pt x="5976" y="112"/>
                    </a:lnTo>
                    <a:lnTo>
                      <a:pt x="5976" y="110"/>
                    </a:lnTo>
                    <a:lnTo>
                      <a:pt x="5977" y="108"/>
                    </a:lnTo>
                    <a:lnTo>
                      <a:pt x="5979" y="107"/>
                    </a:lnTo>
                    <a:lnTo>
                      <a:pt x="5979" y="105"/>
                    </a:lnTo>
                    <a:lnTo>
                      <a:pt x="5981" y="105"/>
                    </a:lnTo>
                    <a:lnTo>
                      <a:pt x="5982" y="105"/>
                    </a:lnTo>
                    <a:lnTo>
                      <a:pt x="5982" y="105"/>
                    </a:lnTo>
                    <a:lnTo>
                      <a:pt x="5984" y="103"/>
                    </a:lnTo>
                    <a:lnTo>
                      <a:pt x="5986" y="103"/>
                    </a:lnTo>
                    <a:lnTo>
                      <a:pt x="5986" y="103"/>
                    </a:lnTo>
                    <a:lnTo>
                      <a:pt x="5987" y="102"/>
                    </a:lnTo>
                    <a:lnTo>
                      <a:pt x="5989" y="98"/>
                    </a:lnTo>
                    <a:lnTo>
                      <a:pt x="5989" y="100"/>
                    </a:lnTo>
                    <a:lnTo>
                      <a:pt x="5991" y="98"/>
                    </a:lnTo>
                    <a:lnTo>
                      <a:pt x="5991" y="97"/>
                    </a:lnTo>
                    <a:lnTo>
                      <a:pt x="5992" y="97"/>
                    </a:lnTo>
                    <a:lnTo>
                      <a:pt x="5992" y="98"/>
                    </a:lnTo>
                    <a:lnTo>
                      <a:pt x="5994" y="95"/>
                    </a:lnTo>
                    <a:lnTo>
                      <a:pt x="5996" y="93"/>
                    </a:lnTo>
                    <a:lnTo>
                      <a:pt x="5996" y="93"/>
                    </a:lnTo>
                    <a:lnTo>
                      <a:pt x="5997" y="98"/>
                    </a:lnTo>
                    <a:lnTo>
                      <a:pt x="5999" y="97"/>
                    </a:lnTo>
                    <a:lnTo>
                      <a:pt x="5999" y="93"/>
                    </a:lnTo>
                    <a:lnTo>
                      <a:pt x="6001" y="93"/>
                    </a:lnTo>
                    <a:lnTo>
                      <a:pt x="6002" y="90"/>
                    </a:lnTo>
                    <a:lnTo>
                      <a:pt x="6002" y="92"/>
                    </a:lnTo>
                    <a:lnTo>
                      <a:pt x="6004" y="90"/>
                    </a:lnTo>
                    <a:lnTo>
                      <a:pt x="6006" y="90"/>
                    </a:lnTo>
                    <a:lnTo>
                      <a:pt x="6006" y="90"/>
                    </a:lnTo>
                    <a:lnTo>
                      <a:pt x="6007" y="88"/>
                    </a:lnTo>
                    <a:lnTo>
                      <a:pt x="6009" y="90"/>
                    </a:lnTo>
                    <a:lnTo>
                      <a:pt x="6009" y="90"/>
                    </a:lnTo>
                    <a:lnTo>
                      <a:pt x="6011" y="85"/>
                    </a:lnTo>
                    <a:lnTo>
                      <a:pt x="6012" y="85"/>
                    </a:lnTo>
                    <a:lnTo>
                      <a:pt x="6012" y="87"/>
                    </a:lnTo>
                    <a:lnTo>
                      <a:pt x="6014" y="85"/>
                    </a:lnTo>
                    <a:lnTo>
                      <a:pt x="6016" y="83"/>
                    </a:lnTo>
                    <a:lnTo>
                      <a:pt x="6016" y="85"/>
                    </a:lnTo>
                    <a:lnTo>
                      <a:pt x="6017" y="82"/>
                    </a:lnTo>
                    <a:lnTo>
                      <a:pt x="6019" y="83"/>
                    </a:lnTo>
                    <a:lnTo>
                      <a:pt x="6019" y="83"/>
                    </a:lnTo>
                    <a:lnTo>
                      <a:pt x="6019" y="77"/>
                    </a:lnTo>
                    <a:lnTo>
                      <a:pt x="6021" y="82"/>
                    </a:lnTo>
                    <a:lnTo>
                      <a:pt x="6022" y="82"/>
                    </a:lnTo>
                    <a:lnTo>
                      <a:pt x="6022" y="80"/>
                    </a:lnTo>
                    <a:lnTo>
                      <a:pt x="6024" y="80"/>
                    </a:lnTo>
                    <a:lnTo>
                      <a:pt x="6026" y="78"/>
                    </a:lnTo>
                    <a:lnTo>
                      <a:pt x="6026" y="80"/>
                    </a:lnTo>
                    <a:lnTo>
                      <a:pt x="6027" y="77"/>
                    </a:lnTo>
                    <a:lnTo>
                      <a:pt x="6029" y="77"/>
                    </a:lnTo>
                    <a:lnTo>
                      <a:pt x="6029" y="78"/>
                    </a:lnTo>
                    <a:lnTo>
                      <a:pt x="6031" y="75"/>
                    </a:lnTo>
                    <a:lnTo>
                      <a:pt x="6032" y="78"/>
                    </a:lnTo>
                    <a:lnTo>
                      <a:pt x="6032" y="77"/>
                    </a:lnTo>
                    <a:lnTo>
                      <a:pt x="6034" y="75"/>
                    </a:lnTo>
                    <a:lnTo>
                      <a:pt x="6036" y="75"/>
                    </a:lnTo>
                    <a:lnTo>
                      <a:pt x="6036" y="75"/>
                    </a:lnTo>
                    <a:lnTo>
                      <a:pt x="6037" y="73"/>
                    </a:lnTo>
                    <a:lnTo>
                      <a:pt x="6039" y="72"/>
                    </a:lnTo>
                    <a:lnTo>
                      <a:pt x="6039" y="73"/>
                    </a:lnTo>
                    <a:lnTo>
                      <a:pt x="6039" y="70"/>
                    </a:lnTo>
                    <a:lnTo>
                      <a:pt x="6041" y="72"/>
                    </a:lnTo>
                    <a:lnTo>
                      <a:pt x="6042" y="72"/>
                    </a:lnTo>
                    <a:lnTo>
                      <a:pt x="6042" y="70"/>
                    </a:lnTo>
                    <a:lnTo>
                      <a:pt x="6044" y="70"/>
                    </a:lnTo>
                    <a:lnTo>
                      <a:pt x="6046" y="67"/>
                    </a:lnTo>
                    <a:lnTo>
                      <a:pt x="6046" y="63"/>
                    </a:lnTo>
                    <a:lnTo>
                      <a:pt x="6047" y="67"/>
                    </a:lnTo>
                    <a:lnTo>
                      <a:pt x="6049" y="68"/>
                    </a:lnTo>
                    <a:lnTo>
                      <a:pt x="6049" y="65"/>
                    </a:lnTo>
                    <a:lnTo>
                      <a:pt x="6051" y="67"/>
                    </a:lnTo>
                    <a:lnTo>
                      <a:pt x="6052" y="63"/>
                    </a:lnTo>
                    <a:lnTo>
                      <a:pt x="6052" y="63"/>
                    </a:lnTo>
                    <a:lnTo>
                      <a:pt x="6054" y="63"/>
                    </a:lnTo>
                    <a:lnTo>
                      <a:pt x="6054" y="62"/>
                    </a:lnTo>
                    <a:lnTo>
                      <a:pt x="6056" y="63"/>
                    </a:lnTo>
                    <a:lnTo>
                      <a:pt x="6056" y="57"/>
                    </a:lnTo>
                    <a:lnTo>
                      <a:pt x="6057" y="58"/>
                    </a:lnTo>
                    <a:lnTo>
                      <a:pt x="6059" y="65"/>
                    </a:lnTo>
                    <a:lnTo>
                      <a:pt x="6059" y="65"/>
                    </a:lnTo>
                    <a:lnTo>
                      <a:pt x="6061" y="63"/>
                    </a:lnTo>
                    <a:lnTo>
                      <a:pt x="6062" y="65"/>
                    </a:lnTo>
                    <a:lnTo>
                      <a:pt x="6062" y="65"/>
                    </a:lnTo>
                    <a:lnTo>
                      <a:pt x="6064" y="65"/>
                    </a:lnTo>
                    <a:lnTo>
                      <a:pt x="6066" y="63"/>
                    </a:lnTo>
                    <a:lnTo>
                      <a:pt x="6066" y="57"/>
                    </a:lnTo>
                    <a:lnTo>
                      <a:pt x="6067" y="57"/>
                    </a:lnTo>
                    <a:lnTo>
                      <a:pt x="6067" y="48"/>
                    </a:lnTo>
                    <a:lnTo>
                      <a:pt x="6069" y="60"/>
                    </a:lnTo>
                    <a:lnTo>
                      <a:pt x="6069" y="15"/>
                    </a:lnTo>
                    <a:lnTo>
                      <a:pt x="6071" y="32"/>
                    </a:lnTo>
                    <a:lnTo>
                      <a:pt x="6072" y="52"/>
                    </a:lnTo>
                    <a:lnTo>
                      <a:pt x="6072" y="55"/>
                    </a:lnTo>
                    <a:lnTo>
                      <a:pt x="6074" y="42"/>
                    </a:lnTo>
                    <a:lnTo>
                      <a:pt x="6076" y="20"/>
                    </a:lnTo>
                    <a:lnTo>
                      <a:pt x="6076" y="40"/>
                    </a:lnTo>
                    <a:lnTo>
                      <a:pt x="6077" y="52"/>
                    </a:lnTo>
                    <a:lnTo>
                      <a:pt x="6079" y="42"/>
                    </a:lnTo>
                    <a:lnTo>
                      <a:pt x="6079" y="40"/>
                    </a:lnTo>
                    <a:lnTo>
                      <a:pt x="6079" y="22"/>
                    </a:lnTo>
                    <a:lnTo>
                      <a:pt x="6081" y="25"/>
                    </a:lnTo>
                    <a:lnTo>
                      <a:pt x="6082" y="37"/>
                    </a:lnTo>
                    <a:lnTo>
                      <a:pt x="6082" y="42"/>
                    </a:lnTo>
                    <a:lnTo>
                      <a:pt x="6084" y="38"/>
                    </a:lnTo>
                    <a:lnTo>
                      <a:pt x="6086" y="17"/>
                    </a:lnTo>
                    <a:lnTo>
                      <a:pt x="6086" y="35"/>
                    </a:lnTo>
                    <a:lnTo>
                      <a:pt x="6087" y="10"/>
                    </a:lnTo>
                    <a:lnTo>
                      <a:pt x="6089" y="35"/>
                    </a:lnTo>
                    <a:lnTo>
                      <a:pt x="6089" y="37"/>
                    </a:lnTo>
                    <a:lnTo>
                      <a:pt x="6091" y="28"/>
                    </a:lnTo>
                    <a:lnTo>
                      <a:pt x="6091" y="33"/>
                    </a:lnTo>
                    <a:lnTo>
                      <a:pt x="6092" y="20"/>
                    </a:lnTo>
                    <a:lnTo>
                      <a:pt x="6092" y="23"/>
                    </a:lnTo>
                    <a:lnTo>
                      <a:pt x="6094" y="17"/>
                    </a:lnTo>
                    <a:lnTo>
                      <a:pt x="6096" y="18"/>
                    </a:lnTo>
                    <a:lnTo>
                      <a:pt x="6096" y="35"/>
                    </a:lnTo>
                    <a:lnTo>
                      <a:pt x="6097" y="32"/>
                    </a:lnTo>
                    <a:lnTo>
                      <a:pt x="6099" y="18"/>
                    </a:lnTo>
                    <a:lnTo>
                      <a:pt x="6099" y="25"/>
                    </a:lnTo>
                    <a:lnTo>
                      <a:pt x="6101" y="23"/>
                    </a:lnTo>
                    <a:lnTo>
                      <a:pt x="6102" y="27"/>
                    </a:lnTo>
                    <a:lnTo>
                      <a:pt x="6102" y="17"/>
                    </a:lnTo>
                    <a:lnTo>
                      <a:pt x="6102" y="12"/>
                    </a:lnTo>
                    <a:lnTo>
                      <a:pt x="6104" y="30"/>
                    </a:lnTo>
                    <a:lnTo>
                      <a:pt x="6106" y="28"/>
                    </a:lnTo>
                    <a:lnTo>
                      <a:pt x="6106" y="25"/>
                    </a:lnTo>
                    <a:lnTo>
                      <a:pt x="6107" y="28"/>
                    </a:lnTo>
                    <a:lnTo>
                      <a:pt x="6109" y="27"/>
                    </a:lnTo>
                    <a:lnTo>
                      <a:pt x="6109" y="15"/>
                    </a:lnTo>
                    <a:lnTo>
                      <a:pt x="6111" y="27"/>
                    </a:lnTo>
                    <a:lnTo>
                      <a:pt x="6111" y="12"/>
                    </a:lnTo>
                    <a:lnTo>
                      <a:pt x="6112" y="18"/>
                    </a:lnTo>
                    <a:lnTo>
                      <a:pt x="6112" y="23"/>
                    </a:lnTo>
                    <a:lnTo>
                      <a:pt x="6114" y="18"/>
                    </a:lnTo>
                    <a:lnTo>
                      <a:pt x="6116" y="15"/>
                    </a:lnTo>
                    <a:lnTo>
                      <a:pt x="6116" y="23"/>
                    </a:lnTo>
                    <a:lnTo>
                      <a:pt x="6117" y="20"/>
                    </a:lnTo>
                    <a:lnTo>
                      <a:pt x="6119" y="3"/>
                    </a:lnTo>
                    <a:lnTo>
                      <a:pt x="6119" y="0"/>
                    </a:lnTo>
                    <a:lnTo>
                      <a:pt x="6121" y="20"/>
                    </a:lnTo>
                    <a:lnTo>
                      <a:pt x="6122" y="12"/>
                    </a:lnTo>
                    <a:lnTo>
                      <a:pt x="6122" y="12"/>
                    </a:lnTo>
                    <a:lnTo>
                      <a:pt x="6122" y="8"/>
                    </a:lnTo>
                    <a:lnTo>
                      <a:pt x="6122" y="7"/>
                    </a:lnTo>
                    <a:lnTo>
                      <a:pt x="6122" y="3"/>
                    </a:lnTo>
                    <a:lnTo>
                      <a:pt x="6122" y="2"/>
                    </a:lnTo>
                    <a:lnTo>
                      <a:pt x="6122" y="2"/>
                    </a:lnTo>
                    <a:lnTo>
                      <a:pt x="6122" y="0"/>
                    </a:lnTo>
                    <a:lnTo>
                      <a:pt x="6122" y="3"/>
                    </a:lnTo>
                    <a:lnTo>
                      <a:pt x="6122" y="7"/>
                    </a:lnTo>
                    <a:lnTo>
                      <a:pt x="6122" y="10"/>
                    </a:lnTo>
                    <a:lnTo>
                      <a:pt x="6122" y="15"/>
                    </a:lnTo>
                    <a:lnTo>
                      <a:pt x="6122" y="18"/>
                    </a:lnTo>
                    <a:lnTo>
                      <a:pt x="6122" y="20"/>
                    </a:lnTo>
                    <a:lnTo>
                      <a:pt x="6122" y="23"/>
                    </a:lnTo>
                    <a:lnTo>
                      <a:pt x="6122" y="25"/>
                    </a:lnTo>
                    <a:lnTo>
                      <a:pt x="6122" y="28"/>
                    </a:lnTo>
                    <a:lnTo>
                      <a:pt x="6122" y="30"/>
                    </a:lnTo>
                    <a:lnTo>
                      <a:pt x="6122" y="32"/>
                    </a:lnTo>
                    <a:lnTo>
                      <a:pt x="6122" y="35"/>
                    </a:lnTo>
                    <a:lnTo>
                      <a:pt x="6122" y="37"/>
                    </a:lnTo>
                    <a:lnTo>
                      <a:pt x="6122" y="40"/>
                    </a:lnTo>
                    <a:lnTo>
                      <a:pt x="6122" y="43"/>
                    </a:lnTo>
                    <a:lnTo>
                      <a:pt x="6122" y="47"/>
                    </a:lnTo>
                    <a:lnTo>
                      <a:pt x="6122" y="50"/>
                    </a:lnTo>
                    <a:lnTo>
                      <a:pt x="6122" y="55"/>
                    </a:lnTo>
                    <a:lnTo>
                      <a:pt x="6122" y="58"/>
                    </a:lnTo>
                    <a:lnTo>
                      <a:pt x="6122" y="65"/>
                    </a:lnTo>
                    <a:lnTo>
                      <a:pt x="6122" y="68"/>
                    </a:lnTo>
                    <a:lnTo>
                      <a:pt x="6122" y="70"/>
                    </a:lnTo>
                    <a:lnTo>
                      <a:pt x="6122" y="72"/>
                    </a:lnTo>
                    <a:lnTo>
                      <a:pt x="6122" y="77"/>
                    </a:lnTo>
                    <a:lnTo>
                      <a:pt x="6122" y="87"/>
                    </a:lnTo>
                    <a:lnTo>
                      <a:pt x="6122" y="88"/>
                    </a:lnTo>
                    <a:lnTo>
                      <a:pt x="6122" y="95"/>
                    </a:lnTo>
                    <a:lnTo>
                      <a:pt x="6122" y="100"/>
                    </a:lnTo>
                    <a:lnTo>
                      <a:pt x="6122" y="107"/>
                    </a:lnTo>
                    <a:lnTo>
                      <a:pt x="6122" y="113"/>
                    </a:lnTo>
                    <a:lnTo>
                      <a:pt x="6122" y="120"/>
                    </a:lnTo>
                    <a:lnTo>
                      <a:pt x="6122" y="125"/>
                    </a:lnTo>
                    <a:lnTo>
                      <a:pt x="6122" y="133"/>
                    </a:lnTo>
                    <a:lnTo>
                      <a:pt x="6122" y="140"/>
                    </a:lnTo>
                    <a:lnTo>
                      <a:pt x="6122" y="147"/>
                    </a:lnTo>
                    <a:lnTo>
                      <a:pt x="6122" y="153"/>
                    </a:lnTo>
                    <a:lnTo>
                      <a:pt x="6122" y="160"/>
                    </a:lnTo>
                    <a:lnTo>
                      <a:pt x="6122" y="167"/>
                    </a:lnTo>
                    <a:lnTo>
                      <a:pt x="6122" y="173"/>
                    </a:lnTo>
                    <a:lnTo>
                      <a:pt x="6122" y="178"/>
                    </a:lnTo>
                    <a:lnTo>
                      <a:pt x="6122" y="185"/>
                    </a:lnTo>
                    <a:lnTo>
                      <a:pt x="6122" y="193"/>
                    </a:lnTo>
                    <a:lnTo>
                      <a:pt x="6122" y="201"/>
                    </a:lnTo>
                    <a:lnTo>
                      <a:pt x="6122" y="208"/>
                    </a:lnTo>
                    <a:lnTo>
                      <a:pt x="6122" y="218"/>
                    </a:lnTo>
                    <a:lnTo>
                      <a:pt x="6122" y="226"/>
                    </a:lnTo>
                    <a:lnTo>
                      <a:pt x="6122" y="235"/>
                    </a:lnTo>
                    <a:lnTo>
                      <a:pt x="6122" y="241"/>
                    </a:lnTo>
                    <a:lnTo>
                      <a:pt x="6122" y="250"/>
                    </a:lnTo>
                    <a:lnTo>
                      <a:pt x="6122" y="256"/>
                    </a:lnTo>
                    <a:lnTo>
                      <a:pt x="6122" y="266"/>
                    </a:lnTo>
                    <a:lnTo>
                      <a:pt x="6122" y="275"/>
                    </a:lnTo>
                    <a:lnTo>
                      <a:pt x="6122" y="286"/>
                    </a:lnTo>
                    <a:lnTo>
                      <a:pt x="6122" y="298"/>
                    </a:lnTo>
                    <a:lnTo>
                      <a:pt x="6122" y="313"/>
                    </a:lnTo>
                    <a:lnTo>
                      <a:pt x="6122" y="326"/>
                    </a:lnTo>
                    <a:lnTo>
                      <a:pt x="6122" y="343"/>
                    </a:lnTo>
                    <a:lnTo>
                      <a:pt x="6122" y="360"/>
                    </a:lnTo>
                    <a:lnTo>
                      <a:pt x="6122" y="380"/>
                    </a:lnTo>
                    <a:lnTo>
                      <a:pt x="6122" y="406"/>
                    </a:lnTo>
                    <a:lnTo>
                      <a:pt x="6122" y="416"/>
                    </a:lnTo>
                    <a:lnTo>
                      <a:pt x="6122" y="416"/>
                    </a:lnTo>
                    <a:lnTo>
                      <a:pt x="6122" y="413"/>
                    </a:lnTo>
                    <a:lnTo>
                      <a:pt x="6122" y="408"/>
                    </a:lnTo>
                    <a:lnTo>
                      <a:pt x="6122" y="398"/>
                    </a:lnTo>
                    <a:lnTo>
                      <a:pt x="6122" y="390"/>
                    </a:lnTo>
                    <a:lnTo>
                      <a:pt x="6122" y="381"/>
                    </a:lnTo>
                    <a:lnTo>
                      <a:pt x="6122" y="375"/>
                    </a:lnTo>
                    <a:lnTo>
                      <a:pt x="6122" y="366"/>
                    </a:lnTo>
                    <a:lnTo>
                      <a:pt x="6122" y="358"/>
                    </a:lnTo>
                    <a:lnTo>
                      <a:pt x="6122" y="350"/>
                    </a:lnTo>
                    <a:lnTo>
                      <a:pt x="6122" y="346"/>
                    </a:lnTo>
                    <a:lnTo>
                      <a:pt x="6122" y="338"/>
                    </a:lnTo>
                    <a:lnTo>
                      <a:pt x="6122" y="333"/>
                    </a:lnTo>
                    <a:lnTo>
                      <a:pt x="6122" y="326"/>
                    </a:lnTo>
                    <a:lnTo>
                      <a:pt x="6122" y="318"/>
                    </a:lnTo>
                    <a:lnTo>
                      <a:pt x="6122" y="310"/>
                    </a:lnTo>
                    <a:lnTo>
                      <a:pt x="6124" y="305"/>
                    </a:lnTo>
                    <a:lnTo>
                      <a:pt x="6124" y="300"/>
                    </a:lnTo>
                    <a:lnTo>
                      <a:pt x="6124" y="295"/>
                    </a:lnTo>
                    <a:lnTo>
                      <a:pt x="6124" y="286"/>
                    </a:lnTo>
                    <a:lnTo>
                      <a:pt x="6124" y="281"/>
                    </a:lnTo>
                    <a:lnTo>
                      <a:pt x="6124" y="278"/>
                    </a:lnTo>
                    <a:lnTo>
                      <a:pt x="6124" y="275"/>
                    </a:lnTo>
                    <a:lnTo>
                      <a:pt x="6124" y="265"/>
                    </a:lnTo>
                    <a:lnTo>
                      <a:pt x="6124" y="261"/>
                    </a:lnTo>
                    <a:lnTo>
                      <a:pt x="6124" y="258"/>
                    </a:lnTo>
                    <a:lnTo>
                      <a:pt x="6124" y="255"/>
                    </a:lnTo>
                    <a:lnTo>
                      <a:pt x="6124" y="255"/>
                    </a:lnTo>
                    <a:lnTo>
                      <a:pt x="6124" y="251"/>
                    </a:lnTo>
                    <a:lnTo>
                      <a:pt x="6124" y="250"/>
                    </a:lnTo>
                    <a:lnTo>
                      <a:pt x="6124" y="241"/>
                    </a:lnTo>
                    <a:lnTo>
                      <a:pt x="6124" y="236"/>
                    </a:lnTo>
                    <a:lnTo>
                      <a:pt x="6124" y="231"/>
                    </a:lnTo>
                    <a:lnTo>
                      <a:pt x="6124" y="226"/>
                    </a:lnTo>
                    <a:lnTo>
                      <a:pt x="6124" y="221"/>
                    </a:lnTo>
                    <a:lnTo>
                      <a:pt x="6124" y="215"/>
                    </a:lnTo>
                    <a:lnTo>
                      <a:pt x="6124" y="210"/>
                    </a:lnTo>
                    <a:lnTo>
                      <a:pt x="6124" y="200"/>
                    </a:lnTo>
                    <a:lnTo>
                      <a:pt x="6124" y="192"/>
                    </a:lnTo>
                    <a:lnTo>
                      <a:pt x="6124" y="183"/>
                    </a:lnTo>
                    <a:lnTo>
                      <a:pt x="6124" y="177"/>
                    </a:lnTo>
                    <a:lnTo>
                      <a:pt x="6124" y="170"/>
                    </a:lnTo>
                    <a:lnTo>
                      <a:pt x="6124" y="163"/>
                    </a:lnTo>
                    <a:lnTo>
                      <a:pt x="6124" y="158"/>
                    </a:lnTo>
                    <a:lnTo>
                      <a:pt x="6124" y="152"/>
                    </a:lnTo>
                    <a:lnTo>
                      <a:pt x="6124" y="147"/>
                    </a:lnTo>
                    <a:lnTo>
                      <a:pt x="6124" y="143"/>
                    </a:lnTo>
                    <a:lnTo>
                      <a:pt x="6124" y="140"/>
                    </a:lnTo>
                    <a:lnTo>
                      <a:pt x="6124" y="137"/>
                    </a:lnTo>
                    <a:lnTo>
                      <a:pt x="6124" y="132"/>
                    </a:lnTo>
                    <a:lnTo>
                      <a:pt x="6124" y="128"/>
                    </a:lnTo>
                    <a:lnTo>
                      <a:pt x="6124" y="123"/>
                    </a:lnTo>
                    <a:lnTo>
                      <a:pt x="6124" y="118"/>
                    </a:lnTo>
                    <a:lnTo>
                      <a:pt x="6124" y="112"/>
                    </a:lnTo>
                    <a:lnTo>
                      <a:pt x="6124" y="107"/>
                    </a:lnTo>
                    <a:lnTo>
                      <a:pt x="6124" y="97"/>
                    </a:lnTo>
                    <a:lnTo>
                      <a:pt x="6124" y="92"/>
                    </a:lnTo>
                    <a:lnTo>
                      <a:pt x="6124" y="88"/>
                    </a:lnTo>
                    <a:lnTo>
                      <a:pt x="6124" y="85"/>
                    </a:lnTo>
                    <a:lnTo>
                      <a:pt x="6124" y="82"/>
                    </a:lnTo>
                    <a:lnTo>
                      <a:pt x="6124" y="78"/>
                    </a:lnTo>
                    <a:lnTo>
                      <a:pt x="6124" y="75"/>
                    </a:lnTo>
                    <a:lnTo>
                      <a:pt x="6124" y="70"/>
                    </a:lnTo>
                    <a:lnTo>
                      <a:pt x="6124" y="63"/>
                    </a:lnTo>
                    <a:lnTo>
                      <a:pt x="6124" y="57"/>
                    </a:lnTo>
                    <a:lnTo>
                      <a:pt x="6124" y="53"/>
                    </a:lnTo>
                    <a:lnTo>
                      <a:pt x="6124" y="53"/>
                    </a:lnTo>
                    <a:lnTo>
                      <a:pt x="6124" y="52"/>
                    </a:lnTo>
                    <a:lnTo>
                      <a:pt x="6124" y="53"/>
                    </a:lnTo>
                    <a:lnTo>
                      <a:pt x="6124" y="53"/>
                    </a:lnTo>
                    <a:lnTo>
                      <a:pt x="6124" y="55"/>
                    </a:lnTo>
                    <a:lnTo>
                      <a:pt x="6124" y="57"/>
                    </a:lnTo>
                    <a:lnTo>
                      <a:pt x="6124" y="58"/>
                    </a:lnTo>
                    <a:lnTo>
                      <a:pt x="6124" y="60"/>
                    </a:lnTo>
                    <a:lnTo>
                      <a:pt x="6124" y="60"/>
                    </a:lnTo>
                    <a:lnTo>
                      <a:pt x="6124" y="60"/>
                    </a:lnTo>
                    <a:lnTo>
                      <a:pt x="6124" y="62"/>
                    </a:lnTo>
                  </a:path>
                </a:pathLst>
              </a:custGeom>
              <a:noFill/>
              <a:ln w="1079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" name="Rectangle 52"/>
              <p:cNvSpPr>
                <a:spLocks noChangeArrowheads="1"/>
              </p:cNvSpPr>
              <p:nvPr/>
            </p:nvSpPr>
            <p:spPr bwMode="auto">
              <a:xfrm>
                <a:off x="5791" y="5969"/>
                <a:ext cx="117" cy="116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4" name="Rectangle 53"/>
              <p:cNvSpPr>
                <a:spLocks noChangeArrowheads="1"/>
              </p:cNvSpPr>
              <p:nvPr/>
            </p:nvSpPr>
            <p:spPr bwMode="auto">
              <a:xfrm>
                <a:off x="7484" y="5010"/>
                <a:ext cx="116" cy="116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5" name="Rectangle 54"/>
              <p:cNvSpPr>
                <a:spLocks noChangeArrowheads="1"/>
              </p:cNvSpPr>
              <p:nvPr/>
            </p:nvSpPr>
            <p:spPr bwMode="auto">
              <a:xfrm>
                <a:off x="7949" y="4752"/>
                <a:ext cx="117" cy="116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6" name="Rectangle 55"/>
              <p:cNvSpPr>
                <a:spLocks noChangeArrowheads="1"/>
              </p:cNvSpPr>
              <p:nvPr/>
            </p:nvSpPr>
            <p:spPr bwMode="auto">
              <a:xfrm>
                <a:off x="8230" y="4596"/>
                <a:ext cx="117" cy="117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7" name="Rectangle 56"/>
              <p:cNvSpPr>
                <a:spLocks noChangeArrowheads="1"/>
              </p:cNvSpPr>
              <p:nvPr/>
            </p:nvSpPr>
            <p:spPr bwMode="auto">
              <a:xfrm>
                <a:off x="8431" y="4485"/>
                <a:ext cx="117" cy="116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8" name="Rectangle 57"/>
              <p:cNvSpPr>
                <a:spLocks noChangeArrowheads="1"/>
              </p:cNvSpPr>
              <p:nvPr/>
            </p:nvSpPr>
            <p:spPr bwMode="auto">
              <a:xfrm>
                <a:off x="8589" y="4401"/>
                <a:ext cx="117" cy="117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9" name="Rectangle 58"/>
              <p:cNvSpPr>
                <a:spLocks noChangeArrowheads="1"/>
              </p:cNvSpPr>
              <p:nvPr/>
            </p:nvSpPr>
            <p:spPr bwMode="auto">
              <a:xfrm>
                <a:off x="8718" y="4328"/>
                <a:ext cx="117" cy="117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0" name="Rectangle 59"/>
              <p:cNvSpPr>
                <a:spLocks noChangeArrowheads="1"/>
              </p:cNvSpPr>
              <p:nvPr/>
            </p:nvSpPr>
            <p:spPr bwMode="auto">
              <a:xfrm>
                <a:off x="8842" y="4255"/>
                <a:ext cx="116" cy="116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1" name="Freeform 60"/>
              <p:cNvSpPr>
                <a:spLocks/>
              </p:cNvSpPr>
              <p:nvPr/>
            </p:nvSpPr>
            <p:spPr bwMode="auto">
              <a:xfrm>
                <a:off x="5804" y="4885"/>
                <a:ext cx="3095" cy="1895"/>
              </a:xfrm>
              <a:custGeom>
                <a:avLst/>
                <a:gdLst>
                  <a:gd name="T0" fmla="*/ 37 w 6191"/>
                  <a:gd name="T1" fmla="*/ 3779 h 3790"/>
                  <a:gd name="T2" fmla="*/ 73 w 6191"/>
                  <a:gd name="T3" fmla="*/ 3760 h 3790"/>
                  <a:gd name="T4" fmla="*/ 110 w 6191"/>
                  <a:gd name="T5" fmla="*/ 3752 h 3790"/>
                  <a:gd name="T6" fmla="*/ 145 w 6191"/>
                  <a:gd name="T7" fmla="*/ 3720 h 3790"/>
                  <a:gd name="T8" fmla="*/ 180 w 6191"/>
                  <a:gd name="T9" fmla="*/ 3697 h 3790"/>
                  <a:gd name="T10" fmla="*/ 213 w 6191"/>
                  <a:gd name="T11" fmla="*/ 3672 h 3790"/>
                  <a:gd name="T12" fmla="*/ 246 w 6191"/>
                  <a:gd name="T13" fmla="*/ 3634 h 3790"/>
                  <a:gd name="T14" fmla="*/ 278 w 6191"/>
                  <a:gd name="T15" fmla="*/ 3630 h 3790"/>
                  <a:gd name="T16" fmla="*/ 310 w 6191"/>
                  <a:gd name="T17" fmla="*/ 3617 h 3790"/>
                  <a:gd name="T18" fmla="*/ 340 w 6191"/>
                  <a:gd name="T19" fmla="*/ 3606 h 3790"/>
                  <a:gd name="T20" fmla="*/ 370 w 6191"/>
                  <a:gd name="T21" fmla="*/ 3592 h 3790"/>
                  <a:gd name="T22" fmla="*/ 400 w 6191"/>
                  <a:gd name="T23" fmla="*/ 3549 h 3790"/>
                  <a:gd name="T24" fmla="*/ 430 w 6191"/>
                  <a:gd name="T25" fmla="*/ 3539 h 3790"/>
                  <a:gd name="T26" fmla="*/ 458 w 6191"/>
                  <a:gd name="T27" fmla="*/ 3542 h 3790"/>
                  <a:gd name="T28" fmla="*/ 486 w 6191"/>
                  <a:gd name="T29" fmla="*/ 3519 h 3790"/>
                  <a:gd name="T30" fmla="*/ 513 w 6191"/>
                  <a:gd name="T31" fmla="*/ 3494 h 3790"/>
                  <a:gd name="T32" fmla="*/ 540 w 6191"/>
                  <a:gd name="T33" fmla="*/ 3487 h 3790"/>
                  <a:gd name="T34" fmla="*/ 566 w 6191"/>
                  <a:gd name="T35" fmla="*/ 3471 h 3790"/>
                  <a:gd name="T36" fmla="*/ 591 w 6191"/>
                  <a:gd name="T37" fmla="*/ 3451 h 3790"/>
                  <a:gd name="T38" fmla="*/ 616 w 6191"/>
                  <a:gd name="T39" fmla="*/ 3432 h 3790"/>
                  <a:gd name="T40" fmla="*/ 643 w 6191"/>
                  <a:gd name="T41" fmla="*/ 3426 h 3790"/>
                  <a:gd name="T42" fmla="*/ 1575 w 6191"/>
                  <a:gd name="T43" fmla="*/ 2876 h 3790"/>
                  <a:gd name="T44" fmla="*/ 2198 w 6191"/>
                  <a:gd name="T45" fmla="*/ 2519 h 3790"/>
                  <a:gd name="T46" fmla="*/ 2633 w 6191"/>
                  <a:gd name="T47" fmla="*/ 2257 h 3790"/>
                  <a:gd name="T48" fmla="*/ 2966 w 6191"/>
                  <a:gd name="T49" fmla="*/ 2039 h 3790"/>
                  <a:gd name="T50" fmla="*/ 3235 w 6191"/>
                  <a:gd name="T51" fmla="*/ 1871 h 3790"/>
                  <a:gd name="T52" fmla="*/ 3465 w 6191"/>
                  <a:gd name="T53" fmla="*/ 1748 h 3790"/>
                  <a:gd name="T54" fmla="*/ 3687 w 6191"/>
                  <a:gd name="T55" fmla="*/ 1623 h 3790"/>
                  <a:gd name="T56" fmla="*/ 3888 w 6191"/>
                  <a:gd name="T57" fmla="*/ 1511 h 3790"/>
                  <a:gd name="T58" fmla="*/ 4066 w 6191"/>
                  <a:gd name="T59" fmla="*/ 1428 h 3790"/>
                  <a:gd name="T60" fmla="*/ 4224 w 6191"/>
                  <a:gd name="T61" fmla="*/ 1330 h 3790"/>
                  <a:gd name="T62" fmla="*/ 4366 w 6191"/>
                  <a:gd name="T63" fmla="*/ 1243 h 3790"/>
                  <a:gd name="T64" fmla="*/ 4496 w 6191"/>
                  <a:gd name="T65" fmla="*/ 1179 h 3790"/>
                  <a:gd name="T66" fmla="*/ 4614 w 6191"/>
                  <a:gd name="T67" fmla="*/ 1105 h 3790"/>
                  <a:gd name="T68" fmla="*/ 4724 w 6191"/>
                  <a:gd name="T69" fmla="*/ 1042 h 3790"/>
                  <a:gd name="T70" fmla="*/ 4827 w 6191"/>
                  <a:gd name="T71" fmla="*/ 989 h 3790"/>
                  <a:gd name="T72" fmla="*/ 4922 w 6191"/>
                  <a:gd name="T73" fmla="*/ 925 h 3790"/>
                  <a:gd name="T74" fmla="*/ 5012 w 6191"/>
                  <a:gd name="T75" fmla="*/ 874 h 3790"/>
                  <a:gd name="T76" fmla="*/ 5094 w 6191"/>
                  <a:gd name="T77" fmla="*/ 831 h 3790"/>
                  <a:gd name="T78" fmla="*/ 5160 w 6191"/>
                  <a:gd name="T79" fmla="*/ 781 h 3790"/>
                  <a:gd name="T80" fmla="*/ 5224 w 6191"/>
                  <a:gd name="T81" fmla="*/ 717 h 3790"/>
                  <a:gd name="T82" fmla="*/ 5285 w 6191"/>
                  <a:gd name="T83" fmla="*/ 677 h 3790"/>
                  <a:gd name="T84" fmla="*/ 5343 w 6191"/>
                  <a:gd name="T85" fmla="*/ 636 h 3790"/>
                  <a:gd name="T86" fmla="*/ 5400 w 6191"/>
                  <a:gd name="T87" fmla="*/ 589 h 3790"/>
                  <a:gd name="T88" fmla="*/ 5455 w 6191"/>
                  <a:gd name="T89" fmla="*/ 543 h 3790"/>
                  <a:gd name="T90" fmla="*/ 5507 w 6191"/>
                  <a:gd name="T91" fmla="*/ 511 h 3790"/>
                  <a:gd name="T92" fmla="*/ 5558 w 6191"/>
                  <a:gd name="T93" fmla="*/ 468 h 3790"/>
                  <a:gd name="T94" fmla="*/ 5607 w 6191"/>
                  <a:gd name="T95" fmla="*/ 434 h 3790"/>
                  <a:gd name="T96" fmla="*/ 5653 w 6191"/>
                  <a:gd name="T97" fmla="*/ 399 h 3790"/>
                  <a:gd name="T98" fmla="*/ 5698 w 6191"/>
                  <a:gd name="T99" fmla="*/ 360 h 3790"/>
                  <a:gd name="T100" fmla="*/ 5743 w 6191"/>
                  <a:gd name="T101" fmla="*/ 335 h 3790"/>
                  <a:gd name="T102" fmla="*/ 5786 w 6191"/>
                  <a:gd name="T103" fmla="*/ 305 h 3790"/>
                  <a:gd name="T104" fmla="*/ 5828 w 6191"/>
                  <a:gd name="T105" fmla="*/ 271 h 3790"/>
                  <a:gd name="T106" fmla="*/ 5868 w 6191"/>
                  <a:gd name="T107" fmla="*/ 245 h 3790"/>
                  <a:gd name="T108" fmla="*/ 5908 w 6191"/>
                  <a:gd name="T109" fmla="*/ 208 h 3790"/>
                  <a:gd name="T110" fmla="*/ 5946 w 6191"/>
                  <a:gd name="T111" fmla="*/ 178 h 3790"/>
                  <a:gd name="T112" fmla="*/ 5985 w 6191"/>
                  <a:gd name="T113" fmla="*/ 148 h 3790"/>
                  <a:gd name="T114" fmla="*/ 6021 w 6191"/>
                  <a:gd name="T115" fmla="*/ 126 h 3790"/>
                  <a:gd name="T116" fmla="*/ 6056 w 6191"/>
                  <a:gd name="T117" fmla="*/ 102 h 3790"/>
                  <a:gd name="T118" fmla="*/ 6091 w 6191"/>
                  <a:gd name="T119" fmla="*/ 75 h 3790"/>
                  <a:gd name="T120" fmla="*/ 6124 w 6191"/>
                  <a:gd name="T121" fmla="*/ 48 h 3790"/>
                  <a:gd name="T122" fmla="*/ 6158 w 6191"/>
                  <a:gd name="T123" fmla="*/ 27 h 3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1" h="3790">
                    <a:moveTo>
                      <a:pt x="0" y="3790"/>
                    </a:moveTo>
                    <a:lnTo>
                      <a:pt x="0" y="3790"/>
                    </a:lnTo>
                    <a:lnTo>
                      <a:pt x="2" y="3790"/>
                    </a:lnTo>
                    <a:lnTo>
                      <a:pt x="3" y="3790"/>
                    </a:lnTo>
                    <a:lnTo>
                      <a:pt x="3" y="3790"/>
                    </a:lnTo>
                    <a:lnTo>
                      <a:pt x="5" y="3790"/>
                    </a:lnTo>
                    <a:lnTo>
                      <a:pt x="7" y="3789"/>
                    </a:lnTo>
                    <a:lnTo>
                      <a:pt x="7" y="3789"/>
                    </a:lnTo>
                    <a:lnTo>
                      <a:pt x="8" y="3789"/>
                    </a:lnTo>
                    <a:lnTo>
                      <a:pt x="10" y="3789"/>
                    </a:lnTo>
                    <a:lnTo>
                      <a:pt x="12" y="3787"/>
                    </a:lnTo>
                    <a:lnTo>
                      <a:pt x="13" y="3787"/>
                    </a:lnTo>
                    <a:lnTo>
                      <a:pt x="13" y="3785"/>
                    </a:lnTo>
                    <a:lnTo>
                      <a:pt x="15" y="3787"/>
                    </a:lnTo>
                    <a:lnTo>
                      <a:pt x="17" y="3789"/>
                    </a:lnTo>
                    <a:lnTo>
                      <a:pt x="17" y="3787"/>
                    </a:lnTo>
                    <a:lnTo>
                      <a:pt x="18" y="3789"/>
                    </a:lnTo>
                    <a:lnTo>
                      <a:pt x="20" y="3787"/>
                    </a:lnTo>
                    <a:lnTo>
                      <a:pt x="20" y="3785"/>
                    </a:lnTo>
                    <a:lnTo>
                      <a:pt x="22" y="3787"/>
                    </a:lnTo>
                    <a:lnTo>
                      <a:pt x="23" y="3787"/>
                    </a:lnTo>
                    <a:lnTo>
                      <a:pt x="23" y="3787"/>
                    </a:lnTo>
                    <a:lnTo>
                      <a:pt x="25" y="3787"/>
                    </a:lnTo>
                    <a:lnTo>
                      <a:pt x="27" y="3784"/>
                    </a:lnTo>
                    <a:lnTo>
                      <a:pt x="28" y="3784"/>
                    </a:lnTo>
                    <a:lnTo>
                      <a:pt x="30" y="3784"/>
                    </a:lnTo>
                    <a:lnTo>
                      <a:pt x="30" y="3784"/>
                    </a:lnTo>
                    <a:lnTo>
                      <a:pt x="32" y="3784"/>
                    </a:lnTo>
                    <a:lnTo>
                      <a:pt x="33" y="3784"/>
                    </a:lnTo>
                    <a:lnTo>
                      <a:pt x="33" y="3780"/>
                    </a:lnTo>
                    <a:lnTo>
                      <a:pt x="35" y="3780"/>
                    </a:lnTo>
                    <a:lnTo>
                      <a:pt x="37" y="3779"/>
                    </a:lnTo>
                    <a:lnTo>
                      <a:pt x="37" y="3775"/>
                    </a:lnTo>
                    <a:lnTo>
                      <a:pt x="38" y="3775"/>
                    </a:lnTo>
                    <a:lnTo>
                      <a:pt x="40" y="3775"/>
                    </a:lnTo>
                    <a:lnTo>
                      <a:pt x="40" y="3775"/>
                    </a:lnTo>
                    <a:lnTo>
                      <a:pt x="42" y="3777"/>
                    </a:lnTo>
                    <a:lnTo>
                      <a:pt x="43" y="3775"/>
                    </a:lnTo>
                    <a:lnTo>
                      <a:pt x="43" y="3777"/>
                    </a:lnTo>
                    <a:lnTo>
                      <a:pt x="45" y="3774"/>
                    </a:lnTo>
                    <a:lnTo>
                      <a:pt x="47" y="3774"/>
                    </a:lnTo>
                    <a:lnTo>
                      <a:pt x="48" y="3774"/>
                    </a:lnTo>
                    <a:lnTo>
                      <a:pt x="50" y="3774"/>
                    </a:lnTo>
                    <a:lnTo>
                      <a:pt x="50" y="3772"/>
                    </a:lnTo>
                    <a:lnTo>
                      <a:pt x="52" y="3770"/>
                    </a:lnTo>
                    <a:lnTo>
                      <a:pt x="53" y="3772"/>
                    </a:lnTo>
                    <a:lnTo>
                      <a:pt x="53" y="3770"/>
                    </a:lnTo>
                    <a:lnTo>
                      <a:pt x="55" y="3767"/>
                    </a:lnTo>
                    <a:lnTo>
                      <a:pt x="57" y="3767"/>
                    </a:lnTo>
                    <a:lnTo>
                      <a:pt x="57" y="3769"/>
                    </a:lnTo>
                    <a:lnTo>
                      <a:pt x="58" y="3769"/>
                    </a:lnTo>
                    <a:lnTo>
                      <a:pt x="60" y="3769"/>
                    </a:lnTo>
                    <a:lnTo>
                      <a:pt x="60" y="3769"/>
                    </a:lnTo>
                    <a:lnTo>
                      <a:pt x="62" y="3765"/>
                    </a:lnTo>
                    <a:lnTo>
                      <a:pt x="63" y="3764"/>
                    </a:lnTo>
                    <a:lnTo>
                      <a:pt x="63" y="3764"/>
                    </a:lnTo>
                    <a:lnTo>
                      <a:pt x="65" y="3764"/>
                    </a:lnTo>
                    <a:lnTo>
                      <a:pt x="67" y="3762"/>
                    </a:lnTo>
                    <a:lnTo>
                      <a:pt x="67" y="3762"/>
                    </a:lnTo>
                    <a:lnTo>
                      <a:pt x="68" y="3764"/>
                    </a:lnTo>
                    <a:lnTo>
                      <a:pt x="70" y="3762"/>
                    </a:lnTo>
                    <a:lnTo>
                      <a:pt x="70" y="3760"/>
                    </a:lnTo>
                    <a:lnTo>
                      <a:pt x="72" y="3759"/>
                    </a:lnTo>
                    <a:lnTo>
                      <a:pt x="73" y="3760"/>
                    </a:lnTo>
                    <a:lnTo>
                      <a:pt x="73" y="3760"/>
                    </a:lnTo>
                    <a:lnTo>
                      <a:pt x="75" y="3760"/>
                    </a:lnTo>
                    <a:lnTo>
                      <a:pt x="77" y="3760"/>
                    </a:lnTo>
                    <a:lnTo>
                      <a:pt x="78" y="3757"/>
                    </a:lnTo>
                    <a:lnTo>
                      <a:pt x="80" y="3757"/>
                    </a:lnTo>
                    <a:lnTo>
                      <a:pt x="80" y="3759"/>
                    </a:lnTo>
                    <a:lnTo>
                      <a:pt x="82" y="3760"/>
                    </a:lnTo>
                    <a:lnTo>
                      <a:pt x="83" y="3760"/>
                    </a:lnTo>
                    <a:lnTo>
                      <a:pt x="83" y="3760"/>
                    </a:lnTo>
                    <a:lnTo>
                      <a:pt x="85" y="3760"/>
                    </a:lnTo>
                    <a:lnTo>
                      <a:pt x="87" y="3760"/>
                    </a:lnTo>
                    <a:lnTo>
                      <a:pt x="87" y="3760"/>
                    </a:lnTo>
                    <a:lnTo>
                      <a:pt x="88" y="3760"/>
                    </a:lnTo>
                    <a:lnTo>
                      <a:pt x="90" y="3760"/>
                    </a:lnTo>
                    <a:lnTo>
                      <a:pt x="90" y="3760"/>
                    </a:lnTo>
                    <a:lnTo>
                      <a:pt x="92" y="3760"/>
                    </a:lnTo>
                    <a:lnTo>
                      <a:pt x="93" y="3759"/>
                    </a:lnTo>
                    <a:lnTo>
                      <a:pt x="93" y="3757"/>
                    </a:lnTo>
                    <a:lnTo>
                      <a:pt x="95" y="3759"/>
                    </a:lnTo>
                    <a:lnTo>
                      <a:pt x="97" y="3759"/>
                    </a:lnTo>
                    <a:lnTo>
                      <a:pt x="97" y="3759"/>
                    </a:lnTo>
                    <a:lnTo>
                      <a:pt x="98" y="3759"/>
                    </a:lnTo>
                    <a:lnTo>
                      <a:pt x="100" y="3757"/>
                    </a:lnTo>
                    <a:lnTo>
                      <a:pt x="100" y="3757"/>
                    </a:lnTo>
                    <a:lnTo>
                      <a:pt x="102" y="3755"/>
                    </a:lnTo>
                    <a:lnTo>
                      <a:pt x="103" y="3755"/>
                    </a:lnTo>
                    <a:lnTo>
                      <a:pt x="103" y="3754"/>
                    </a:lnTo>
                    <a:lnTo>
                      <a:pt x="105" y="3754"/>
                    </a:lnTo>
                    <a:lnTo>
                      <a:pt x="107" y="3755"/>
                    </a:lnTo>
                    <a:lnTo>
                      <a:pt x="107" y="3754"/>
                    </a:lnTo>
                    <a:lnTo>
                      <a:pt x="108" y="3754"/>
                    </a:lnTo>
                    <a:lnTo>
                      <a:pt x="110" y="3752"/>
                    </a:lnTo>
                    <a:lnTo>
                      <a:pt x="110" y="3749"/>
                    </a:lnTo>
                    <a:lnTo>
                      <a:pt x="112" y="3745"/>
                    </a:lnTo>
                    <a:lnTo>
                      <a:pt x="113" y="3744"/>
                    </a:lnTo>
                    <a:lnTo>
                      <a:pt x="113" y="3744"/>
                    </a:lnTo>
                    <a:lnTo>
                      <a:pt x="115" y="3744"/>
                    </a:lnTo>
                    <a:lnTo>
                      <a:pt x="117" y="3740"/>
                    </a:lnTo>
                    <a:lnTo>
                      <a:pt x="117" y="3739"/>
                    </a:lnTo>
                    <a:lnTo>
                      <a:pt x="118" y="3740"/>
                    </a:lnTo>
                    <a:lnTo>
                      <a:pt x="120" y="3740"/>
                    </a:lnTo>
                    <a:lnTo>
                      <a:pt x="120" y="3739"/>
                    </a:lnTo>
                    <a:lnTo>
                      <a:pt x="122" y="3737"/>
                    </a:lnTo>
                    <a:lnTo>
                      <a:pt x="123" y="3737"/>
                    </a:lnTo>
                    <a:lnTo>
                      <a:pt x="123" y="3734"/>
                    </a:lnTo>
                    <a:lnTo>
                      <a:pt x="125" y="3732"/>
                    </a:lnTo>
                    <a:lnTo>
                      <a:pt x="127" y="3734"/>
                    </a:lnTo>
                    <a:lnTo>
                      <a:pt x="127" y="3732"/>
                    </a:lnTo>
                    <a:lnTo>
                      <a:pt x="128" y="3730"/>
                    </a:lnTo>
                    <a:lnTo>
                      <a:pt x="130" y="3729"/>
                    </a:lnTo>
                    <a:lnTo>
                      <a:pt x="130" y="3725"/>
                    </a:lnTo>
                    <a:lnTo>
                      <a:pt x="132" y="3725"/>
                    </a:lnTo>
                    <a:lnTo>
                      <a:pt x="133" y="3724"/>
                    </a:lnTo>
                    <a:lnTo>
                      <a:pt x="133" y="3724"/>
                    </a:lnTo>
                    <a:lnTo>
                      <a:pt x="135" y="3724"/>
                    </a:lnTo>
                    <a:lnTo>
                      <a:pt x="137" y="3724"/>
                    </a:lnTo>
                    <a:lnTo>
                      <a:pt x="137" y="3724"/>
                    </a:lnTo>
                    <a:lnTo>
                      <a:pt x="138" y="3722"/>
                    </a:lnTo>
                    <a:lnTo>
                      <a:pt x="140" y="3722"/>
                    </a:lnTo>
                    <a:lnTo>
                      <a:pt x="140" y="3722"/>
                    </a:lnTo>
                    <a:lnTo>
                      <a:pt x="142" y="3722"/>
                    </a:lnTo>
                    <a:lnTo>
                      <a:pt x="143" y="3722"/>
                    </a:lnTo>
                    <a:lnTo>
                      <a:pt x="143" y="3720"/>
                    </a:lnTo>
                    <a:lnTo>
                      <a:pt x="145" y="3720"/>
                    </a:lnTo>
                    <a:lnTo>
                      <a:pt x="147" y="3717"/>
                    </a:lnTo>
                    <a:lnTo>
                      <a:pt x="147" y="3717"/>
                    </a:lnTo>
                    <a:lnTo>
                      <a:pt x="148" y="3717"/>
                    </a:lnTo>
                    <a:lnTo>
                      <a:pt x="150" y="3717"/>
                    </a:lnTo>
                    <a:lnTo>
                      <a:pt x="150" y="3719"/>
                    </a:lnTo>
                    <a:lnTo>
                      <a:pt x="152" y="3719"/>
                    </a:lnTo>
                    <a:lnTo>
                      <a:pt x="153" y="3715"/>
                    </a:lnTo>
                    <a:lnTo>
                      <a:pt x="153" y="3714"/>
                    </a:lnTo>
                    <a:lnTo>
                      <a:pt x="155" y="3712"/>
                    </a:lnTo>
                    <a:lnTo>
                      <a:pt x="157" y="3712"/>
                    </a:lnTo>
                    <a:lnTo>
                      <a:pt x="157" y="3710"/>
                    </a:lnTo>
                    <a:lnTo>
                      <a:pt x="158" y="3710"/>
                    </a:lnTo>
                    <a:lnTo>
                      <a:pt x="160" y="3710"/>
                    </a:lnTo>
                    <a:lnTo>
                      <a:pt x="160" y="3707"/>
                    </a:lnTo>
                    <a:lnTo>
                      <a:pt x="162" y="3707"/>
                    </a:lnTo>
                    <a:lnTo>
                      <a:pt x="163" y="3705"/>
                    </a:lnTo>
                    <a:lnTo>
                      <a:pt x="163" y="3707"/>
                    </a:lnTo>
                    <a:lnTo>
                      <a:pt x="163" y="3707"/>
                    </a:lnTo>
                    <a:lnTo>
                      <a:pt x="165" y="3707"/>
                    </a:lnTo>
                    <a:lnTo>
                      <a:pt x="167" y="3707"/>
                    </a:lnTo>
                    <a:lnTo>
                      <a:pt x="167" y="3705"/>
                    </a:lnTo>
                    <a:lnTo>
                      <a:pt x="168" y="3705"/>
                    </a:lnTo>
                    <a:lnTo>
                      <a:pt x="170" y="3702"/>
                    </a:lnTo>
                    <a:lnTo>
                      <a:pt x="170" y="3700"/>
                    </a:lnTo>
                    <a:lnTo>
                      <a:pt x="172" y="3697"/>
                    </a:lnTo>
                    <a:lnTo>
                      <a:pt x="173" y="3699"/>
                    </a:lnTo>
                    <a:lnTo>
                      <a:pt x="173" y="3699"/>
                    </a:lnTo>
                    <a:lnTo>
                      <a:pt x="175" y="3699"/>
                    </a:lnTo>
                    <a:lnTo>
                      <a:pt x="177" y="3699"/>
                    </a:lnTo>
                    <a:lnTo>
                      <a:pt x="177" y="3697"/>
                    </a:lnTo>
                    <a:lnTo>
                      <a:pt x="178" y="3697"/>
                    </a:lnTo>
                    <a:lnTo>
                      <a:pt x="180" y="3697"/>
                    </a:lnTo>
                    <a:lnTo>
                      <a:pt x="180" y="3697"/>
                    </a:lnTo>
                    <a:lnTo>
                      <a:pt x="182" y="3697"/>
                    </a:lnTo>
                    <a:lnTo>
                      <a:pt x="183" y="3695"/>
                    </a:lnTo>
                    <a:lnTo>
                      <a:pt x="183" y="3697"/>
                    </a:lnTo>
                    <a:lnTo>
                      <a:pt x="185" y="3697"/>
                    </a:lnTo>
                    <a:lnTo>
                      <a:pt x="187" y="3699"/>
                    </a:lnTo>
                    <a:lnTo>
                      <a:pt x="187" y="3697"/>
                    </a:lnTo>
                    <a:lnTo>
                      <a:pt x="188" y="3699"/>
                    </a:lnTo>
                    <a:lnTo>
                      <a:pt x="190" y="3699"/>
                    </a:lnTo>
                    <a:lnTo>
                      <a:pt x="190" y="3695"/>
                    </a:lnTo>
                    <a:lnTo>
                      <a:pt x="190" y="3694"/>
                    </a:lnTo>
                    <a:lnTo>
                      <a:pt x="191" y="3692"/>
                    </a:lnTo>
                    <a:lnTo>
                      <a:pt x="193" y="3692"/>
                    </a:lnTo>
                    <a:lnTo>
                      <a:pt x="193" y="3690"/>
                    </a:lnTo>
                    <a:lnTo>
                      <a:pt x="195" y="3690"/>
                    </a:lnTo>
                    <a:lnTo>
                      <a:pt x="196" y="3690"/>
                    </a:lnTo>
                    <a:lnTo>
                      <a:pt x="196" y="3689"/>
                    </a:lnTo>
                    <a:lnTo>
                      <a:pt x="198" y="3687"/>
                    </a:lnTo>
                    <a:lnTo>
                      <a:pt x="200" y="3689"/>
                    </a:lnTo>
                    <a:lnTo>
                      <a:pt x="200" y="3689"/>
                    </a:lnTo>
                    <a:lnTo>
                      <a:pt x="201" y="3690"/>
                    </a:lnTo>
                    <a:lnTo>
                      <a:pt x="203" y="3689"/>
                    </a:lnTo>
                    <a:lnTo>
                      <a:pt x="203" y="3689"/>
                    </a:lnTo>
                    <a:lnTo>
                      <a:pt x="205" y="3685"/>
                    </a:lnTo>
                    <a:lnTo>
                      <a:pt x="206" y="3684"/>
                    </a:lnTo>
                    <a:lnTo>
                      <a:pt x="206" y="3682"/>
                    </a:lnTo>
                    <a:lnTo>
                      <a:pt x="208" y="3682"/>
                    </a:lnTo>
                    <a:lnTo>
                      <a:pt x="210" y="3684"/>
                    </a:lnTo>
                    <a:lnTo>
                      <a:pt x="210" y="3680"/>
                    </a:lnTo>
                    <a:lnTo>
                      <a:pt x="210" y="3675"/>
                    </a:lnTo>
                    <a:lnTo>
                      <a:pt x="211" y="3674"/>
                    </a:lnTo>
                    <a:lnTo>
                      <a:pt x="213" y="3672"/>
                    </a:lnTo>
                    <a:lnTo>
                      <a:pt x="213" y="3669"/>
                    </a:lnTo>
                    <a:lnTo>
                      <a:pt x="215" y="3669"/>
                    </a:lnTo>
                    <a:lnTo>
                      <a:pt x="216" y="3667"/>
                    </a:lnTo>
                    <a:lnTo>
                      <a:pt x="216" y="3667"/>
                    </a:lnTo>
                    <a:lnTo>
                      <a:pt x="218" y="3665"/>
                    </a:lnTo>
                    <a:lnTo>
                      <a:pt x="220" y="3667"/>
                    </a:lnTo>
                    <a:lnTo>
                      <a:pt x="220" y="3667"/>
                    </a:lnTo>
                    <a:lnTo>
                      <a:pt x="221" y="3665"/>
                    </a:lnTo>
                    <a:lnTo>
                      <a:pt x="223" y="3664"/>
                    </a:lnTo>
                    <a:lnTo>
                      <a:pt x="223" y="3660"/>
                    </a:lnTo>
                    <a:lnTo>
                      <a:pt x="225" y="3657"/>
                    </a:lnTo>
                    <a:lnTo>
                      <a:pt x="226" y="3657"/>
                    </a:lnTo>
                    <a:lnTo>
                      <a:pt x="226" y="3654"/>
                    </a:lnTo>
                    <a:lnTo>
                      <a:pt x="226" y="3652"/>
                    </a:lnTo>
                    <a:lnTo>
                      <a:pt x="228" y="3652"/>
                    </a:lnTo>
                    <a:lnTo>
                      <a:pt x="230" y="3650"/>
                    </a:lnTo>
                    <a:lnTo>
                      <a:pt x="230" y="3649"/>
                    </a:lnTo>
                    <a:lnTo>
                      <a:pt x="231" y="3647"/>
                    </a:lnTo>
                    <a:lnTo>
                      <a:pt x="233" y="3645"/>
                    </a:lnTo>
                    <a:lnTo>
                      <a:pt x="233" y="3642"/>
                    </a:lnTo>
                    <a:lnTo>
                      <a:pt x="235" y="3642"/>
                    </a:lnTo>
                    <a:lnTo>
                      <a:pt x="236" y="3642"/>
                    </a:lnTo>
                    <a:lnTo>
                      <a:pt x="236" y="3642"/>
                    </a:lnTo>
                    <a:lnTo>
                      <a:pt x="238" y="3642"/>
                    </a:lnTo>
                    <a:lnTo>
                      <a:pt x="240" y="3644"/>
                    </a:lnTo>
                    <a:lnTo>
                      <a:pt x="240" y="3642"/>
                    </a:lnTo>
                    <a:lnTo>
                      <a:pt x="240" y="3642"/>
                    </a:lnTo>
                    <a:lnTo>
                      <a:pt x="241" y="3640"/>
                    </a:lnTo>
                    <a:lnTo>
                      <a:pt x="243" y="3637"/>
                    </a:lnTo>
                    <a:lnTo>
                      <a:pt x="243" y="3635"/>
                    </a:lnTo>
                    <a:lnTo>
                      <a:pt x="245" y="3634"/>
                    </a:lnTo>
                    <a:lnTo>
                      <a:pt x="246" y="3634"/>
                    </a:lnTo>
                    <a:lnTo>
                      <a:pt x="246" y="3632"/>
                    </a:lnTo>
                    <a:lnTo>
                      <a:pt x="248" y="3632"/>
                    </a:lnTo>
                    <a:lnTo>
                      <a:pt x="250" y="3632"/>
                    </a:lnTo>
                    <a:lnTo>
                      <a:pt x="250" y="3632"/>
                    </a:lnTo>
                    <a:lnTo>
                      <a:pt x="251" y="3634"/>
                    </a:lnTo>
                    <a:lnTo>
                      <a:pt x="251" y="3632"/>
                    </a:lnTo>
                    <a:lnTo>
                      <a:pt x="253" y="3632"/>
                    </a:lnTo>
                    <a:lnTo>
                      <a:pt x="253" y="3630"/>
                    </a:lnTo>
                    <a:lnTo>
                      <a:pt x="255" y="3632"/>
                    </a:lnTo>
                    <a:lnTo>
                      <a:pt x="256" y="3632"/>
                    </a:lnTo>
                    <a:lnTo>
                      <a:pt x="256" y="3632"/>
                    </a:lnTo>
                    <a:lnTo>
                      <a:pt x="258" y="3632"/>
                    </a:lnTo>
                    <a:lnTo>
                      <a:pt x="260" y="3632"/>
                    </a:lnTo>
                    <a:lnTo>
                      <a:pt x="260" y="3632"/>
                    </a:lnTo>
                    <a:lnTo>
                      <a:pt x="261" y="3632"/>
                    </a:lnTo>
                    <a:lnTo>
                      <a:pt x="263" y="3632"/>
                    </a:lnTo>
                    <a:lnTo>
                      <a:pt x="263" y="3632"/>
                    </a:lnTo>
                    <a:lnTo>
                      <a:pt x="263" y="3632"/>
                    </a:lnTo>
                    <a:lnTo>
                      <a:pt x="265" y="3630"/>
                    </a:lnTo>
                    <a:lnTo>
                      <a:pt x="266" y="3629"/>
                    </a:lnTo>
                    <a:lnTo>
                      <a:pt x="266" y="3627"/>
                    </a:lnTo>
                    <a:lnTo>
                      <a:pt x="268" y="3629"/>
                    </a:lnTo>
                    <a:lnTo>
                      <a:pt x="270" y="3629"/>
                    </a:lnTo>
                    <a:lnTo>
                      <a:pt x="270" y="3630"/>
                    </a:lnTo>
                    <a:lnTo>
                      <a:pt x="271" y="3630"/>
                    </a:lnTo>
                    <a:lnTo>
                      <a:pt x="273" y="3632"/>
                    </a:lnTo>
                    <a:lnTo>
                      <a:pt x="273" y="3632"/>
                    </a:lnTo>
                    <a:lnTo>
                      <a:pt x="273" y="3632"/>
                    </a:lnTo>
                    <a:lnTo>
                      <a:pt x="275" y="3632"/>
                    </a:lnTo>
                    <a:lnTo>
                      <a:pt x="276" y="3630"/>
                    </a:lnTo>
                    <a:lnTo>
                      <a:pt x="276" y="3627"/>
                    </a:lnTo>
                    <a:lnTo>
                      <a:pt x="278" y="3630"/>
                    </a:lnTo>
                    <a:lnTo>
                      <a:pt x="280" y="3629"/>
                    </a:lnTo>
                    <a:lnTo>
                      <a:pt x="280" y="3630"/>
                    </a:lnTo>
                    <a:lnTo>
                      <a:pt x="281" y="3630"/>
                    </a:lnTo>
                    <a:lnTo>
                      <a:pt x="283" y="3629"/>
                    </a:lnTo>
                    <a:lnTo>
                      <a:pt x="283" y="3629"/>
                    </a:lnTo>
                    <a:lnTo>
                      <a:pt x="283" y="3629"/>
                    </a:lnTo>
                    <a:lnTo>
                      <a:pt x="285" y="3630"/>
                    </a:lnTo>
                    <a:lnTo>
                      <a:pt x="286" y="3629"/>
                    </a:lnTo>
                    <a:lnTo>
                      <a:pt x="286" y="3629"/>
                    </a:lnTo>
                    <a:lnTo>
                      <a:pt x="288" y="3630"/>
                    </a:lnTo>
                    <a:lnTo>
                      <a:pt x="290" y="3629"/>
                    </a:lnTo>
                    <a:lnTo>
                      <a:pt x="290" y="3627"/>
                    </a:lnTo>
                    <a:lnTo>
                      <a:pt x="291" y="3625"/>
                    </a:lnTo>
                    <a:lnTo>
                      <a:pt x="291" y="3625"/>
                    </a:lnTo>
                    <a:lnTo>
                      <a:pt x="293" y="3625"/>
                    </a:lnTo>
                    <a:lnTo>
                      <a:pt x="293" y="3625"/>
                    </a:lnTo>
                    <a:lnTo>
                      <a:pt x="295" y="3624"/>
                    </a:lnTo>
                    <a:lnTo>
                      <a:pt x="296" y="3622"/>
                    </a:lnTo>
                    <a:lnTo>
                      <a:pt x="296" y="3620"/>
                    </a:lnTo>
                    <a:lnTo>
                      <a:pt x="298" y="3619"/>
                    </a:lnTo>
                    <a:lnTo>
                      <a:pt x="300" y="3620"/>
                    </a:lnTo>
                    <a:lnTo>
                      <a:pt x="300" y="3619"/>
                    </a:lnTo>
                    <a:lnTo>
                      <a:pt x="300" y="3620"/>
                    </a:lnTo>
                    <a:lnTo>
                      <a:pt x="301" y="3624"/>
                    </a:lnTo>
                    <a:lnTo>
                      <a:pt x="303" y="3620"/>
                    </a:lnTo>
                    <a:lnTo>
                      <a:pt x="303" y="3619"/>
                    </a:lnTo>
                    <a:lnTo>
                      <a:pt x="305" y="3620"/>
                    </a:lnTo>
                    <a:lnTo>
                      <a:pt x="306" y="3620"/>
                    </a:lnTo>
                    <a:lnTo>
                      <a:pt x="306" y="3620"/>
                    </a:lnTo>
                    <a:lnTo>
                      <a:pt x="308" y="3620"/>
                    </a:lnTo>
                    <a:lnTo>
                      <a:pt x="308" y="3617"/>
                    </a:lnTo>
                    <a:lnTo>
                      <a:pt x="310" y="3617"/>
                    </a:lnTo>
                    <a:lnTo>
                      <a:pt x="310" y="3619"/>
                    </a:lnTo>
                    <a:lnTo>
                      <a:pt x="311" y="3617"/>
                    </a:lnTo>
                    <a:lnTo>
                      <a:pt x="313" y="3617"/>
                    </a:lnTo>
                    <a:lnTo>
                      <a:pt x="313" y="3615"/>
                    </a:lnTo>
                    <a:lnTo>
                      <a:pt x="315" y="3617"/>
                    </a:lnTo>
                    <a:lnTo>
                      <a:pt x="316" y="3617"/>
                    </a:lnTo>
                    <a:lnTo>
                      <a:pt x="316" y="3617"/>
                    </a:lnTo>
                    <a:lnTo>
                      <a:pt x="316" y="3617"/>
                    </a:lnTo>
                    <a:lnTo>
                      <a:pt x="318" y="3617"/>
                    </a:lnTo>
                    <a:lnTo>
                      <a:pt x="320" y="3619"/>
                    </a:lnTo>
                    <a:lnTo>
                      <a:pt x="320" y="3619"/>
                    </a:lnTo>
                    <a:lnTo>
                      <a:pt x="321" y="3615"/>
                    </a:lnTo>
                    <a:lnTo>
                      <a:pt x="323" y="3615"/>
                    </a:lnTo>
                    <a:lnTo>
                      <a:pt x="323" y="3619"/>
                    </a:lnTo>
                    <a:lnTo>
                      <a:pt x="323" y="3617"/>
                    </a:lnTo>
                    <a:lnTo>
                      <a:pt x="325" y="3617"/>
                    </a:lnTo>
                    <a:lnTo>
                      <a:pt x="326" y="3614"/>
                    </a:lnTo>
                    <a:lnTo>
                      <a:pt x="326" y="3614"/>
                    </a:lnTo>
                    <a:lnTo>
                      <a:pt x="328" y="3614"/>
                    </a:lnTo>
                    <a:lnTo>
                      <a:pt x="330" y="3612"/>
                    </a:lnTo>
                    <a:lnTo>
                      <a:pt x="330" y="3611"/>
                    </a:lnTo>
                    <a:lnTo>
                      <a:pt x="330" y="3611"/>
                    </a:lnTo>
                    <a:lnTo>
                      <a:pt x="331" y="3609"/>
                    </a:lnTo>
                    <a:lnTo>
                      <a:pt x="333" y="3607"/>
                    </a:lnTo>
                    <a:lnTo>
                      <a:pt x="333" y="3607"/>
                    </a:lnTo>
                    <a:lnTo>
                      <a:pt x="335" y="3606"/>
                    </a:lnTo>
                    <a:lnTo>
                      <a:pt x="336" y="3604"/>
                    </a:lnTo>
                    <a:lnTo>
                      <a:pt x="336" y="3606"/>
                    </a:lnTo>
                    <a:lnTo>
                      <a:pt x="338" y="3604"/>
                    </a:lnTo>
                    <a:lnTo>
                      <a:pt x="338" y="3604"/>
                    </a:lnTo>
                    <a:lnTo>
                      <a:pt x="340" y="3604"/>
                    </a:lnTo>
                    <a:lnTo>
                      <a:pt x="340" y="3606"/>
                    </a:lnTo>
                    <a:lnTo>
                      <a:pt x="341" y="3606"/>
                    </a:lnTo>
                    <a:lnTo>
                      <a:pt x="343" y="3604"/>
                    </a:lnTo>
                    <a:lnTo>
                      <a:pt x="343" y="3604"/>
                    </a:lnTo>
                    <a:lnTo>
                      <a:pt x="345" y="3602"/>
                    </a:lnTo>
                    <a:lnTo>
                      <a:pt x="345" y="3602"/>
                    </a:lnTo>
                    <a:lnTo>
                      <a:pt x="346" y="3601"/>
                    </a:lnTo>
                    <a:lnTo>
                      <a:pt x="346" y="3597"/>
                    </a:lnTo>
                    <a:lnTo>
                      <a:pt x="348" y="3599"/>
                    </a:lnTo>
                    <a:lnTo>
                      <a:pt x="350" y="3597"/>
                    </a:lnTo>
                    <a:lnTo>
                      <a:pt x="350" y="3599"/>
                    </a:lnTo>
                    <a:lnTo>
                      <a:pt x="351" y="3599"/>
                    </a:lnTo>
                    <a:lnTo>
                      <a:pt x="351" y="3601"/>
                    </a:lnTo>
                    <a:lnTo>
                      <a:pt x="353" y="3597"/>
                    </a:lnTo>
                    <a:lnTo>
                      <a:pt x="353" y="3597"/>
                    </a:lnTo>
                    <a:lnTo>
                      <a:pt x="355" y="3596"/>
                    </a:lnTo>
                    <a:lnTo>
                      <a:pt x="356" y="3594"/>
                    </a:lnTo>
                    <a:lnTo>
                      <a:pt x="356" y="3594"/>
                    </a:lnTo>
                    <a:lnTo>
                      <a:pt x="356" y="3594"/>
                    </a:lnTo>
                    <a:lnTo>
                      <a:pt x="358" y="3592"/>
                    </a:lnTo>
                    <a:lnTo>
                      <a:pt x="360" y="3592"/>
                    </a:lnTo>
                    <a:lnTo>
                      <a:pt x="360" y="3591"/>
                    </a:lnTo>
                    <a:lnTo>
                      <a:pt x="361" y="3589"/>
                    </a:lnTo>
                    <a:lnTo>
                      <a:pt x="363" y="3589"/>
                    </a:lnTo>
                    <a:lnTo>
                      <a:pt x="363" y="3589"/>
                    </a:lnTo>
                    <a:lnTo>
                      <a:pt x="363" y="3589"/>
                    </a:lnTo>
                    <a:lnTo>
                      <a:pt x="365" y="3589"/>
                    </a:lnTo>
                    <a:lnTo>
                      <a:pt x="366" y="3591"/>
                    </a:lnTo>
                    <a:lnTo>
                      <a:pt x="366" y="3591"/>
                    </a:lnTo>
                    <a:lnTo>
                      <a:pt x="368" y="3592"/>
                    </a:lnTo>
                    <a:lnTo>
                      <a:pt x="370" y="3592"/>
                    </a:lnTo>
                    <a:lnTo>
                      <a:pt x="370" y="3594"/>
                    </a:lnTo>
                    <a:lnTo>
                      <a:pt x="370" y="3592"/>
                    </a:lnTo>
                    <a:lnTo>
                      <a:pt x="371" y="3591"/>
                    </a:lnTo>
                    <a:lnTo>
                      <a:pt x="373" y="3592"/>
                    </a:lnTo>
                    <a:lnTo>
                      <a:pt x="373" y="3592"/>
                    </a:lnTo>
                    <a:lnTo>
                      <a:pt x="375" y="3592"/>
                    </a:lnTo>
                    <a:lnTo>
                      <a:pt x="375" y="3592"/>
                    </a:lnTo>
                    <a:lnTo>
                      <a:pt x="376" y="3592"/>
                    </a:lnTo>
                    <a:lnTo>
                      <a:pt x="376" y="3592"/>
                    </a:lnTo>
                    <a:lnTo>
                      <a:pt x="378" y="3592"/>
                    </a:lnTo>
                    <a:lnTo>
                      <a:pt x="380" y="3591"/>
                    </a:lnTo>
                    <a:lnTo>
                      <a:pt x="380" y="3591"/>
                    </a:lnTo>
                    <a:lnTo>
                      <a:pt x="380" y="3591"/>
                    </a:lnTo>
                    <a:lnTo>
                      <a:pt x="381" y="3589"/>
                    </a:lnTo>
                    <a:lnTo>
                      <a:pt x="383" y="3589"/>
                    </a:lnTo>
                    <a:lnTo>
                      <a:pt x="383" y="3586"/>
                    </a:lnTo>
                    <a:lnTo>
                      <a:pt x="385" y="3586"/>
                    </a:lnTo>
                    <a:lnTo>
                      <a:pt x="386" y="3584"/>
                    </a:lnTo>
                    <a:lnTo>
                      <a:pt x="386" y="3584"/>
                    </a:lnTo>
                    <a:lnTo>
                      <a:pt x="386" y="3582"/>
                    </a:lnTo>
                    <a:lnTo>
                      <a:pt x="388" y="3581"/>
                    </a:lnTo>
                    <a:lnTo>
                      <a:pt x="390" y="3581"/>
                    </a:lnTo>
                    <a:lnTo>
                      <a:pt x="390" y="3577"/>
                    </a:lnTo>
                    <a:lnTo>
                      <a:pt x="391" y="3574"/>
                    </a:lnTo>
                    <a:lnTo>
                      <a:pt x="391" y="3569"/>
                    </a:lnTo>
                    <a:lnTo>
                      <a:pt x="393" y="3567"/>
                    </a:lnTo>
                    <a:lnTo>
                      <a:pt x="393" y="3566"/>
                    </a:lnTo>
                    <a:lnTo>
                      <a:pt x="395" y="3564"/>
                    </a:lnTo>
                    <a:lnTo>
                      <a:pt x="396" y="3562"/>
                    </a:lnTo>
                    <a:lnTo>
                      <a:pt x="396" y="3556"/>
                    </a:lnTo>
                    <a:lnTo>
                      <a:pt x="396" y="3552"/>
                    </a:lnTo>
                    <a:lnTo>
                      <a:pt x="398" y="3552"/>
                    </a:lnTo>
                    <a:lnTo>
                      <a:pt x="400" y="3551"/>
                    </a:lnTo>
                    <a:lnTo>
                      <a:pt x="400" y="3549"/>
                    </a:lnTo>
                    <a:lnTo>
                      <a:pt x="401" y="3547"/>
                    </a:lnTo>
                    <a:lnTo>
                      <a:pt x="403" y="3549"/>
                    </a:lnTo>
                    <a:lnTo>
                      <a:pt x="403" y="3546"/>
                    </a:lnTo>
                    <a:lnTo>
                      <a:pt x="403" y="3546"/>
                    </a:lnTo>
                    <a:lnTo>
                      <a:pt x="405" y="3546"/>
                    </a:lnTo>
                    <a:lnTo>
                      <a:pt x="406" y="3546"/>
                    </a:lnTo>
                    <a:lnTo>
                      <a:pt x="406" y="3546"/>
                    </a:lnTo>
                    <a:lnTo>
                      <a:pt x="406" y="3546"/>
                    </a:lnTo>
                    <a:lnTo>
                      <a:pt x="408" y="3544"/>
                    </a:lnTo>
                    <a:lnTo>
                      <a:pt x="410" y="3544"/>
                    </a:lnTo>
                    <a:lnTo>
                      <a:pt x="410" y="3544"/>
                    </a:lnTo>
                    <a:lnTo>
                      <a:pt x="411" y="3542"/>
                    </a:lnTo>
                    <a:lnTo>
                      <a:pt x="413" y="3541"/>
                    </a:lnTo>
                    <a:lnTo>
                      <a:pt x="413" y="3541"/>
                    </a:lnTo>
                    <a:lnTo>
                      <a:pt x="413" y="3541"/>
                    </a:lnTo>
                    <a:lnTo>
                      <a:pt x="415" y="3541"/>
                    </a:lnTo>
                    <a:lnTo>
                      <a:pt x="416" y="3539"/>
                    </a:lnTo>
                    <a:lnTo>
                      <a:pt x="416" y="3541"/>
                    </a:lnTo>
                    <a:lnTo>
                      <a:pt x="416" y="3541"/>
                    </a:lnTo>
                    <a:lnTo>
                      <a:pt x="418" y="3542"/>
                    </a:lnTo>
                    <a:lnTo>
                      <a:pt x="420" y="3542"/>
                    </a:lnTo>
                    <a:lnTo>
                      <a:pt x="420" y="3541"/>
                    </a:lnTo>
                    <a:lnTo>
                      <a:pt x="421" y="3542"/>
                    </a:lnTo>
                    <a:lnTo>
                      <a:pt x="423" y="3542"/>
                    </a:lnTo>
                    <a:lnTo>
                      <a:pt x="423" y="3539"/>
                    </a:lnTo>
                    <a:lnTo>
                      <a:pt x="423" y="3537"/>
                    </a:lnTo>
                    <a:lnTo>
                      <a:pt x="425" y="3536"/>
                    </a:lnTo>
                    <a:lnTo>
                      <a:pt x="426" y="3536"/>
                    </a:lnTo>
                    <a:lnTo>
                      <a:pt x="426" y="3536"/>
                    </a:lnTo>
                    <a:lnTo>
                      <a:pt x="426" y="3537"/>
                    </a:lnTo>
                    <a:lnTo>
                      <a:pt x="428" y="3537"/>
                    </a:lnTo>
                    <a:lnTo>
                      <a:pt x="430" y="3539"/>
                    </a:lnTo>
                    <a:lnTo>
                      <a:pt x="430" y="3541"/>
                    </a:lnTo>
                    <a:lnTo>
                      <a:pt x="431" y="3542"/>
                    </a:lnTo>
                    <a:lnTo>
                      <a:pt x="431" y="3542"/>
                    </a:lnTo>
                    <a:lnTo>
                      <a:pt x="433" y="3542"/>
                    </a:lnTo>
                    <a:lnTo>
                      <a:pt x="433" y="3541"/>
                    </a:lnTo>
                    <a:lnTo>
                      <a:pt x="435" y="3542"/>
                    </a:lnTo>
                    <a:lnTo>
                      <a:pt x="436" y="3542"/>
                    </a:lnTo>
                    <a:lnTo>
                      <a:pt x="436" y="3542"/>
                    </a:lnTo>
                    <a:lnTo>
                      <a:pt x="436" y="3542"/>
                    </a:lnTo>
                    <a:lnTo>
                      <a:pt x="438" y="3542"/>
                    </a:lnTo>
                    <a:lnTo>
                      <a:pt x="440" y="3542"/>
                    </a:lnTo>
                    <a:lnTo>
                      <a:pt x="440" y="3544"/>
                    </a:lnTo>
                    <a:lnTo>
                      <a:pt x="440" y="3541"/>
                    </a:lnTo>
                    <a:lnTo>
                      <a:pt x="441" y="3541"/>
                    </a:lnTo>
                    <a:lnTo>
                      <a:pt x="443" y="3544"/>
                    </a:lnTo>
                    <a:lnTo>
                      <a:pt x="443" y="3544"/>
                    </a:lnTo>
                    <a:lnTo>
                      <a:pt x="445" y="3546"/>
                    </a:lnTo>
                    <a:lnTo>
                      <a:pt x="445" y="3544"/>
                    </a:lnTo>
                    <a:lnTo>
                      <a:pt x="446" y="3546"/>
                    </a:lnTo>
                    <a:lnTo>
                      <a:pt x="446" y="3546"/>
                    </a:lnTo>
                    <a:lnTo>
                      <a:pt x="448" y="3544"/>
                    </a:lnTo>
                    <a:lnTo>
                      <a:pt x="450" y="3544"/>
                    </a:lnTo>
                    <a:lnTo>
                      <a:pt x="450" y="3544"/>
                    </a:lnTo>
                    <a:lnTo>
                      <a:pt x="450" y="3546"/>
                    </a:lnTo>
                    <a:lnTo>
                      <a:pt x="451" y="3544"/>
                    </a:lnTo>
                    <a:lnTo>
                      <a:pt x="453" y="3546"/>
                    </a:lnTo>
                    <a:lnTo>
                      <a:pt x="453" y="3547"/>
                    </a:lnTo>
                    <a:lnTo>
                      <a:pt x="453" y="3546"/>
                    </a:lnTo>
                    <a:lnTo>
                      <a:pt x="455" y="3546"/>
                    </a:lnTo>
                    <a:lnTo>
                      <a:pt x="456" y="3547"/>
                    </a:lnTo>
                    <a:lnTo>
                      <a:pt x="456" y="3546"/>
                    </a:lnTo>
                    <a:lnTo>
                      <a:pt x="458" y="3542"/>
                    </a:lnTo>
                    <a:lnTo>
                      <a:pt x="458" y="3541"/>
                    </a:lnTo>
                    <a:lnTo>
                      <a:pt x="460" y="3537"/>
                    </a:lnTo>
                    <a:lnTo>
                      <a:pt x="460" y="3534"/>
                    </a:lnTo>
                    <a:lnTo>
                      <a:pt x="461" y="3531"/>
                    </a:lnTo>
                    <a:lnTo>
                      <a:pt x="463" y="3531"/>
                    </a:lnTo>
                    <a:lnTo>
                      <a:pt x="463" y="3529"/>
                    </a:lnTo>
                    <a:lnTo>
                      <a:pt x="463" y="3529"/>
                    </a:lnTo>
                    <a:lnTo>
                      <a:pt x="465" y="3527"/>
                    </a:lnTo>
                    <a:lnTo>
                      <a:pt x="466" y="3526"/>
                    </a:lnTo>
                    <a:lnTo>
                      <a:pt x="466" y="3527"/>
                    </a:lnTo>
                    <a:lnTo>
                      <a:pt x="466" y="3526"/>
                    </a:lnTo>
                    <a:lnTo>
                      <a:pt x="468" y="3526"/>
                    </a:lnTo>
                    <a:lnTo>
                      <a:pt x="470" y="3524"/>
                    </a:lnTo>
                    <a:lnTo>
                      <a:pt x="470" y="3524"/>
                    </a:lnTo>
                    <a:lnTo>
                      <a:pt x="470" y="3524"/>
                    </a:lnTo>
                    <a:lnTo>
                      <a:pt x="471" y="3522"/>
                    </a:lnTo>
                    <a:lnTo>
                      <a:pt x="473" y="3519"/>
                    </a:lnTo>
                    <a:lnTo>
                      <a:pt x="473" y="3519"/>
                    </a:lnTo>
                    <a:lnTo>
                      <a:pt x="475" y="3522"/>
                    </a:lnTo>
                    <a:lnTo>
                      <a:pt x="475" y="3522"/>
                    </a:lnTo>
                    <a:lnTo>
                      <a:pt x="476" y="3521"/>
                    </a:lnTo>
                    <a:lnTo>
                      <a:pt x="476" y="3521"/>
                    </a:lnTo>
                    <a:lnTo>
                      <a:pt x="478" y="3519"/>
                    </a:lnTo>
                    <a:lnTo>
                      <a:pt x="478" y="3519"/>
                    </a:lnTo>
                    <a:lnTo>
                      <a:pt x="480" y="3517"/>
                    </a:lnTo>
                    <a:lnTo>
                      <a:pt x="480" y="3519"/>
                    </a:lnTo>
                    <a:lnTo>
                      <a:pt x="481" y="3517"/>
                    </a:lnTo>
                    <a:lnTo>
                      <a:pt x="483" y="3517"/>
                    </a:lnTo>
                    <a:lnTo>
                      <a:pt x="483" y="3517"/>
                    </a:lnTo>
                    <a:lnTo>
                      <a:pt x="483" y="3517"/>
                    </a:lnTo>
                    <a:lnTo>
                      <a:pt x="485" y="3519"/>
                    </a:lnTo>
                    <a:lnTo>
                      <a:pt x="486" y="3519"/>
                    </a:lnTo>
                    <a:lnTo>
                      <a:pt x="486" y="3519"/>
                    </a:lnTo>
                    <a:lnTo>
                      <a:pt x="486" y="3517"/>
                    </a:lnTo>
                    <a:lnTo>
                      <a:pt x="488" y="3516"/>
                    </a:lnTo>
                    <a:lnTo>
                      <a:pt x="490" y="3516"/>
                    </a:lnTo>
                    <a:lnTo>
                      <a:pt x="490" y="3517"/>
                    </a:lnTo>
                    <a:lnTo>
                      <a:pt x="490" y="3516"/>
                    </a:lnTo>
                    <a:lnTo>
                      <a:pt x="491" y="3516"/>
                    </a:lnTo>
                    <a:lnTo>
                      <a:pt x="493" y="3514"/>
                    </a:lnTo>
                    <a:lnTo>
                      <a:pt x="493" y="3514"/>
                    </a:lnTo>
                    <a:lnTo>
                      <a:pt x="493" y="3512"/>
                    </a:lnTo>
                    <a:lnTo>
                      <a:pt x="495" y="3512"/>
                    </a:lnTo>
                    <a:lnTo>
                      <a:pt x="496" y="3511"/>
                    </a:lnTo>
                    <a:lnTo>
                      <a:pt x="496" y="3507"/>
                    </a:lnTo>
                    <a:lnTo>
                      <a:pt x="498" y="3504"/>
                    </a:lnTo>
                    <a:lnTo>
                      <a:pt x="498" y="3504"/>
                    </a:lnTo>
                    <a:lnTo>
                      <a:pt x="500" y="3504"/>
                    </a:lnTo>
                    <a:lnTo>
                      <a:pt x="500" y="3502"/>
                    </a:lnTo>
                    <a:lnTo>
                      <a:pt x="501" y="3502"/>
                    </a:lnTo>
                    <a:lnTo>
                      <a:pt x="501" y="3504"/>
                    </a:lnTo>
                    <a:lnTo>
                      <a:pt x="503" y="3504"/>
                    </a:lnTo>
                    <a:lnTo>
                      <a:pt x="503" y="3504"/>
                    </a:lnTo>
                    <a:lnTo>
                      <a:pt x="505" y="3506"/>
                    </a:lnTo>
                    <a:lnTo>
                      <a:pt x="505" y="3504"/>
                    </a:lnTo>
                    <a:lnTo>
                      <a:pt x="506" y="3506"/>
                    </a:lnTo>
                    <a:lnTo>
                      <a:pt x="506" y="3506"/>
                    </a:lnTo>
                    <a:lnTo>
                      <a:pt x="508" y="3506"/>
                    </a:lnTo>
                    <a:lnTo>
                      <a:pt x="508" y="3504"/>
                    </a:lnTo>
                    <a:lnTo>
                      <a:pt x="510" y="3504"/>
                    </a:lnTo>
                    <a:lnTo>
                      <a:pt x="510" y="3501"/>
                    </a:lnTo>
                    <a:lnTo>
                      <a:pt x="511" y="3499"/>
                    </a:lnTo>
                    <a:lnTo>
                      <a:pt x="513" y="3496"/>
                    </a:lnTo>
                    <a:lnTo>
                      <a:pt x="513" y="3494"/>
                    </a:lnTo>
                    <a:lnTo>
                      <a:pt x="513" y="3489"/>
                    </a:lnTo>
                    <a:lnTo>
                      <a:pt x="515" y="3489"/>
                    </a:lnTo>
                    <a:lnTo>
                      <a:pt x="516" y="3486"/>
                    </a:lnTo>
                    <a:lnTo>
                      <a:pt x="516" y="3486"/>
                    </a:lnTo>
                    <a:lnTo>
                      <a:pt x="516" y="3486"/>
                    </a:lnTo>
                    <a:lnTo>
                      <a:pt x="518" y="3484"/>
                    </a:lnTo>
                    <a:lnTo>
                      <a:pt x="520" y="3482"/>
                    </a:lnTo>
                    <a:lnTo>
                      <a:pt x="520" y="3484"/>
                    </a:lnTo>
                    <a:lnTo>
                      <a:pt x="520" y="3482"/>
                    </a:lnTo>
                    <a:lnTo>
                      <a:pt x="521" y="3482"/>
                    </a:lnTo>
                    <a:lnTo>
                      <a:pt x="523" y="3482"/>
                    </a:lnTo>
                    <a:lnTo>
                      <a:pt x="523" y="3482"/>
                    </a:lnTo>
                    <a:lnTo>
                      <a:pt x="523" y="3484"/>
                    </a:lnTo>
                    <a:lnTo>
                      <a:pt x="525" y="3484"/>
                    </a:lnTo>
                    <a:lnTo>
                      <a:pt x="526" y="3484"/>
                    </a:lnTo>
                    <a:lnTo>
                      <a:pt x="526" y="3484"/>
                    </a:lnTo>
                    <a:lnTo>
                      <a:pt x="526" y="3484"/>
                    </a:lnTo>
                    <a:lnTo>
                      <a:pt x="528" y="3484"/>
                    </a:lnTo>
                    <a:lnTo>
                      <a:pt x="530" y="3486"/>
                    </a:lnTo>
                    <a:lnTo>
                      <a:pt x="530" y="3486"/>
                    </a:lnTo>
                    <a:lnTo>
                      <a:pt x="530" y="3484"/>
                    </a:lnTo>
                    <a:lnTo>
                      <a:pt x="531" y="3486"/>
                    </a:lnTo>
                    <a:lnTo>
                      <a:pt x="533" y="3484"/>
                    </a:lnTo>
                    <a:lnTo>
                      <a:pt x="533" y="3484"/>
                    </a:lnTo>
                    <a:lnTo>
                      <a:pt x="533" y="3486"/>
                    </a:lnTo>
                    <a:lnTo>
                      <a:pt x="535" y="3486"/>
                    </a:lnTo>
                    <a:lnTo>
                      <a:pt x="536" y="3486"/>
                    </a:lnTo>
                    <a:lnTo>
                      <a:pt x="536" y="3487"/>
                    </a:lnTo>
                    <a:lnTo>
                      <a:pt x="536" y="3487"/>
                    </a:lnTo>
                    <a:lnTo>
                      <a:pt x="538" y="3489"/>
                    </a:lnTo>
                    <a:lnTo>
                      <a:pt x="540" y="3489"/>
                    </a:lnTo>
                    <a:lnTo>
                      <a:pt x="540" y="3487"/>
                    </a:lnTo>
                    <a:lnTo>
                      <a:pt x="540" y="3486"/>
                    </a:lnTo>
                    <a:lnTo>
                      <a:pt x="541" y="3487"/>
                    </a:lnTo>
                    <a:lnTo>
                      <a:pt x="543" y="3486"/>
                    </a:lnTo>
                    <a:lnTo>
                      <a:pt x="543" y="3486"/>
                    </a:lnTo>
                    <a:lnTo>
                      <a:pt x="543" y="3486"/>
                    </a:lnTo>
                    <a:lnTo>
                      <a:pt x="545" y="3479"/>
                    </a:lnTo>
                    <a:lnTo>
                      <a:pt x="546" y="3479"/>
                    </a:lnTo>
                    <a:lnTo>
                      <a:pt x="546" y="3477"/>
                    </a:lnTo>
                    <a:lnTo>
                      <a:pt x="546" y="3477"/>
                    </a:lnTo>
                    <a:lnTo>
                      <a:pt x="548" y="3477"/>
                    </a:lnTo>
                    <a:lnTo>
                      <a:pt x="550" y="3474"/>
                    </a:lnTo>
                    <a:lnTo>
                      <a:pt x="550" y="3472"/>
                    </a:lnTo>
                    <a:lnTo>
                      <a:pt x="550" y="3472"/>
                    </a:lnTo>
                    <a:lnTo>
                      <a:pt x="551" y="3471"/>
                    </a:lnTo>
                    <a:lnTo>
                      <a:pt x="553" y="3471"/>
                    </a:lnTo>
                    <a:lnTo>
                      <a:pt x="553" y="3469"/>
                    </a:lnTo>
                    <a:lnTo>
                      <a:pt x="553" y="3469"/>
                    </a:lnTo>
                    <a:lnTo>
                      <a:pt x="555" y="3469"/>
                    </a:lnTo>
                    <a:lnTo>
                      <a:pt x="556" y="3467"/>
                    </a:lnTo>
                    <a:lnTo>
                      <a:pt x="556" y="3467"/>
                    </a:lnTo>
                    <a:lnTo>
                      <a:pt x="556" y="3467"/>
                    </a:lnTo>
                    <a:lnTo>
                      <a:pt x="558" y="3467"/>
                    </a:lnTo>
                    <a:lnTo>
                      <a:pt x="559" y="3469"/>
                    </a:lnTo>
                    <a:lnTo>
                      <a:pt x="559" y="3469"/>
                    </a:lnTo>
                    <a:lnTo>
                      <a:pt x="559" y="3471"/>
                    </a:lnTo>
                    <a:lnTo>
                      <a:pt x="561" y="3471"/>
                    </a:lnTo>
                    <a:lnTo>
                      <a:pt x="561" y="3471"/>
                    </a:lnTo>
                    <a:lnTo>
                      <a:pt x="563" y="3469"/>
                    </a:lnTo>
                    <a:lnTo>
                      <a:pt x="563" y="3469"/>
                    </a:lnTo>
                    <a:lnTo>
                      <a:pt x="564" y="3469"/>
                    </a:lnTo>
                    <a:lnTo>
                      <a:pt x="564" y="3469"/>
                    </a:lnTo>
                    <a:lnTo>
                      <a:pt x="566" y="3471"/>
                    </a:lnTo>
                    <a:lnTo>
                      <a:pt x="566" y="3469"/>
                    </a:lnTo>
                    <a:lnTo>
                      <a:pt x="568" y="3469"/>
                    </a:lnTo>
                    <a:lnTo>
                      <a:pt x="568" y="3467"/>
                    </a:lnTo>
                    <a:lnTo>
                      <a:pt x="569" y="3467"/>
                    </a:lnTo>
                    <a:lnTo>
                      <a:pt x="569" y="3467"/>
                    </a:lnTo>
                    <a:lnTo>
                      <a:pt x="571" y="3464"/>
                    </a:lnTo>
                    <a:lnTo>
                      <a:pt x="571" y="3464"/>
                    </a:lnTo>
                    <a:lnTo>
                      <a:pt x="573" y="3464"/>
                    </a:lnTo>
                    <a:lnTo>
                      <a:pt x="573" y="3462"/>
                    </a:lnTo>
                    <a:lnTo>
                      <a:pt x="573" y="3461"/>
                    </a:lnTo>
                    <a:lnTo>
                      <a:pt x="574" y="3461"/>
                    </a:lnTo>
                    <a:lnTo>
                      <a:pt x="576" y="3461"/>
                    </a:lnTo>
                    <a:lnTo>
                      <a:pt x="576" y="3461"/>
                    </a:lnTo>
                    <a:lnTo>
                      <a:pt x="576" y="3459"/>
                    </a:lnTo>
                    <a:lnTo>
                      <a:pt x="578" y="3459"/>
                    </a:lnTo>
                    <a:lnTo>
                      <a:pt x="579" y="3457"/>
                    </a:lnTo>
                    <a:lnTo>
                      <a:pt x="579" y="3459"/>
                    </a:lnTo>
                    <a:lnTo>
                      <a:pt x="579" y="3459"/>
                    </a:lnTo>
                    <a:lnTo>
                      <a:pt x="581" y="3459"/>
                    </a:lnTo>
                    <a:lnTo>
                      <a:pt x="583" y="3461"/>
                    </a:lnTo>
                    <a:lnTo>
                      <a:pt x="583" y="3461"/>
                    </a:lnTo>
                    <a:lnTo>
                      <a:pt x="583" y="3461"/>
                    </a:lnTo>
                    <a:lnTo>
                      <a:pt x="584" y="3459"/>
                    </a:lnTo>
                    <a:lnTo>
                      <a:pt x="586" y="3461"/>
                    </a:lnTo>
                    <a:lnTo>
                      <a:pt x="586" y="3459"/>
                    </a:lnTo>
                    <a:lnTo>
                      <a:pt x="586" y="3457"/>
                    </a:lnTo>
                    <a:lnTo>
                      <a:pt x="588" y="3454"/>
                    </a:lnTo>
                    <a:lnTo>
                      <a:pt x="589" y="3452"/>
                    </a:lnTo>
                    <a:lnTo>
                      <a:pt x="589" y="3454"/>
                    </a:lnTo>
                    <a:lnTo>
                      <a:pt x="589" y="3454"/>
                    </a:lnTo>
                    <a:lnTo>
                      <a:pt x="591" y="3454"/>
                    </a:lnTo>
                    <a:lnTo>
                      <a:pt x="591" y="3451"/>
                    </a:lnTo>
                    <a:lnTo>
                      <a:pt x="593" y="3447"/>
                    </a:lnTo>
                    <a:lnTo>
                      <a:pt x="593" y="3446"/>
                    </a:lnTo>
                    <a:lnTo>
                      <a:pt x="594" y="3444"/>
                    </a:lnTo>
                    <a:lnTo>
                      <a:pt x="594" y="3446"/>
                    </a:lnTo>
                    <a:lnTo>
                      <a:pt x="596" y="3446"/>
                    </a:lnTo>
                    <a:lnTo>
                      <a:pt x="596" y="3447"/>
                    </a:lnTo>
                    <a:lnTo>
                      <a:pt x="598" y="3447"/>
                    </a:lnTo>
                    <a:lnTo>
                      <a:pt x="598" y="3446"/>
                    </a:lnTo>
                    <a:lnTo>
                      <a:pt x="599" y="3442"/>
                    </a:lnTo>
                    <a:lnTo>
                      <a:pt x="599" y="3442"/>
                    </a:lnTo>
                    <a:lnTo>
                      <a:pt x="599" y="3442"/>
                    </a:lnTo>
                    <a:lnTo>
                      <a:pt x="601" y="3444"/>
                    </a:lnTo>
                    <a:lnTo>
                      <a:pt x="603" y="3441"/>
                    </a:lnTo>
                    <a:lnTo>
                      <a:pt x="603" y="3439"/>
                    </a:lnTo>
                    <a:lnTo>
                      <a:pt x="603" y="3439"/>
                    </a:lnTo>
                    <a:lnTo>
                      <a:pt x="604" y="3439"/>
                    </a:lnTo>
                    <a:lnTo>
                      <a:pt x="606" y="3439"/>
                    </a:lnTo>
                    <a:lnTo>
                      <a:pt x="606" y="3439"/>
                    </a:lnTo>
                    <a:lnTo>
                      <a:pt x="606" y="3439"/>
                    </a:lnTo>
                    <a:lnTo>
                      <a:pt x="608" y="3439"/>
                    </a:lnTo>
                    <a:lnTo>
                      <a:pt x="609" y="3437"/>
                    </a:lnTo>
                    <a:lnTo>
                      <a:pt x="609" y="3436"/>
                    </a:lnTo>
                    <a:lnTo>
                      <a:pt x="609" y="3434"/>
                    </a:lnTo>
                    <a:lnTo>
                      <a:pt x="611" y="3434"/>
                    </a:lnTo>
                    <a:lnTo>
                      <a:pt x="611" y="3432"/>
                    </a:lnTo>
                    <a:lnTo>
                      <a:pt x="613" y="3432"/>
                    </a:lnTo>
                    <a:lnTo>
                      <a:pt x="613" y="3429"/>
                    </a:lnTo>
                    <a:lnTo>
                      <a:pt x="614" y="3427"/>
                    </a:lnTo>
                    <a:lnTo>
                      <a:pt x="614" y="3429"/>
                    </a:lnTo>
                    <a:lnTo>
                      <a:pt x="616" y="3431"/>
                    </a:lnTo>
                    <a:lnTo>
                      <a:pt x="616" y="3431"/>
                    </a:lnTo>
                    <a:lnTo>
                      <a:pt x="616" y="3432"/>
                    </a:lnTo>
                    <a:lnTo>
                      <a:pt x="618" y="3432"/>
                    </a:lnTo>
                    <a:lnTo>
                      <a:pt x="619" y="3432"/>
                    </a:lnTo>
                    <a:lnTo>
                      <a:pt x="619" y="3432"/>
                    </a:lnTo>
                    <a:lnTo>
                      <a:pt x="619" y="3432"/>
                    </a:lnTo>
                    <a:lnTo>
                      <a:pt x="621" y="3434"/>
                    </a:lnTo>
                    <a:lnTo>
                      <a:pt x="623" y="3432"/>
                    </a:lnTo>
                    <a:lnTo>
                      <a:pt x="623" y="3432"/>
                    </a:lnTo>
                    <a:lnTo>
                      <a:pt x="623" y="3432"/>
                    </a:lnTo>
                    <a:lnTo>
                      <a:pt x="624" y="3431"/>
                    </a:lnTo>
                    <a:lnTo>
                      <a:pt x="624" y="3432"/>
                    </a:lnTo>
                    <a:lnTo>
                      <a:pt x="626" y="3434"/>
                    </a:lnTo>
                    <a:lnTo>
                      <a:pt x="626" y="3434"/>
                    </a:lnTo>
                    <a:lnTo>
                      <a:pt x="628" y="3434"/>
                    </a:lnTo>
                    <a:lnTo>
                      <a:pt x="628" y="3431"/>
                    </a:lnTo>
                    <a:lnTo>
                      <a:pt x="629" y="3429"/>
                    </a:lnTo>
                    <a:lnTo>
                      <a:pt x="629" y="3429"/>
                    </a:lnTo>
                    <a:lnTo>
                      <a:pt x="629" y="3427"/>
                    </a:lnTo>
                    <a:lnTo>
                      <a:pt x="631" y="3424"/>
                    </a:lnTo>
                    <a:lnTo>
                      <a:pt x="633" y="3426"/>
                    </a:lnTo>
                    <a:lnTo>
                      <a:pt x="633" y="3426"/>
                    </a:lnTo>
                    <a:lnTo>
                      <a:pt x="633" y="3424"/>
                    </a:lnTo>
                    <a:lnTo>
                      <a:pt x="634" y="3424"/>
                    </a:lnTo>
                    <a:lnTo>
                      <a:pt x="636" y="3424"/>
                    </a:lnTo>
                    <a:lnTo>
                      <a:pt x="636" y="3424"/>
                    </a:lnTo>
                    <a:lnTo>
                      <a:pt x="636" y="3424"/>
                    </a:lnTo>
                    <a:lnTo>
                      <a:pt x="638" y="3424"/>
                    </a:lnTo>
                    <a:lnTo>
                      <a:pt x="638" y="3424"/>
                    </a:lnTo>
                    <a:lnTo>
                      <a:pt x="639" y="3424"/>
                    </a:lnTo>
                    <a:lnTo>
                      <a:pt x="639" y="3424"/>
                    </a:lnTo>
                    <a:lnTo>
                      <a:pt x="639" y="3426"/>
                    </a:lnTo>
                    <a:lnTo>
                      <a:pt x="641" y="3426"/>
                    </a:lnTo>
                    <a:lnTo>
                      <a:pt x="643" y="3426"/>
                    </a:lnTo>
                    <a:lnTo>
                      <a:pt x="643" y="3427"/>
                    </a:lnTo>
                    <a:lnTo>
                      <a:pt x="643" y="3426"/>
                    </a:lnTo>
                    <a:lnTo>
                      <a:pt x="644" y="3427"/>
                    </a:lnTo>
                    <a:lnTo>
                      <a:pt x="654" y="3379"/>
                    </a:lnTo>
                    <a:lnTo>
                      <a:pt x="699" y="3394"/>
                    </a:lnTo>
                    <a:lnTo>
                      <a:pt x="743" y="3362"/>
                    </a:lnTo>
                    <a:lnTo>
                      <a:pt x="786" y="3341"/>
                    </a:lnTo>
                    <a:lnTo>
                      <a:pt x="828" y="3316"/>
                    </a:lnTo>
                    <a:lnTo>
                      <a:pt x="868" y="3296"/>
                    </a:lnTo>
                    <a:lnTo>
                      <a:pt x="908" y="3273"/>
                    </a:lnTo>
                    <a:lnTo>
                      <a:pt x="946" y="3243"/>
                    </a:lnTo>
                    <a:lnTo>
                      <a:pt x="982" y="3223"/>
                    </a:lnTo>
                    <a:lnTo>
                      <a:pt x="1019" y="3203"/>
                    </a:lnTo>
                    <a:lnTo>
                      <a:pt x="1054" y="3186"/>
                    </a:lnTo>
                    <a:lnTo>
                      <a:pt x="1089" y="3163"/>
                    </a:lnTo>
                    <a:lnTo>
                      <a:pt x="1122" y="3139"/>
                    </a:lnTo>
                    <a:lnTo>
                      <a:pt x="1156" y="3116"/>
                    </a:lnTo>
                    <a:lnTo>
                      <a:pt x="1187" y="3108"/>
                    </a:lnTo>
                    <a:lnTo>
                      <a:pt x="1219" y="3078"/>
                    </a:lnTo>
                    <a:lnTo>
                      <a:pt x="1249" y="3065"/>
                    </a:lnTo>
                    <a:lnTo>
                      <a:pt x="1279" y="3051"/>
                    </a:lnTo>
                    <a:lnTo>
                      <a:pt x="1309" y="3031"/>
                    </a:lnTo>
                    <a:lnTo>
                      <a:pt x="1339" y="3018"/>
                    </a:lnTo>
                    <a:lnTo>
                      <a:pt x="1367" y="2998"/>
                    </a:lnTo>
                    <a:lnTo>
                      <a:pt x="1395" y="2976"/>
                    </a:lnTo>
                    <a:lnTo>
                      <a:pt x="1422" y="2978"/>
                    </a:lnTo>
                    <a:lnTo>
                      <a:pt x="1449" y="2943"/>
                    </a:lnTo>
                    <a:lnTo>
                      <a:pt x="1475" y="2933"/>
                    </a:lnTo>
                    <a:lnTo>
                      <a:pt x="1500" y="2925"/>
                    </a:lnTo>
                    <a:lnTo>
                      <a:pt x="1525" y="2900"/>
                    </a:lnTo>
                    <a:lnTo>
                      <a:pt x="1552" y="2900"/>
                    </a:lnTo>
                    <a:lnTo>
                      <a:pt x="1575" y="2876"/>
                    </a:lnTo>
                    <a:lnTo>
                      <a:pt x="1600" y="2861"/>
                    </a:lnTo>
                    <a:lnTo>
                      <a:pt x="1624" y="2850"/>
                    </a:lnTo>
                    <a:lnTo>
                      <a:pt x="1647" y="2831"/>
                    </a:lnTo>
                    <a:lnTo>
                      <a:pt x="1670" y="2823"/>
                    </a:lnTo>
                    <a:lnTo>
                      <a:pt x="1692" y="2803"/>
                    </a:lnTo>
                    <a:lnTo>
                      <a:pt x="1713" y="2797"/>
                    </a:lnTo>
                    <a:lnTo>
                      <a:pt x="1737" y="2790"/>
                    </a:lnTo>
                    <a:lnTo>
                      <a:pt x="1757" y="2767"/>
                    </a:lnTo>
                    <a:lnTo>
                      <a:pt x="1780" y="2755"/>
                    </a:lnTo>
                    <a:lnTo>
                      <a:pt x="1800" y="2738"/>
                    </a:lnTo>
                    <a:lnTo>
                      <a:pt x="1820" y="2733"/>
                    </a:lnTo>
                    <a:lnTo>
                      <a:pt x="1842" y="2718"/>
                    </a:lnTo>
                    <a:lnTo>
                      <a:pt x="1862" y="2718"/>
                    </a:lnTo>
                    <a:lnTo>
                      <a:pt x="1882" y="2703"/>
                    </a:lnTo>
                    <a:lnTo>
                      <a:pt x="1900" y="2688"/>
                    </a:lnTo>
                    <a:lnTo>
                      <a:pt x="1920" y="2668"/>
                    </a:lnTo>
                    <a:lnTo>
                      <a:pt x="1940" y="2663"/>
                    </a:lnTo>
                    <a:lnTo>
                      <a:pt x="1958" y="2653"/>
                    </a:lnTo>
                    <a:lnTo>
                      <a:pt x="1977" y="2645"/>
                    </a:lnTo>
                    <a:lnTo>
                      <a:pt x="1995" y="2630"/>
                    </a:lnTo>
                    <a:lnTo>
                      <a:pt x="2013" y="2625"/>
                    </a:lnTo>
                    <a:lnTo>
                      <a:pt x="2030" y="2618"/>
                    </a:lnTo>
                    <a:lnTo>
                      <a:pt x="2048" y="2607"/>
                    </a:lnTo>
                    <a:lnTo>
                      <a:pt x="2066" y="2582"/>
                    </a:lnTo>
                    <a:lnTo>
                      <a:pt x="2083" y="2583"/>
                    </a:lnTo>
                    <a:lnTo>
                      <a:pt x="2100" y="2567"/>
                    </a:lnTo>
                    <a:lnTo>
                      <a:pt x="2116" y="2560"/>
                    </a:lnTo>
                    <a:lnTo>
                      <a:pt x="2133" y="2548"/>
                    </a:lnTo>
                    <a:lnTo>
                      <a:pt x="2150" y="2537"/>
                    </a:lnTo>
                    <a:lnTo>
                      <a:pt x="2166" y="2535"/>
                    </a:lnTo>
                    <a:lnTo>
                      <a:pt x="2183" y="2519"/>
                    </a:lnTo>
                    <a:lnTo>
                      <a:pt x="2198" y="2519"/>
                    </a:lnTo>
                    <a:lnTo>
                      <a:pt x="2213" y="2494"/>
                    </a:lnTo>
                    <a:lnTo>
                      <a:pt x="2230" y="2490"/>
                    </a:lnTo>
                    <a:lnTo>
                      <a:pt x="2245" y="2487"/>
                    </a:lnTo>
                    <a:lnTo>
                      <a:pt x="2260" y="2477"/>
                    </a:lnTo>
                    <a:lnTo>
                      <a:pt x="2276" y="2467"/>
                    </a:lnTo>
                    <a:lnTo>
                      <a:pt x="2290" y="2460"/>
                    </a:lnTo>
                    <a:lnTo>
                      <a:pt x="2305" y="2454"/>
                    </a:lnTo>
                    <a:lnTo>
                      <a:pt x="2320" y="2437"/>
                    </a:lnTo>
                    <a:lnTo>
                      <a:pt x="2335" y="2435"/>
                    </a:lnTo>
                    <a:lnTo>
                      <a:pt x="2348" y="2420"/>
                    </a:lnTo>
                    <a:lnTo>
                      <a:pt x="2363" y="2422"/>
                    </a:lnTo>
                    <a:lnTo>
                      <a:pt x="2376" y="2410"/>
                    </a:lnTo>
                    <a:lnTo>
                      <a:pt x="2389" y="2397"/>
                    </a:lnTo>
                    <a:lnTo>
                      <a:pt x="2404" y="2390"/>
                    </a:lnTo>
                    <a:lnTo>
                      <a:pt x="2418" y="2389"/>
                    </a:lnTo>
                    <a:lnTo>
                      <a:pt x="2431" y="2374"/>
                    </a:lnTo>
                    <a:lnTo>
                      <a:pt x="2444" y="2359"/>
                    </a:lnTo>
                    <a:lnTo>
                      <a:pt x="2458" y="2357"/>
                    </a:lnTo>
                    <a:lnTo>
                      <a:pt x="2471" y="2354"/>
                    </a:lnTo>
                    <a:lnTo>
                      <a:pt x="2484" y="2340"/>
                    </a:lnTo>
                    <a:lnTo>
                      <a:pt x="2498" y="2335"/>
                    </a:lnTo>
                    <a:lnTo>
                      <a:pt x="2509" y="2327"/>
                    </a:lnTo>
                    <a:lnTo>
                      <a:pt x="2523" y="2320"/>
                    </a:lnTo>
                    <a:lnTo>
                      <a:pt x="2536" y="2314"/>
                    </a:lnTo>
                    <a:lnTo>
                      <a:pt x="2548" y="2302"/>
                    </a:lnTo>
                    <a:lnTo>
                      <a:pt x="2559" y="2297"/>
                    </a:lnTo>
                    <a:lnTo>
                      <a:pt x="2573" y="2292"/>
                    </a:lnTo>
                    <a:lnTo>
                      <a:pt x="2584" y="2277"/>
                    </a:lnTo>
                    <a:lnTo>
                      <a:pt x="2596" y="2274"/>
                    </a:lnTo>
                    <a:lnTo>
                      <a:pt x="2609" y="2269"/>
                    </a:lnTo>
                    <a:lnTo>
                      <a:pt x="2621" y="2264"/>
                    </a:lnTo>
                    <a:lnTo>
                      <a:pt x="2633" y="2257"/>
                    </a:lnTo>
                    <a:lnTo>
                      <a:pt x="2644" y="2249"/>
                    </a:lnTo>
                    <a:lnTo>
                      <a:pt x="2656" y="2239"/>
                    </a:lnTo>
                    <a:lnTo>
                      <a:pt x="2666" y="2236"/>
                    </a:lnTo>
                    <a:lnTo>
                      <a:pt x="2679" y="2219"/>
                    </a:lnTo>
                    <a:lnTo>
                      <a:pt x="2689" y="2219"/>
                    </a:lnTo>
                    <a:lnTo>
                      <a:pt x="2701" y="2209"/>
                    </a:lnTo>
                    <a:lnTo>
                      <a:pt x="2713" y="2216"/>
                    </a:lnTo>
                    <a:lnTo>
                      <a:pt x="2723" y="2206"/>
                    </a:lnTo>
                    <a:lnTo>
                      <a:pt x="2734" y="2192"/>
                    </a:lnTo>
                    <a:lnTo>
                      <a:pt x="2746" y="2189"/>
                    </a:lnTo>
                    <a:lnTo>
                      <a:pt x="2756" y="2177"/>
                    </a:lnTo>
                    <a:lnTo>
                      <a:pt x="2766" y="2174"/>
                    </a:lnTo>
                    <a:lnTo>
                      <a:pt x="2777" y="2169"/>
                    </a:lnTo>
                    <a:lnTo>
                      <a:pt x="2787" y="2171"/>
                    </a:lnTo>
                    <a:lnTo>
                      <a:pt x="2799" y="2161"/>
                    </a:lnTo>
                    <a:lnTo>
                      <a:pt x="2809" y="2151"/>
                    </a:lnTo>
                    <a:lnTo>
                      <a:pt x="2819" y="2137"/>
                    </a:lnTo>
                    <a:lnTo>
                      <a:pt x="2829" y="2134"/>
                    </a:lnTo>
                    <a:lnTo>
                      <a:pt x="2839" y="2129"/>
                    </a:lnTo>
                    <a:lnTo>
                      <a:pt x="2849" y="2116"/>
                    </a:lnTo>
                    <a:lnTo>
                      <a:pt x="2859" y="2116"/>
                    </a:lnTo>
                    <a:lnTo>
                      <a:pt x="2869" y="2106"/>
                    </a:lnTo>
                    <a:lnTo>
                      <a:pt x="2879" y="2094"/>
                    </a:lnTo>
                    <a:lnTo>
                      <a:pt x="2889" y="2091"/>
                    </a:lnTo>
                    <a:lnTo>
                      <a:pt x="2899" y="2086"/>
                    </a:lnTo>
                    <a:lnTo>
                      <a:pt x="2909" y="2074"/>
                    </a:lnTo>
                    <a:lnTo>
                      <a:pt x="2919" y="2066"/>
                    </a:lnTo>
                    <a:lnTo>
                      <a:pt x="2929" y="2051"/>
                    </a:lnTo>
                    <a:lnTo>
                      <a:pt x="2937" y="2049"/>
                    </a:lnTo>
                    <a:lnTo>
                      <a:pt x="2947" y="2042"/>
                    </a:lnTo>
                    <a:lnTo>
                      <a:pt x="2956" y="2039"/>
                    </a:lnTo>
                    <a:lnTo>
                      <a:pt x="2966" y="2039"/>
                    </a:lnTo>
                    <a:lnTo>
                      <a:pt x="2976" y="2024"/>
                    </a:lnTo>
                    <a:lnTo>
                      <a:pt x="2984" y="2016"/>
                    </a:lnTo>
                    <a:lnTo>
                      <a:pt x="2992" y="2017"/>
                    </a:lnTo>
                    <a:lnTo>
                      <a:pt x="3002" y="2017"/>
                    </a:lnTo>
                    <a:lnTo>
                      <a:pt x="3012" y="2012"/>
                    </a:lnTo>
                    <a:lnTo>
                      <a:pt x="3021" y="2002"/>
                    </a:lnTo>
                    <a:lnTo>
                      <a:pt x="3029" y="1999"/>
                    </a:lnTo>
                    <a:lnTo>
                      <a:pt x="3039" y="1999"/>
                    </a:lnTo>
                    <a:lnTo>
                      <a:pt x="3047" y="1989"/>
                    </a:lnTo>
                    <a:lnTo>
                      <a:pt x="3056" y="1981"/>
                    </a:lnTo>
                    <a:lnTo>
                      <a:pt x="3066" y="1971"/>
                    </a:lnTo>
                    <a:lnTo>
                      <a:pt x="3072" y="1971"/>
                    </a:lnTo>
                    <a:lnTo>
                      <a:pt x="3082" y="1966"/>
                    </a:lnTo>
                    <a:lnTo>
                      <a:pt x="3091" y="1958"/>
                    </a:lnTo>
                    <a:lnTo>
                      <a:pt x="3099" y="1958"/>
                    </a:lnTo>
                    <a:lnTo>
                      <a:pt x="3107" y="1951"/>
                    </a:lnTo>
                    <a:lnTo>
                      <a:pt x="3115" y="1939"/>
                    </a:lnTo>
                    <a:lnTo>
                      <a:pt x="3124" y="1943"/>
                    </a:lnTo>
                    <a:lnTo>
                      <a:pt x="3132" y="1931"/>
                    </a:lnTo>
                    <a:lnTo>
                      <a:pt x="3140" y="1929"/>
                    </a:lnTo>
                    <a:lnTo>
                      <a:pt x="3149" y="1926"/>
                    </a:lnTo>
                    <a:lnTo>
                      <a:pt x="3157" y="1923"/>
                    </a:lnTo>
                    <a:lnTo>
                      <a:pt x="3165" y="1911"/>
                    </a:lnTo>
                    <a:lnTo>
                      <a:pt x="3174" y="1911"/>
                    </a:lnTo>
                    <a:lnTo>
                      <a:pt x="3182" y="1909"/>
                    </a:lnTo>
                    <a:lnTo>
                      <a:pt x="3189" y="1904"/>
                    </a:lnTo>
                    <a:lnTo>
                      <a:pt x="3197" y="1896"/>
                    </a:lnTo>
                    <a:lnTo>
                      <a:pt x="3205" y="1896"/>
                    </a:lnTo>
                    <a:lnTo>
                      <a:pt x="3212" y="1888"/>
                    </a:lnTo>
                    <a:lnTo>
                      <a:pt x="3220" y="1883"/>
                    </a:lnTo>
                    <a:lnTo>
                      <a:pt x="3229" y="1883"/>
                    </a:lnTo>
                    <a:lnTo>
                      <a:pt x="3235" y="1871"/>
                    </a:lnTo>
                    <a:lnTo>
                      <a:pt x="3244" y="1874"/>
                    </a:lnTo>
                    <a:lnTo>
                      <a:pt x="3252" y="1871"/>
                    </a:lnTo>
                    <a:lnTo>
                      <a:pt x="3259" y="1864"/>
                    </a:lnTo>
                    <a:lnTo>
                      <a:pt x="3267" y="1854"/>
                    </a:lnTo>
                    <a:lnTo>
                      <a:pt x="3275" y="1849"/>
                    </a:lnTo>
                    <a:lnTo>
                      <a:pt x="3282" y="1848"/>
                    </a:lnTo>
                    <a:lnTo>
                      <a:pt x="3289" y="1839"/>
                    </a:lnTo>
                    <a:lnTo>
                      <a:pt x="3297" y="1834"/>
                    </a:lnTo>
                    <a:lnTo>
                      <a:pt x="3305" y="1836"/>
                    </a:lnTo>
                    <a:lnTo>
                      <a:pt x="3312" y="1824"/>
                    </a:lnTo>
                    <a:lnTo>
                      <a:pt x="3319" y="1821"/>
                    </a:lnTo>
                    <a:lnTo>
                      <a:pt x="3325" y="1816"/>
                    </a:lnTo>
                    <a:lnTo>
                      <a:pt x="3334" y="1814"/>
                    </a:lnTo>
                    <a:lnTo>
                      <a:pt x="3340" y="1813"/>
                    </a:lnTo>
                    <a:lnTo>
                      <a:pt x="3349" y="1804"/>
                    </a:lnTo>
                    <a:lnTo>
                      <a:pt x="3355" y="1804"/>
                    </a:lnTo>
                    <a:lnTo>
                      <a:pt x="3362" y="1793"/>
                    </a:lnTo>
                    <a:lnTo>
                      <a:pt x="3369" y="1784"/>
                    </a:lnTo>
                    <a:lnTo>
                      <a:pt x="3375" y="1786"/>
                    </a:lnTo>
                    <a:lnTo>
                      <a:pt x="3384" y="1784"/>
                    </a:lnTo>
                    <a:lnTo>
                      <a:pt x="3390" y="1771"/>
                    </a:lnTo>
                    <a:lnTo>
                      <a:pt x="3397" y="1771"/>
                    </a:lnTo>
                    <a:lnTo>
                      <a:pt x="3404" y="1773"/>
                    </a:lnTo>
                    <a:lnTo>
                      <a:pt x="3410" y="1764"/>
                    </a:lnTo>
                    <a:lnTo>
                      <a:pt x="3419" y="1771"/>
                    </a:lnTo>
                    <a:lnTo>
                      <a:pt x="3425" y="1759"/>
                    </a:lnTo>
                    <a:lnTo>
                      <a:pt x="3432" y="1759"/>
                    </a:lnTo>
                    <a:lnTo>
                      <a:pt x="3439" y="1753"/>
                    </a:lnTo>
                    <a:lnTo>
                      <a:pt x="3445" y="1758"/>
                    </a:lnTo>
                    <a:lnTo>
                      <a:pt x="3452" y="1751"/>
                    </a:lnTo>
                    <a:lnTo>
                      <a:pt x="3459" y="1751"/>
                    </a:lnTo>
                    <a:lnTo>
                      <a:pt x="3465" y="1748"/>
                    </a:lnTo>
                    <a:lnTo>
                      <a:pt x="3472" y="1744"/>
                    </a:lnTo>
                    <a:lnTo>
                      <a:pt x="3478" y="1738"/>
                    </a:lnTo>
                    <a:lnTo>
                      <a:pt x="3483" y="1734"/>
                    </a:lnTo>
                    <a:lnTo>
                      <a:pt x="3490" y="1734"/>
                    </a:lnTo>
                    <a:lnTo>
                      <a:pt x="3497" y="1728"/>
                    </a:lnTo>
                    <a:lnTo>
                      <a:pt x="3503" y="1728"/>
                    </a:lnTo>
                    <a:lnTo>
                      <a:pt x="3510" y="1716"/>
                    </a:lnTo>
                    <a:lnTo>
                      <a:pt x="3515" y="1721"/>
                    </a:lnTo>
                    <a:lnTo>
                      <a:pt x="3522" y="1715"/>
                    </a:lnTo>
                    <a:lnTo>
                      <a:pt x="3528" y="1711"/>
                    </a:lnTo>
                    <a:lnTo>
                      <a:pt x="3535" y="1708"/>
                    </a:lnTo>
                    <a:lnTo>
                      <a:pt x="3542" y="1703"/>
                    </a:lnTo>
                    <a:lnTo>
                      <a:pt x="3548" y="1698"/>
                    </a:lnTo>
                    <a:lnTo>
                      <a:pt x="3553" y="1700"/>
                    </a:lnTo>
                    <a:lnTo>
                      <a:pt x="3560" y="1701"/>
                    </a:lnTo>
                    <a:lnTo>
                      <a:pt x="3565" y="1693"/>
                    </a:lnTo>
                    <a:lnTo>
                      <a:pt x="3572" y="1680"/>
                    </a:lnTo>
                    <a:lnTo>
                      <a:pt x="3578" y="1683"/>
                    </a:lnTo>
                    <a:lnTo>
                      <a:pt x="3585" y="1680"/>
                    </a:lnTo>
                    <a:lnTo>
                      <a:pt x="3602" y="1663"/>
                    </a:lnTo>
                    <a:lnTo>
                      <a:pt x="3610" y="1658"/>
                    </a:lnTo>
                    <a:lnTo>
                      <a:pt x="3617" y="1656"/>
                    </a:lnTo>
                    <a:lnTo>
                      <a:pt x="3625" y="1658"/>
                    </a:lnTo>
                    <a:lnTo>
                      <a:pt x="3632" y="1655"/>
                    </a:lnTo>
                    <a:lnTo>
                      <a:pt x="3638" y="1646"/>
                    </a:lnTo>
                    <a:lnTo>
                      <a:pt x="3645" y="1646"/>
                    </a:lnTo>
                    <a:lnTo>
                      <a:pt x="3652" y="1643"/>
                    </a:lnTo>
                    <a:lnTo>
                      <a:pt x="3658" y="1631"/>
                    </a:lnTo>
                    <a:lnTo>
                      <a:pt x="3665" y="1633"/>
                    </a:lnTo>
                    <a:lnTo>
                      <a:pt x="3672" y="1628"/>
                    </a:lnTo>
                    <a:lnTo>
                      <a:pt x="3680" y="1626"/>
                    </a:lnTo>
                    <a:lnTo>
                      <a:pt x="3687" y="1623"/>
                    </a:lnTo>
                    <a:lnTo>
                      <a:pt x="3693" y="1625"/>
                    </a:lnTo>
                    <a:lnTo>
                      <a:pt x="3700" y="1616"/>
                    </a:lnTo>
                    <a:lnTo>
                      <a:pt x="3707" y="1603"/>
                    </a:lnTo>
                    <a:lnTo>
                      <a:pt x="3713" y="1610"/>
                    </a:lnTo>
                    <a:lnTo>
                      <a:pt x="3720" y="1600"/>
                    </a:lnTo>
                    <a:lnTo>
                      <a:pt x="3727" y="1601"/>
                    </a:lnTo>
                    <a:lnTo>
                      <a:pt x="3733" y="1598"/>
                    </a:lnTo>
                    <a:lnTo>
                      <a:pt x="3740" y="1596"/>
                    </a:lnTo>
                    <a:lnTo>
                      <a:pt x="3747" y="1595"/>
                    </a:lnTo>
                    <a:lnTo>
                      <a:pt x="3752" y="1593"/>
                    </a:lnTo>
                    <a:lnTo>
                      <a:pt x="3758" y="1590"/>
                    </a:lnTo>
                    <a:lnTo>
                      <a:pt x="3765" y="1585"/>
                    </a:lnTo>
                    <a:lnTo>
                      <a:pt x="3772" y="1580"/>
                    </a:lnTo>
                    <a:lnTo>
                      <a:pt x="3778" y="1568"/>
                    </a:lnTo>
                    <a:lnTo>
                      <a:pt x="3785" y="1568"/>
                    </a:lnTo>
                    <a:lnTo>
                      <a:pt x="3792" y="1570"/>
                    </a:lnTo>
                    <a:lnTo>
                      <a:pt x="3798" y="1568"/>
                    </a:lnTo>
                    <a:lnTo>
                      <a:pt x="3803" y="1561"/>
                    </a:lnTo>
                    <a:lnTo>
                      <a:pt x="3810" y="1555"/>
                    </a:lnTo>
                    <a:lnTo>
                      <a:pt x="3817" y="1553"/>
                    </a:lnTo>
                    <a:lnTo>
                      <a:pt x="3822" y="1545"/>
                    </a:lnTo>
                    <a:lnTo>
                      <a:pt x="3828" y="1546"/>
                    </a:lnTo>
                    <a:lnTo>
                      <a:pt x="3835" y="1548"/>
                    </a:lnTo>
                    <a:lnTo>
                      <a:pt x="3841" y="1548"/>
                    </a:lnTo>
                    <a:lnTo>
                      <a:pt x="3846" y="1543"/>
                    </a:lnTo>
                    <a:lnTo>
                      <a:pt x="3853" y="1530"/>
                    </a:lnTo>
                    <a:lnTo>
                      <a:pt x="3858" y="1536"/>
                    </a:lnTo>
                    <a:lnTo>
                      <a:pt x="3865" y="1526"/>
                    </a:lnTo>
                    <a:lnTo>
                      <a:pt x="3871" y="1528"/>
                    </a:lnTo>
                    <a:lnTo>
                      <a:pt x="3876" y="1523"/>
                    </a:lnTo>
                    <a:lnTo>
                      <a:pt x="3883" y="1520"/>
                    </a:lnTo>
                    <a:lnTo>
                      <a:pt x="3888" y="1511"/>
                    </a:lnTo>
                    <a:lnTo>
                      <a:pt x="3895" y="1510"/>
                    </a:lnTo>
                    <a:lnTo>
                      <a:pt x="3901" y="1510"/>
                    </a:lnTo>
                    <a:lnTo>
                      <a:pt x="3906" y="1510"/>
                    </a:lnTo>
                    <a:lnTo>
                      <a:pt x="3911" y="1515"/>
                    </a:lnTo>
                    <a:lnTo>
                      <a:pt x="3918" y="1508"/>
                    </a:lnTo>
                    <a:lnTo>
                      <a:pt x="3923" y="1501"/>
                    </a:lnTo>
                    <a:lnTo>
                      <a:pt x="3930" y="1496"/>
                    </a:lnTo>
                    <a:lnTo>
                      <a:pt x="3935" y="1495"/>
                    </a:lnTo>
                    <a:lnTo>
                      <a:pt x="3941" y="1491"/>
                    </a:lnTo>
                    <a:lnTo>
                      <a:pt x="3946" y="1488"/>
                    </a:lnTo>
                    <a:lnTo>
                      <a:pt x="3951" y="1478"/>
                    </a:lnTo>
                    <a:lnTo>
                      <a:pt x="3958" y="1485"/>
                    </a:lnTo>
                    <a:lnTo>
                      <a:pt x="3963" y="1481"/>
                    </a:lnTo>
                    <a:lnTo>
                      <a:pt x="3968" y="1481"/>
                    </a:lnTo>
                    <a:lnTo>
                      <a:pt x="3975" y="1481"/>
                    </a:lnTo>
                    <a:lnTo>
                      <a:pt x="3980" y="1475"/>
                    </a:lnTo>
                    <a:lnTo>
                      <a:pt x="3985" y="1471"/>
                    </a:lnTo>
                    <a:lnTo>
                      <a:pt x="3991" y="1475"/>
                    </a:lnTo>
                    <a:lnTo>
                      <a:pt x="3996" y="1466"/>
                    </a:lnTo>
                    <a:lnTo>
                      <a:pt x="4001" y="1457"/>
                    </a:lnTo>
                    <a:lnTo>
                      <a:pt x="4008" y="1455"/>
                    </a:lnTo>
                    <a:lnTo>
                      <a:pt x="4013" y="1450"/>
                    </a:lnTo>
                    <a:lnTo>
                      <a:pt x="4018" y="1448"/>
                    </a:lnTo>
                    <a:lnTo>
                      <a:pt x="4025" y="1455"/>
                    </a:lnTo>
                    <a:lnTo>
                      <a:pt x="4028" y="1447"/>
                    </a:lnTo>
                    <a:lnTo>
                      <a:pt x="4035" y="1445"/>
                    </a:lnTo>
                    <a:lnTo>
                      <a:pt x="4040" y="1445"/>
                    </a:lnTo>
                    <a:lnTo>
                      <a:pt x="4045" y="1440"/>
                    </a:lnTo>
                    <a:lnTo>
                      <a:pt x="4051" y="1440"/>
                    </a:lnTo>
                    <a:lnTo>
                      <a:pt x="4055" y="1442"/>
                    </a:lnTo>
                    <a:lnTo>
                      <a:pt x="4061" y="1427"/>
                    </a:lnTo>
                    <a:lnTo>
                      <a:pt x="4066" y="1428"/>
                    </a:lnTo>
                    <a:lnTo>
                      <a:pt x="4071" y="1412"/>
                    </a:lnTo>
                    <a:lnTo>
                      <a:pt x="4076" y="1418"/>
                    </a:lnTo>
                    <a:lnTo>
                      <a:pt x="4081" y="1412"/>
                    </a:lnTo>
                    <a:lnTo>
                      <a:pt x="4086" y="1413"/>
                    </a:lnTo>
                    <a:lnTo>
                      <a:pt x="4091" y="1412"/>
                    </a:lnTo>
                    <a:lnTo>
                      <a:pt x="4098" y="1410"/>
                    </a:lnTo>
                    <a:lnTo>
                      <a:pt x="4101" y="1403"/>
                    </a:lnTo>
                    <a:lnTo>
                      <a:pt x="4108" y="1402"/>
                    </a:lnTo>
                    <a:lnTo>
                      <a:pt x="4111" y="1400"/>
                    </a:lnTo>
                    <a:lnTo>
                      <a:pt x="4118" y="1397"/>
                    </a:lnTo>
                    <a:lnTo>
                      <a:pt x="4121" y="1388"/>
                    </a:lnTo>
                    <a:lnTo>
                      <a:pt x="4128" y="1390"/>
                    </a:lnTo>
                    <a:lnTo>
                      <a:pt x="4133" y="1387"/>
                    </a:lnTo>
                    <a:lnTo>
                      <a:pt x="4138" y="1390"/>
                    </a:lnTo>
                    <a:lnTo>
                      <a:pt x="4141" y="1375"/>
                    </a:lnTo>
                    <a:lnTo>
                      <a:pt x="4148" y="1373"/>
                    </a:lnTo>
                    <a:lnTo>
                      <a:pt x="4151" y="1370"/>
                    </a:lnTo>
                    <a:lnTo>
                      <a:pt x="4158" y="1370"/>
                    </a:lnTo>
                    <a:lnTo>
                      <a:pt x="4161" y="1363"/>
                    </a:lnTo>
                    <a:lnTo>
                      <a:pt x="4168" y="1363"/>
                    </a:lnTo>
                    <a:lnTo>
                      <a:pt x="4171" y="1362"/>
                    </a:lnTo>
                    <a:lnTo>
                      <a:pt x="4176" y="1357"/>
                    </a:lnTo>
                    <a:lnTo>
                      <a:pt x="4181" y="1355"/>
                    </a:lnTo>
                    <a:lnTo>
                      <a:pt x="4186" y="1353"/>
                    </a:lnTo>
                    <a:lnTo>
                      <a:pt x="4191" y="1350"/>
                    </a:lnTo>
                    <a:lnTo>
                      <a:pt x="4196" y="1348"/>
                    </a:lnTo>
                    <a:lnTo>
                      <a:pt x="4201" y="1345"/>
                    </a:lnTo>
                    <a:lnTo>
                      <a:pt x="4204" y="1342"/>
                    </a:lnTo>
                    <a:lnTo>
                      <a:pt x="4209" y="1338"/>
                    </a:lnTo>
                    <a:lnTo>
                      <a:pt x="4214" y="1338"/>
                    </a:lnTo>
                    <a:lnTo>
                      <a:pt x="4219" y="1332"/>
                    </a:lnTo>
                    <a:lnTo>
                      <a:pt x="4224" y="1330"/>
                    </a:lnTo>
                    <a:lnTo>
                      <a:pt x="4228" y="1333"/>
                    </a:lnTo>
                    <a:lnTo>
                      <a:pt x="4234" y="1323"/>
                    </a:lnTo>
                    <a:lnTo>
                      <a:pt x="4238" y="1327"/>
                    </a:lnTo>
                    <a:lnTo>
                      <a:pt x="4243" y="1318"/>
                    </a:lnTo>
                    <a:lnTo>
                      <a:pt x="4248" y="1318"/>
                    </a:lnTo>
                    <a:lnTo>
                      <a:pt x="4251" y="1318"/>
                    </a:lnTo>
                    <a:lnTo>
                      <a:pt x="4256" y="1313"/>
                    </a:lnTo>
                    <a:lnTo>
                      <a:pt x="4261" y="1307"/>
                    </a:lnTo>
                    <a:lnTo>
                      <a:pt x="4266" y="1310"/>
                    </a:lnTo>
                    <a:lnTo>
                      <a:pt x="4271" y="1310"/>
                    </a:lnTo>
                    <a:lnTo>
                      <a:pt x="4274" y="1302"/>
                    </a:lnTo>
                    <a:lnTo>
                      <a:pt x="4279" y="1300"/>
                    </a:lnTo>
                    <a:lnTo>
                      <a:pt x="4284" y="1293"/>
                    </a:lnTo>
                    <a:lnTo>
                      <a:pt x="4288" y="1290"/>
                    </a:lnTo>
                    <a:lnTo>
                      <a:pt x="4293" y="1288"/>
                    </a:lnTo>
                    <a:lnTo>
                      <a:pt x="4298" y="1288"/>
                    </a:lnTo>
                    <a:lnTo>
                      <a:pt x="4301" y="1290"/>
                    </a:lnTo>
                    <a:lnTo>
                      <a:pt x="4306" y="1282"/>
                    </a:lnTo>
                    <a:lnTo>
                      <a:pt x="4311" y="1280"/>
                    </a:lnTo>
                    <a:lnTo>
                      <a:pt x="4314" y="1275"/>
                    </a:lnTo>
                    <a:lnTo>
                      <a:pt x="4319" y="1275"/>
                    </a:lnTo>
                    <a:lnTo>
                      <a:pt x="4324" y="1275"/>
                    </a:lnTo>
                    <a:lnTo>
                      <a:pt x="4328" y="1273"/>
                    </a:lnTo>
                    <a:lnTo>
                      <a:pt x="4333" y="1268"/>
                    </a:lnTo>
                    <a:lnTo>
                      <a:pt x="4336" y="1268"/>
                    </a:lnTo>
                    <a:lnTo>
                      <a:pt x="4341" y="1263"/>
                    </a:lnTo>
                    <a:lnTo>
                      <a:pt x="4344" y="1263"/>
                    </a:lnTo>
                    <a:lnTo>
                      <a:pt x="4349" y="1257"/>
                    </a:lnTo>
                    <a:lnTo>
                      <a:pt x="4354" y="1253"/>
                    </a:lnTo>
                    <a:lnTo>
                      <a:pt x="4358" y="1253"/>
                    </a:lnTo>
                    <a:lnTo>
                      <a:pt x="4363" y="1250"/>
                    </a:lnTo>
                    <a:lnTo>
                      <a:pt x="4366" y="1243"/>
                    </a:lnTo>
                    <a:lnTo>
                      <a:pt x="4371" y="1247"/>
                    </a:lnTo>
                    <a:lnTo>
                      <a:pt x="4374" y="1245"/>
                    </a:lnTo>
                    <a:lnTo>
                      <a:pt x="4379" y="1240"/>
                    </a:lnTo>
                    <a:lnTo>
                      <a:pt x="4384" y="1237"/>
                    </a:lnTo>
                    <a:lnTo>
                      <a:pt x="4388" y="1235"/>
                    </a:lnTo>
                    <a:lnTo>
                      <a:pt x="4391" y="1237"/>
                    </a:lnTo>
                    <a:lnTo>
                      <a:pt x="4396" y="1230"/>
                    </a:lnTo>
                    <a:lnTo>
                      <a:pt x="4401" y="1228"/>
                    </a:lnTo>
                    <a:lnTo>
                      <a:pt x="4404" y="1225"/>
                    </a:lnTo>
                    <a:lnTo>
                      <a:pt x="4408" y="1227"/>
                    </a:lnTo>
                    <a:lnTo>
                      <a:pt x="4413" y="1225"/>
                    </a:lnTo>
                    <a:lnTo>
                      <a:pt x="4416" y="1222"/>
                    </a:lnTo>
                    <a:lnTo>
                      <a:pt x="4421" y="1220"/>
                    </a:lnTo>
                    <a:lnTo>
                      <a:pt x="4424" y="1215"/>
                    </a:lnTo>
                    <a:lnTo>
                      <a:pt x="4429" y="1217"/>
                    </a:lnTo>
                    <a:lnTo>
                      <a:pt x="4433" y="1217"/>
                    </a:lnTo>
                    <a:lnTo>
                      <a:pt x="4438" y="1215"/>
                    </a:lnTo>
                    <a:lnTo>
                      <a:pt x="4441" y="1207"/>
                    </a:lnTo>
                    <a:lnTo>
                      <a:pt x="4444" y="1207"/>
                    </a:lnTo>
                    <a:lnTo>
                      <a:pt x="4449" y="1205"/>
                    </a:lnTo>
                    <a:lnTo>
                      <a:pt x="4453" y="1205"/>
                    </a:lnTo>
                    <a:lnTo>
                      <a:pt x="4458" y="1200"/>
                    </a:lnTo>
                    <a:lnTo>
                      <a:pt x="4461" y="1197"/>
                    </a:lnTo>
                    <a:lnTo>
                      <a:pt x="4464" y="1195"/>
                    </a:lnTo>
                    <a:lnTo>
                      <a:pt x="4469" y="1195"/>
                    </a:lnTo>
                    <a:lnTo>
                      <a:pt x="4473" y="1195"/>
                    </a:lnTo>
                    <a:lnTo>
                      <a:pt x="4478" y="1190"/>
                    </a:lnTo>
                    <a:lnTo>
                      <a:pt x="4481" y="1185"/>
                    </a:lnTo>
                    <a:lnTo>
                      <a:pt x="4484" y="1184"/>
                    </a:lnTo>
                    <a:lnTo>
                      <a:pt x="4488" y="1175"/>
                    </a:lnTo>
                    <a:lnTo>
                      <a:pt x="4493" y="1179"/>
                    </a:lnTo>
                    <a:lnTo>
                      <a:pt x="4496" y="1179"/>
                    </a:lnTo>
                    <a:lnTo>
                      <a:pt x="4501" y="1174"/>
                    </a:lnTo>
                    <a:lnTo>
                      <a:pt x="4504" y="1167"/>
                    </a:lnTo>
                    <a:lnTo>
                      <a:pt x="4508" y="1165"/>
                    </a:lnTo>
                    <a:lnTo>
                      <a:pt x="4511" y="1164"/>
                    </a:lnTo>
                    <a:lnTo>
                      <a:pt x="4516" y="1162"/>
                    </a:lnTo>
                    <a:lnTo>
                      <a:pt x="4519" y="1162"/>
                    </a:lnTo>
                    <a:lnTo>
                      <a:pt x="4523" y="1159"/>
                    </a:lnTo>
                    <a:lnTo>
                      <a:pt x="4528" y="1154"/>
                    </a:lnTo>
                    <a:lnTo>
                      <a:pt x="4531" y="1160"/>
                    </a:lnTo>
                    <a:lnTo>
                      <a:pt x="4534" y="1152"/>
                    </a:lnTo>
                    <a:lnTo>
                      <a:pt x="4538" y="1154"/>
                    </a:lnTo>
                    <a:lnTo>
                      <a:pt x="4541" y="1149"/>
                    </a:lnTo>
                    <a:lnTo>
                      <a:pt x="4546" y="1149"/>
                    </a:lnTo>
                    <a:lnTo>
                      <a:pt x="4549" y="1147"/>
                    </a:lnTo>
                    <a:lnTo>
                      <a:pt x="4554" y="1144"/>
                    </a:lnTo>
                    <a:lnTo>
                      <a:pt x="4558" y="1137"/>
                    </a:lnTo>
                    <a:lnTo>
                      <a:pt x="4561" y="1140"/>
                    </a:lnTo>
                    <a:lnTo>
                      <a:pt x="4564" y="1135"/>
                    </a:lnTo>
                    <a:lnTo>
                      <a:pt x="4568" y="1135"/>
                    </a:lnTo>
                    <a:lnTo>
                      <a:pt x="4571" y="1134"/>
                    </a:lnTo>
                    <a:lnTo>
                      <a:pt x="4576" y="1127"/>
                    </a:lnTo>
                    <a:lnTo>
                      <a:pt x="4579" y="1122"/>
                    </a:lnTo>
                    <a:lnTo>
                      <a:pt x="4582" y="1124"/>
                    </a:lnTo>
                    <a:lnTo>
                      <a:pt x="4586" y="1127"/>
                    </a:lnTo>
                    <a:lnTo>
                      <a:pt x="4591" y="1124"/>
                    </a:lnTo>
                    <a:lnTo>
                      <a:pt x="4594" y="1115"/>
                    </a:lnTo>
                    <a:lnTo>
                      <a:pt x="4597" y="1114"/>
                    </a:lnTo>
                    <a:lnTo>
                      <a:pt x="4601" y="1115"/>
                    </a:lnTo>
                    <a:lnTo>
                      <a:pt x="4604" y="1112"/>
                    </a:lnTo>
                    <a:lnTo>
                      <a:pt x="4607" y="1109"/>
                    </a:lnTo>
                    <a:lnTo>
                      <a:pt x="4611" y="1110"/>
                    </a:lnTo>
                    <a:lnTo>
                      <a:pt x="4614" y="1105"/>
                    </a:lnTo>
                    <a:lnTo>
                      <a:pt x="4619" y="1107"/>
                    </a:lnTo>
                    <a:lnTo>
                      <a:pt x="4622" y="1104"/>
                    </a:lnTo>
                    <a:lnTo>
                      <a:pt x="4626" y="1099"/>
                    </a:lnTo>
                    <a:lnTo>
                      <a:pt x="4629" y="1097"/>
                    </a:lnTo>
                    <a:lnTo>
                      <a:pt x="4632" y="1097"/>
                    </a:lnTo>
                    <a:lnTo>
                      <a:pt x="4637" y="1095"/>
                    </a:lnTo>
                    <a:lnTo>
                      <a:pt x="4641" y="1089"/>
                    </a:lnTo>
                    <a:lnTo>
                      <a:pt x="4644" y="1085"/>
                    </a:lnTo>
                    <a:lnTo>
                      <a:pt x="4647" y="1085"/>
                    </a:lnTo>
                    <a:lnTo>
                      <a:pt x="4651" y="1084"/>
                    </a:lnTo>
                    <a:lnTo>
                      <a:pt x="4654" y="1080"/>
                    </a:lnTo>
                    <a:lnTo>
                      <a:pt x="4657" y="1087"/>
                    </a:lnTo>
                    <a:lnTo>
                      <a:pt x="4661" y="1080"/>
                    </a:lnTo>
                    <a:lnTo>
                      <a:pt x="4664" y="1077"/>
                    </a:lnTo>
                    <a:lnTo>
                      <a:pt x="4667" y="1077"/>
                    </a:lnTo>
                    <a:lnTo>
                      <a:pt x="4671" y="1077"/>
                    </a:lnTo>
                    <a:lnTo>
                      <a:pt x="4674" y="1069"/>
                    </a:lnTo>
                    <a:lnTo>
                      <a:pt x="4677" y="1067"/>
                    </a:lnTo>
                    <a:lnTo>
                      <a:pt x="4681" y="1062"/>
                    </a:lnTo>
                    <a:lnTo>
                      <a:pt x="4684" y="1057"/>
                    </a:lnTo>
                    <a:lnTo>
                      <a:pt x="4687" y="1062"/>
                    </a:lnTo>
                    <a:lnTo>
                      <a:pt x="4691" y="1060"/>
                    </a:lnTo>
                    <a:lnTo>
                      <a:pt x="4694" y="1055"/>
                    </a:lnTo>
                    <a:lnTo>
                      <a:pt x="4697" y="1057"/>
                    </a:lnTo>
                    <a:lnTo>
                      <a:pt x="4701" y="1054"/>
                    </a:lnTo>
                    <a:lnTo>
                      <a:pt x="4704" y="1055"/>
                    </a:lnTo>
                    <a:lnTo>
                      <a:pt x="4707" y="1052"/>
                    </a:lnTo>
                    <a:lnTo>
                      <a:pt x="4711" y="1049"/>
                    </a:lnTo>
                    <a:lnTo>
                      <a:pt x="4714" y="1049"/>
                    </a:lnTo>
                    <a:lnTo>
                      <a:pt x="4717" y="1045"/>
                    </a:lnTo>
                    <a:lnTo>
                      <a:pt x="4721" y="1044"/>
                    </a:lnTo>
                    <a:lnTo>
                      <a:pt x="4724" y="1042"/>
                    </a:lnTo>
                    <a:lnTo>
                      <a:pt x="4727" y="1039"/>
                    </a:lnTo>
                    <a:lnTo>
                      <a:pt x="4731" y="1035"/>
                    </a:lnTo>
                    <a:lnTo>
                      <a:pt x="4734" y="1032"/>
                    </a:lnTo>
                    <a:lnTo>
                      <a:pt x="4737" y="1030"/>
                    </a:lnTo>
                    <a:lnTo>
                      <a:pt x="4741" y="1029"/>
                    </a:lnTo>
                    <a:lnTo>
                      <a:pt x="4744" y="1027"/>
                    </a:lnTo>
                    <a:lnTo>
                      <a:pt x="4747" y="1025"/>
                    </a:lnTo>
                    <a:lnTo>
                      <a:pt x="4751" y="1024"/>
                    </a:lnTo>
                    <a:lnTo>
                      <a:pt x="4754" y="1025"/>
                    </a:lnTo>
                    <a:lnTo>
                      <a:pt x="4757" y="1020"/>
                    </a:lnTo>
                    <a:lnTo>
                      <a:pt x="4761" y="1022"/>
                    </a:lnTo>
                    <a:lnTo>
                      <a:pt x="4764" y="1019"/>
                    </a:lnTo>
                    <a:lnTo>
                      <a:pt x="4767" y="1015"/>
                    </a:lnTo>
                    <a:lnTo>
                      <a:pt x="4771" y="1014"/>
                    </a:lnTo>
                    <a:lnTo>
                      <a:pt x="4774" y="1014"/>
                    </a:lnTo>
                    <a:lnTo>
                      <a:pt x="4777" y="1010"/>
                    </a:lnTo>
                    <a:lnTo>
                      <a:pt x="4781" y="1009"/>
                    </a:lnTo>
                    <a:lnTo>
                      <a:pt x="4784" y="1014"/>
                    </a:lnTo>
                    <a:lnTo>
                      <a:pt x="4787" y="1009"/>
                    </a:lnTo>
                    <a:lnTo>
                      <a:pt x="4791" y="1004"/>
                    </a:lnTo>
                    <a:lnTo>
                      <a:pt x="4794" y="997"/>
                    </a:lnTo>
                    <a:lnTo>
                      <a:pt x="4796" y="1000"/>
                    </a:lnTo>
                    <a:lnTo>
                      <a:pt x="4799" y="1000"/>
                    </a:lnTo>
                    <a:lnTo>
                      <a:pt x="4802" y="999"/>
                    </a:lnTo>
                    <a:lnTo>
                      <a:pt x="4806" y="995"/>
                    </a:lnTo>
                    <a:lnTo>
                      <a:pt x="4809" y="995"/>
                    </a:lnTo>
                    <a:lnTo>
                      <a:pt x="4812" y="997"/>
                    </a:lnTo>
                    <a:lnTo>
                      <a:pt x="4814" y="995"/>
                    </a:lnTo>
                    <a:lnTo>
                      <a:pt x="4817" y="992"/>
                    </a:lnTo>
                    <a:lnTo>
                      <a:pt x="4821" y="990"/>
                    </a:lnTo>
                    <a:lnTo>
                      <a:pt x="4824" y="994"/>
                    </a:lnTo>
                    <a:lnTo>
                      <a:pt x="4827" y="989"/>
                    </a:lnTo>
                    <a:lnTo>
                      <a:pt x="4831" y="985"/>
                    </a:lnTo>
                    <a:lnTo>
                      <a:pt x="4834" y="987"/>
                    </a:lnTo>
                    <a:lnTo>
                      <a:pt x="4837" y="987"/>
                    </a:lnTo>
                    <a:lnTo>
                      <a:pt x="4841" y="984"/>
                    </a:lnTo>
                    <a:lnTo>
                      <a:pt x="4842" y="980"/>
                    </a:lnTo>
                    <a:lnTo>
                      <a:pt x="4846" y="979"/>
                    </a:lnTo>
                    <a:lnTo>
                      <a:pt x="4849" y="979"/>
                    </a:lnTo>
                    <a:lnTo>
                      <a:pt x="4852" y="970"/>
                    </a:lnTo>
                    <a:lnTo>
                      <a:pt x="4854" y="975"/>
                    </a:lnTo>
                    <a:lnTo>
                      <a:pt x="4857" y="974"/>
                    </a:lnTo>
                    <a:lnTo>
                      <a:pt x="4861" y="970"/>
                    </a:lnTo>
                    <a:lnTo>
                      <a:pt x="4864" y="967"/>
                    </a:lnTo>
                    <a:lnTo>
                      <a:pt x="4867" y="964"/>
                    </a:lnTo>
                    <a:lnTo>
                      <a:pt x="4871" y="962"/>
                    </a:lnTo>
                    <a:lnTo>
                      <a:pt x="4874" y="964"/>
                    </a:lnTo>
                    <a:lnTo>
                      <a:pt x="4876" y="957"/>
                    </a:lnTo>
                    <a:lnTo>
                      <a:pt x="4879" y="957"/>
                    </a:lnTo>
                    <a:lnTo>
                      <a:pt x="4882" y="962"/>
                    </a:lnTo>
                    <a:lnTo>
                      <a:pt x="4884" y="960"/>
                    </a:lnTo>
                    <a:lnTo>
                      <a:pt x="4887" y="944"/>
                    </a:lnTo>
                    <a:lnTo>
                      <a:pt x="4891" y="955"/>
                    </a:lnTo>
                    <a:lnTo>
                      <a:pt x="4894" y="952"/>
                    </a:lnTo>
                    <a:lnTo>
                      <a:pt x="4897" y="950"/>
                    </a:lnTo>
                    <a:lnTo>
                      <a:pt x="4901" y="945"/>
                    </a:lnTo>
                    <a:lnTo>
                      <a:pt x="4902" y="932"/>
                    </a:lnTo>
                    <a:lnTo>
                      <a:pt x="4906" y="940"/>
                    </a:lnTo>
                    <a:lnTo>
                      <a:pt x="4907" y="940"/>
                    </a:lnTo>
                    <a:lnTo>
                      <a:pt x="4911" y="935"/>
                    </a:lnTo>
                    <a:lnTo>
                      <a:pt x="4914" y="937"/>
                    </a:lnTo>
                    <a:lnTo>
                      <a:pt x="4917" y="935"/>
                    </a:lnTo>
                    <a:lnTo>
                      <a:pt x="4921" y="934"/>
                    </a:lnTo>
                    <a:lnTo>
                      <a:pt x="4922" y="925"/>
                    </a:lnTo>
                    <a:lnTo>
                      <a:pt x="4926" y="925"/>
                    </a:lnTo>
                    <a:lnTo>
                      <a:pt x="4929" y="932"/>
                    </a:lnTo>
                    <a:lnTo>
                      <a:pt x="4931" y="929"/>
                    </a:lnTo>
                    <a:lnTo>
                      <a:pt x="4934" y="920"/>
                    </a:lnTo>
                    <a:lnTo>
                      <a:pt x="4937" y="922"/>
                    </a:lnTo>
                    <a:lnTo>
                      <a:pt x="4940" y="919"/>
                    </a:lnTo>
                    <a:lnTo>
                      <a:pt x="4944" y="919"/>
                    </a:lnTo>
                    <a:lnTo>
                      <a:pt x="4945" y="917"/>
                    </a:lnTo>
                    <a:lnTo>
                      <a:pt x="4949" y="922"/>
                    </a:lnTo>
                    <a:lnTo>
                      <a:pt x="4950" y="917"/>
                    </a:lnTo>
                    <a:lnTo>
                      <a:pt x="4954" y="912"/>
                    </a:lnTo>
                    <a:lnTo>
                      <a:pt x="4957" y="912"/>
                    </a:lnTo>
                    <a:lnTo>
                      <a:pt x="4960" y="909"/>
                    </a:lnTo>
                    <a:lnTo>
                      <a:pt x="4962" y="909"/>
                    </a:lnTo>
                    <a:lnTo>
                      <a:pt x="4965" y="909"/>
                    </a:lnTo>
                    <a:lnTo>
                      <a:pt x="4967" y="904"/>
                    </a:lnTo>
                    <a:lnTo>
                      <a:pt x="4970" y="904"/>
                    </a:lnTo>
                    <a:lnTo>
                      <a:pt x="4974" y="906"/>
                    </a:lnTo>
                    <a:lnTo>
                      <a:pt x="4977" y="902"/>
                    </a:lnTo>
                    <a:lnTo>
                      <a:pt x="4979" y="897"/>
                    </a:lnTo>
                    <a:lnTo>
                      <a:pt x="4982" y="896"/>
                    </a:lnTo>
                    <a:lnTo>
                      <a:pt x="4984" y="896"/>
                    </a:lnTo>
                    <a:lnTo>
                      <a:pt x="4987" y="894"/>
                    </a:lnTo>
                    <a:lnTo>
                      <a:pt x="4990" y="891"/>
                    </a:lnTo>
                    <a:lnTo>
                      <a:pt x="4994" y="891"/>
                    </a:lnTo>
                    <a:lnTo>
                      <a:pt x="4995" y="894"/>
                    </a:lnTo>
                    <a:lnTo>
                      <a:pt x="4999" y="887"/>
                    </a:lnTo>
                    <a:lnTo>
                      <a:pt x="5000" y="889"/>
                    </a:lnTo>
                    <a:lnTo>
                      <a:pt x="5004" y="887"/>
                    </a:lnTo>
                    <a:lnTo>
                      <a:pt x="5007" y="889"/>
                    </a:lnTo>
                    <a:lnTo>
                      <a:pt x="5009" y="882"/>
                    </a:lnTo>
                    <a:lnTo>
                      <a:pt x="5012" y="874"/>
                    </a:lnTo>
                    <a:lnTo>
                      <a:pt x="5015" y="882"/>
                    </a:lnTo>
                    <a:lnTo>
                      <a:pt x="5017" y="882"/>
                    </a:lnTo>
                    <a:lnTo>
                      <a:pt x="5019" y="877"/>
                    </a:lnTo>
                    <a:lnTo>
                      <a:pt x="5022" y="872"/>
                    </a:lnTo>
                    <a:lnTo>
                      <a:pt x="5025" y="867"/>
                    </a:lnTo>
                    <a:lnTo>
                      <a:pt x="5029" y="866"/>
                    </a:lnTo>
                    <a:lnTo>
                      <a:pt x="5030" y="871"/>
                    </a:lnTo>
                    <a:lnTo>
                      <a:pt x="5034" y="869"/>
                    </a:lnTo>
                    <a:lnTo>
                      <a:pt x="5035" y="867"/>
                    </a:lnTo>
                    <a:lnTo>
                      <a:pt x="5039" y="864"/>
                    </a:lnTo>
                    <a:lnTo>
                      <a:pt x="5042" y="866"/>
                    </a:lnTo>
                    <a:lnTo>
                      <a:pt x="5044" y="866"/>
                    </a:lnTo>
                    <a:lnTo>
                      <a:pt x="5045" y="861"/>
                    </a:lnTo>
                    <a:lnTo>
                      <a:pt x="5049" y="857"/>
                    </a:lnTo>
                    <a:lnTo>
                      <a:pt x="5052" y="857"/>
                    </a:lnTo>
                    <a:lnTo>
                      <a:pt x="5055" y="856"/>
                    </a:lnTo>
                    <a:lnTo>
                      <a:pt x="5057" y="851"/>
                    </a:lnTo>
                    <a:lnTo>
                      <a:pt x="5059" y="849"/>
                    </a:lnTo>
                    <a:lnTo>
                      <a:pt x="5062" y="847"/>
                    </a:lnTo>
                    <a:lnTo>
                      <a:pt x="5065" y="844"/>
                    </a:lnTo>
                    <a:lnTo>
                      <a:pt x="5069" y="839"/>
                    </a:lnTo>
                    <a:lnTo>
                      <a:pt x="5072" y="844"/>
                    </a:lnTo>
                    <a:lnTo>
                      <a:pt x="5074" y="844"/>
                    </a:lnTo>
                    <a:lnTo>
                      <a:pt x="5075" y="839"/>
                    </a:lnTo>
                    <a:lnTo>
                      <a:pt x="5079" y="837"/>
                    </a:lnTo>
                    <a:lnTo>
                      <a:pt x="5080" y="836"/>
                    </a:lnTo>
                    <a:lnTo>
                      <a:pt x="5082" y="839"/>
                    </a:lnTo>
                    <a:lnTo>
                      <a:pt x="5085" y="834"/>
                    </a:lnTo>
                    <a:lnTo>
                      <a:pt x="5087" y="834"/>
                    </a:lnTo>
                    <a:lnTo>
                      <a:pt x="5089" y="832"/>
                    </a:lnTo>
                    <a:lnTo>
                      <a:pt x="5092" y="829"/>
                    </a:lnTo>
                    <a:lnTo>
                      <a:pt x="5094" y="831"/>
                    </a:lnTo>
                    <a:lnTo>
                      <a:pt x="5095" y="829"/>
                    </a:lnTo>
                    <a:lnTo>
                      <a:pt x="5099" y="826"/>
                    </a:lnTo>
                    <a:lnTo>
                      <a:pt x="5099" y="822"/>
                    </a:lnTo>
                    <a:lnTo>
                      <a:pt x="5102" y="821"/>
                    </a:lnTo>
                    <a:lnTo>
                      <a:pt x="5104" y="816"/>
                    </a:lnTo>
                    <a:lnTo>
                      <a:pt x="5105" y="817"/>
                    </a:lnTo>
                    <a:lnTo>
                      <a:pt x="5109" y="822"/>
                    </a:lnTo>
                    <a:lnTo>
                      <a:pt x="5110" y="812"/>
                    </a:lnTo>
                    <a:lnTo>
                      <a:pt x="5112" y="817"/>
                    </a:lnTo>
                    <a:lnTo>
                      <a:pt x="5115" y="816"/>
                    </a:lnTo>
                    <a:lnTo>
                      <a:pt x="5117" y="816"/>
                    </a:lnTo>
                    <a:lnTo>
                      <a:pt x="5119" y="812"/>
                    </a:lnTo>
                    <a:lnTo>
                      <a:pt x="5122" y="809"/>
                    </a:lnTo>
                    <a:lnTo>
                      <a:pt x="5122" y="807"/>
                    </a:lnTo>
                    <a:lnTo>
                      <a:pt x="5125" y="806"/>
                    </a:lnTo>
                    <a:lnTo>
                      <a:pt x="5127" y="811"/>
                    </a:lnTo>
                    <a:lnTo>
                      <a:pt x="5129" y="804"/>
                    </a:lnTo>
                    <a:lnTo>
                      <a:pt x="5132" y="804"/>
                    </a:lnTo>
                    <a:lnTo>
                      <a:pt x="5134" y="802"/>
                    </a:lnTo>
                    <a:lnTo>
                      <a:pt x="5135" y="799"/>
                    </a:lnTo>
                    <a:lnTo>
                      <a:pt x="5139" y="796"/>
                    </a:lnTo>
                    <a:lnTo>
                      <a:pt x="5139" y="796"/>
                    </a:lnTo>
                    <a:lnTo>
                      <a:pt x="5142" y="802"/>
                    </a:lnTo>
                    <a:lnTo>
                      <a:pt x="5144" y="792"/>
                    </a:lnTo>
                    <a:lnTo>
                      <a:pt x="5145" y="786"/>
                    </a:lnTo>
                    <a:lnTo>
                      <a:pt x="5149" y="787"/>
                    </a:lnTo>
                    <a:lnTo>
                      <a:pt x="5150" y="786"/>
                    </a:lnTo>
                    <a:lnTo>
                      <a:pt x="5152" y="786"/>
                    </a:lnTo>
                    <a:lnTo>
                      <a:pt x="5154" y="782"/>
                    </a:lnTo>
                    <a:lnTo>
                      <a:pt x="5155" y="786"/>
                    </a:lnTo>
                    <a:lnTo>
                      <a:pt x="5159" y="777"/>
                    </a:lnTo>
                    <a:lnTo>
                      <a:pt x="5160" y="781"/>
                    </a:lnTo>
                    <a:lnTo>
                      <a:pt x="5162" y="781"/>
                    </a:lnTo>
                    <a:lnTo>
                      <a:pt x="5165" y="774"/>
                    </a:lnTo>
                    <a:lnTo>
                      <a:pt x="5165" y="771"/>
                    </a:lnTo>
                    <a:lnTo>
                      <a:pt x="5169" y="769"/>
                    </a:lnTo>
                    <a:lnTo>
                      <a:pt x="5170" y="764"/>
                    </a:lnTo>
                    <a:lnTo>
                      <a:pt x="5172" y="767"/>
                    </a:lnTo>
                    <a:lnTo>
                      <a:pt x="5175" y="762"/>
                    </a:lnTo>
                    <a:lnTo>
                      <a:pt x="5177" y="759"/>
                    </a:lnTo>
                    <a:lnTo>
                      <a:pt x="5179" y="764"/>
                    </a:lnTo>
                    <a:lnTo>
                      <a:pt x="5180" y="759"/>
                    </a:lnTo>
                    <a:lnTo>
                      <a:pt x="5182" y="756"/>
                    </a:lnTo>
                    <a:lnTo>
                      <a:pt x="5185" y="752"/>
                    </a:lnTo>
                    <a:lnTo>
                      <a:pt x="5187" y="754"/>
                    </a:lnTo>
                    <a:lnTo>
                      <a:pt x="5189" y="747"/>
                    </a:lnTo>
                    <a:lnTo>
                      <a:pt x="5190" y="752"/>
                    </a:lnTo>
                    <a:lnTo>
                      <a:pt x="5192" y="744"/>
                    </a:lnTo>
                    <a:lnTo>
                      <a:pt x="5195" y="744"/>
                    </a:lnTo>
                    <a:lnTo>
                      <a:pt x="5197" y="737"/>
                    </a:lnTo>
                    <a:lnTo>
                      <a:pt x="5199" y="741"/>
                    </a:lnTo>
                    <a:lnTo>
                      <a:pt x="5200" y="739"/>
                    </a:lnTo>
                    <a:lnTo>
                      <a:pt x="5202" y="736"/>
                    </a:lnTo>
                    <a:lnTo>
                      <a:pt x="5205" y="732"/>
                    </a:lnTo>
                    <a:lnTo>
                      <a:pt x="5205" y="729"/>
                    </a:lnTo>
                    <a:lnTo>
                      <a:pt x="5209" y="736"/>
                    </a:lnTo>
                    <a:lnTo>
                      <a:pt x="5210" y="727"/>
                    </a:lnTo>
                    <a:lnTo>
                      <a:pt x="5212" y="729"/>
                    </a:lnTo>
                    <a:lnTo>
                      <a:pt x="5215" y="729"/>
                    </a:lnTo>
                    <a:lnTo>
                      <a:pt x="5215" y="727"/>
                    </a:lnTo>
                    <a:lnTo>
                      <a:pt x="5219" y="726"/>
                    </a:lnTo>
                    <a:lnTo>
                      <a:pt x="5220" y="724"/>
                    </a:lnTo>
                    <a:lnTo>
                      <a:pt x="5222" y="724"/>
                    </a:lnTo>
                    <a:lnTo>
                      <a:pt x="5224" y="717"/>
                    </a:lnTo>
                    <a:lnTo>
                      <a:pt x="5225" y="714"/>
                    </a:lnTo>
                    <a:lnTo>
                      <a:pt x="5229" y="716"/>
                    </a:lnTo>
                    <a:lnTo>
                      <a:pt x="5230" y="711"/>
                    </a:lnTo>
                    <a:lnTo>
                      <a:pt x="5232" y="711"/>
                    </a:lnTo>
                    <a:lnTo>
                      <a:pt x="5234" y="714"/>
                    </a:lnTo>
                    <a:lnTo>
                      <a:pt x="5235" y="711"/>
                    </a:lnTo>
                    <a:lnTo>
                      <a:pt x="5239" y="707"/>
                    </a:lnTo>
                    <a:lnTo>
                      <a:pt x="5239" y="706"/>
                    </a:lnTo>
                    <a:lnTo>
                      <a:pt x="5242" y="709"/>
                    </a:lnTo>
                    <a:lnTo>
                      <a:pt x="5244" y="707"/>
                    </a:lnTo>
                    <a:lnTo>
                      <a:pt x="5245" y="704"/>
                    </a:lnTo>
                    <a:lnTo>
                      <a:pt x="5247" y="699"/>
                    </a:lnTo>
                    <a:lnTo>
                      <a:pt x="5249" y="706"/>
                    </a:lnTo>
                    <a:lnTo>
                      <a:pt x="5252" y="702"/>
                    </a:lnTo>
                    <a:lnTo>
                      <a:pt x="5254" y="701"/>
                    </a:lnTo>
                    <a:lnTo>
                      <a:pt x="5255" y="702"/>
                    </a:lnTo>
                    <a:lnTo>
                      <a:pt x="5257" y="702"/>
                    </a:lnTo>
                    <a:lnTo>
                      <a:pt x="5259" y="694"/>
                    </a:lnTo>
                    <a:lnTo>
                      <a:pt x="5260" y="697"/>
                    </a:lnTo>
                    <a:lnTo>
                      <a:pt x="5262" y="689"/>
                    </a:lnTo>
                    <a:lnTo>
                      <a:pt x="5265" y="689"/>
                    </a:lnTo>
                    <a:lnTo>
                      <a:pt x="5267" y="689"/>
                    </a:lnTo>
                    <a:lnTo>
                      <a:pt x="5269" y="692"/>
                    </a:lnTo>
                    <a:lnTo>
                      <a:pt x="5270" y="692"/>
                    </a:lnTo>
                    <a:lnTo>
                      <a:pt x="5272" y="689"/>
                    </a:lnTo>
                    <a:lnTo>
                      <a:pt x="5274" y="684"/>
                    </a:lnTo>
                    <a:lnTo>
                      <a:pt x="5275" y="682"/>
                    </a:lnTo>
                    <a:lnTo>
                      <a:pt x="5279" y="687"/>
                    </a:lnTo>
                    <a:lnTo>
                      <a:pt x="5279" y="681"/>
                    </a:lnTo>
                    <a:lnTo>
                      <a:pt x="5282" y="681"/>
                    </a:lnTo>
                    <a:lnTo>
                      <a:pt x="5284" y="677"/>
                    </a:lnTo>
                    <a:lnTo>
                      <a:pt x="5285" y="677"/>
                    </a:lnTo>
                    <a:lnTo>
                      <a:pt x="5287" y="676"/>
                    </a:lnTo>
                    <a:lnTo>
                      <a:pt x="5289" y="674"/>
                    </a:lnTo>
                    <a:lnTo>
                      <a:pt x="5292" y="674"/>
                    </a:lnTo>
                    <a:lnTo>
                      <a:pt x="5292" y="667"/>
                    </a:lnTo>
                    <a:lnTo>
                      <a:pt x="5295" y="667"/>
                    </a:lnTo>
                    <a:lnTo>
                      <a:pt x="5297" y="667"/>
                    </a:lnTo>
                    <a:lnTo>
                      <a:pt x="5298" y="669"/>
                    </a:lnTo>
                    <a:lnTo>
                      <a:pt x="5300" y="664"/>
                    </a:lnTo>
                    <a:lnTo>
                      <a:pt x="5302" y="664"/>
                    </a:lnTo>
                    <a:lnTo>
                      <a:pt x="5303" y="662"/>
                    </a:lnTo>
                    <a:lnTo>
                      <a:pt x="5305" y="662"/>
                    </a:lnTo>
                    <a:lnTo>
                      <a:pt x="5308" y="657"/>
                    </a:lnTo>
                    <a:lnTo>
                      <a:pt x="5308" y="664"/>
                    </a:lnTo>
                    <a:lnTo>
                      <a:pt x="5312" y="657"/>
                    </a:lnTo>
                    <a:lnTo>
                      <a:pt x="5313" y="657"/>
                    </a:lnTo>
                    <a:lnTo>
                      <a:pt x="5315" y="651"/>
                    </a:lnTo>
                    <a:lnTo>
                      <a:pt x="5317" y="649"/>
                    </a:lnTo>
                    <a:lnTo>
                      <a:pt x="5318" y="648"/>
                    </a:lnTo>
                    <a:lnTo>
                      <a:pt x="5320" y="649"/>
                    </a:lnTo>
                    <a:lnTo>
                      <a:pt x="5322" y="643"/>
                    </a:lnTo>
                    <a:lnTo>
                      <a:pt x="5323" y="644"/>
                    </a:lnTo>
                    <a:lnTo>
                      <a:pt x="5325" y="644"/>
                    </a:lnTo>
                    <a:lnTo>
                      <a:pt x="5328" y="643"/>
                    </a:lnTo>
                    <a:lnTo>
                      <a:pt x="5328" y="638"/>
                    </a:lnTo>
                    <a:lnTo>
                      <a:pt x="5332" y="643"/>
                    </a:lnTo>
                    <a:lnTo>
                      <a:pt x="5333" y="644"/>
                    </a:lnTo>
                    <a:lnTo>
                      <a:pt x="5335" y="643"/>
                    </a:lnTo>
                    <a:lnTo>
                      <a:pt x="5337" y="638"/>
                    </a:lnTo>
                    <a:lnTo>
                      <a:pt x="5338" y="636"/>
                    </a:lnTo>
                    <a:lnTo>
                      <a:pt x="5340" y="636"/>
                    </a:lnTo>
                    <a:lnTo>
                      <a:pt x="5342" y="633"/>
                    </a:lnTo>
                    <a:lnTo>
                      <a:pt x="5343" y="636"/>
                    </a:lnTo>
                    <a:lnTo>
                      <a:pt x="5345" y="631"/>
                    </a:lnTo>
                    <a:lnTo>
                      <a:pt x="5348" y="626"/>
                    </a:lnTo>
                    <a:lnTo>
                      <a:pt x="5348" y="629"/>
                    </a:lnTo>
                    <a:lnTo>
                      <a:pt x="5352" y="628"/>
                    </a:lnTo>
                    <a:lnTo>
                      <a:pt x="5352" y="626"/>
                    </a:lnTo>
                    <a:lnTo>
                      <a:pt x="5355" y="624"/>
                    </a:lnTo>
                    <a:lnTo>
                      <a:pt x="5357" y="624"/>
                    </a:lnTo>
                    <a:lnTo>
                      <a:pt x="5358" y="626"/>
                    </a:lnTo>
                    <a:lnTo>
                      <a:pt x="5360" y="614"/>
                    </a:lnTo>
                    <a:lnTo>
                      <a:pt x="5362" y="616"/>
                    </a:lnTo>
                    <a:lnTo>
                      <a:pt x="5363" y="613"/>
                    </a:lnTo>
                    <a:lnTo>
                      <a:pt x="5365" y="616"/>
                    </a:lnTo>
                    <a:lnTo>
                      <a:pt x="5367" y="614"/>
                    </a:lnTo>
                    <a:lnTo>
                      <a:pt x="5368" y="614"/>
                    </a:lnTo>
                    <a:lnTo>
                      <a:pt x="5370" y="611"/>
                    </a:lnTo>
                    <a:lnTo>
                      <a:pt x="5372" y="611"/>
                    </a:lnTo>
                    <a:lnTo>
                      <a:pt x="5375" y="613"/>
                    </a:lnTo>
                    <a:lnTo>
                      <a:pt x="5375" y="606"/>
                    </a:lnTo>
                    <a:lnTo>
                      <a:pt x="5378" y="608"/>
                    </a:lnTo>
                    <a:lnTo>
                      <a:pt x="5378" y="606"/>
                    </a:lnTo>
                    <a:lnTo>
                      <a:pt x="5382" y="603"/>
                    </a:lnTo>
                    <a:lnTo>
                      <a:pt x="5382" y="599"/>
                    </a:lnTo>
                    <a:lnTo>
                      <a:pt x="5385" y="601"/>
                    </a:lnTo>
                    <a:lnTo>
                      <a:pt x="5387" y="601"/>
                    </a:lnTo>
                    <a:lnTo>
                      <a:pt x="5388" y="596"/>
                    </a:lnTo>
                    <a:lnTo>
                      <a:pt x="5390" y="599"/>
                    </a:lnTo>
                    <a:lnTo>
                      <a:pt x="5392" y="594"/>
                    </a:lnTo>
                    <a:lnTo>
                      <a:pt x="5393" y="593"/>
                    </a:lnTo>
                    <a:lnTo>
                      <a:pt x="5395" y="589"/>
                    </a:lnTo>
                    <a:lnTo>
                      <a:pt x="5397" y="589"/>
                    </a:lnTo>
                    <a:lnTo>
                      <a:pt x="5398" y="593"/>
                    </a:lnTo>
                    <a:lnTo>
                      <a:pt x="5400" y="589"/>
                    </a:lnTo>
                    <a:lnTo>
                      <a:pt x="5402" y="591"/>
                    </a:lnTo>
                    <a:lnTo>
                      <a:pt x="5403" y="583"/>
                    </a:lnTo>
                    <a:lnTo>
                      <a:pt x="5405" y="588"/>
                    </a:lnTo>
                    <a:lnTo>
                      <a:pt x="5407" y="583"/>
                    </a:lnTo>
                    <a:lnTo>
                      <a:pt x="5408" y="578"/>
                    </a:lnTo>
                    <a:lnTo>
                      <a:pt x="5410" y="584"/>
                    </a:lnTo>
                    <a:lnTo>
                      <a:pt x="5412" y="581"/>
                    </a:lnTo>
                    <a:lnTo>
                      <a:pt x="5415" y="579"/>
                    </a:lnTo>
                    <a:lnTo>
                      <a:pt x="5415" y="576"/>
                    </a:lnTo>
                    <a:lnTo>
                      <a:pt x="5418" y="573"/>
                    </a:lnTo>
                    <a:lnTo>
                      <a:pt x="5418" y="578"/>
                    </a:lnTo>
                    <a:lnTo>
                      <a:pt x="5422" y="571"/>
                    </a:lnTo>
                    <a:lnTo>
                      <a:pt x="5422" y="574"/>
                    </a:lnTo>
                    <a:lnTo>
                      <a:pt x="5425" y="574"/>
                    </a:lnTo>
                    <a:lnTo>
                      <a:pt x="5425" y="571"/>
                    </a:lnTo>
                    <a:lnTo>
                      <a:pt x="5428" y="569"/>
                    </a:lnTo>
                    <a:lnTo>
                      <a:pt x="5428" y="568"/>
                    </a:lnTo>
                    <a:lnTo>
                      <a:pt x="5432" y="569"/>
                    </a:lnTo>
                    <a:lnTo>
                      <a:pt x="5432" y="564"/>
                    </a:lnTo>
                    <a:lnTo>
                      <a:pt x="5435" y="569"/>
                    </a:lnTo>
                    <a:lnTo>
                      <a:pt x="5435" y="564"/>
                    </a:lnTo>
                    <a:lnTo>
                      <a:pt x="5438" y="563"/>
                    </a:lnTo>
                    <a:lnTo>
                      <a:pt x="5438" y="559"/>
                    </a:lnTo>
                    <a:lnTo>
                      <a:pt x="5442" y="556"/>
                    </a:lnTo>
                    <a:lnTo>
                      <a:pt x="5442" y="558"/>
                    </a:lnTo>
                    <a:lnTo>
                      <a:pt x="5445" y="558"/>
                    </a:lnTo>
                    <a:lnTo>
                      <a:pt x="5445" y="556"/>
                    </a:lnTo>
                    <a:lnTo>
                      <a:pt x="5448" y="554"/>
                    </a:lnTo>
                    <a:lnTo>
                      <a:pt x="5450" y="553"/>
                    </a:lnTo>
                    <a:lnTo>
                      <a:pt x="5452" y="551"/>
                    </a:lnTo>
                    <a:lnTo>
                      <a:pt x="5453" y="544"/>
                    </a:lnTo>
                    <a:lnTo>
                      <a:pt x="5455" y="543"/>
                    </a:lnTo>
                    <a:lnTo>
                      <a:pt x="5457" y="546"/>
                    </a:lnTo>
                    <a:lnTo>
                      <a:pt x="5458" y="544"/>
                    </a:lnTo>
                    <a:lnTo>
                      <a:pt x="5460" y="538"/>
                    </a:lnTo>
                    <a:lnTo>
                      <a:pt x="5462" y="541"/>
                    </a:lnTo>
                    <a:lnTo>
                      <a:pt x="5462" y="544"/>
                    </a:lnTo>
                    <a:lnTo>
                      <a:pt x="5465" y="544"/>
                    </a:lnTo>
                    <a:lnTo>
                      <a:pt x="5465" y="541"/>
                    </a:lnTo>
                    <a:lnTo>
                      <a:pt x="5468" y="541"/>
                    </a:lnTo>
                    <a:lnTo>
                      <a:pt x="5468" y="539"/>
                    </a:lnTo>
                    <a:lnTo>
                      <a:pt x="5472" y="536"/>
                    </a:lnTo>
                    <a:lnTo>
                      <a:pt x="5472" y="538"/>
                    </a:lnTo>
                    <a:lnTo>
                      <a:pt x="5475" y="536"/>
                    </a:lnTo>
                    <a:lnTo>
                      <a:pt x="5475" y="533"/>
                    </a:lnTo>
                    <a:lnTo>
                      <a:pt x="5478" y="534"/>
                    </a:lnTo>
                    <a:lnTo>
                      <a:pt x="5478" y="533"/>
                    </a:lnTo>
                    <a:lnTo>
                      <a:pt x="5482" y="531"/>
                    </a:lnTo>
                    <a:lnTo>
                      <a:pt x="5482" y="528"/>
                    </a:lnTo>
                    <a:lnTo>
                      <a:pt x="5485" y="524"/>
                    </a:lnTo>
                    <a:lnTo>
                      <a:pt x="5485" y="524"/>
                    </a:lnTo>
                    <a:lnTo>
                      <a:pt x="5488" y="528"/>
                    </a:lnTo>
                    <a:lnTo>
                      <a:pt x="5488" y="519"/>
                    </a:lnTo>
                    <a:lnTo>
                      <a:pt x="5492" y="526"/>
                    </a:lnTo>
                    <a:lnTo>
                      <a:pt x="5492" y="526"/>
                    </a:lnTo>
                    <a:lnTo>
                      <a:pt x="5495" y="519"/>
                    </a:lnTo>
                    <a:lnTo>
                      <a:pt x="5495" y="524"/>
                    </a:lnTo>
                    <a:lnTo>
                      <a:pt x="5497" y="519"/>
                    </a:lnTo>
                    <a:lnTo>
                      <a:pt x="5498" y="518"/>
                    </a:lnTo>
                    <a:lnTo>
                      <a:pt x="5500" y="508"/>
                    </a:lnTo>
                    <a:lnTo>
                      <a:pt x="5502" y="516"/>
                    </a:lnTo>
                    <a:lnTo>
                      <a:pt x="5503" y="514"/>
                    </a:lnTo>
                    <a:lnTo>
                      <a:pt x="5505" y="511"/>
                    </a:lnTo>
                    <a:lnTo>
                      <a:pt x="5507" y="511"/>
                    </a:lnTo>
                    <a:lnTo>
                      <a:pt x="5508" y="511"/>
                    </a:lnTo>
                    <a:lnTo>
                      <a:pt x="5510" y="506"/>
                    </a:lnTo>
                    <a:lnTo>
                      <a:pt x="5512" y="509"/>
                    </a:lnTo>
                    <a:lnTo>
                      <a:pt x="5513" y="503"/>
                    </a:lnTo>
                    <a:lnTo>
                      <a:pt x="5515" y="503"/>
                    </a:lnTo>
                    <a:lnTo>
                      <a:pt x="5517" y="501"/>
                    </a:lnTo>
                    <a:lnTo>
                      <a:pt x="5518" y="499"/>
                    </a:lnTo>
                    <a:lnTo>
                      <a:pt x="5520" y="496"/>
                    </a:lnTo>
                    <a:lnTo>
                      <a:pt x="5522" y="496"/>
                    </a:lnTo>
                    <a:lnTo>
                      <a:pt x="5523" y="498"/>
                    </a:lnTo>
                    <a:lnTo>
                      <a:pt x="5525" y="493"/>
                    </a:lnTo>
                    <a:lnTo>
                      <a:pt x="5525" y="493"/>
                    </a:lnTo>
                    <a:lnTo>
                      <a:pt x="5528" y="498"/>
                    </a:lnTo>
                    <a:lnTo>
                      <a:pt x="5528" y="494"/>
                    </a:lnTo>
                    <a:lnTo>
                      <a:pt x="5532" y="491"/>
                    </a:lnTo>
                    <a:lnTo>
                      <a:pt x="5532" y="486"/>
                    </a:lnTo>
                    <a:lnTo>
                      <a:pt x="5533" y="486"/>
                    </a:lnTo>
                    <a:lnTo>
                      <a:pt x="5535" y="489"/>
                    </a:lnTo>
                    <a:lnTo>
                      <a:pt x="5537" y="483"/>
                    </a:lnTo>
                    <a:lnTo>
                      <a:pt x="5538" y="483"/>
                    </a:lnTo>
                    <a:lnTo>
                      <a:pt x="5540" y="486"/>
                    </a:lnTo>
                    <a:lnTo>
                      <a:pt x="5542" y="481"/>
                    </a:lnTo>
                    <a:lnTo>
                      <a:pt x="5543" y="484"/>
                    </a:lnTo>
                    <a:lnTo>
                      <a:pt x="5545" y="481"/>
                    </a:lnTo>
                    <a:lnTo>
                      <a:pt x="5547" y="479"/>
                    </a:lnTo>
                    <a:lnTo>
                      <a:pt x="5548" y="481"/>
                    </a:lnTo>
                    <a:lnTo>
                      <a:pt x="5550" y="478"/>
                    </a:lnTo>
                    <a:lnTo>
                      <a:pt x="5552" y="474"/>
                    </a:lnTo>
                    <a:lnTo>
                      <a:pt x="5552" y="478"/>
                    </a:lnTo>
                    <a:lnTo>
                      <a:pt x="5555" y="474"/>
                    </a:lnTo>
                    <a:lnTo>
                      <a:pt x="5555" y="471"/>
                    </a:lnTo>
                    <a:lnTo>
                      <a:pt x="5558" y="468"/>
                    </a:lnTo>
                    <a:lnTo>
                      <a:pt x="5558" y="471"/>
                    </a:lnTo>
                    <a:lnTo>
                      <a:pt x="5560" y="468"/>
                    </a:lnTo>
                    <a:lnTo>
                      <a:pt x="5562" y="466"/>
                    </a:lnTo>
                    <a:lnTo>
                      <a:pt x="5563" y="466"/>
                    </a:lnTo>
                    <a:lnTo>
                      <a:pt x="5565" y="463"/>
                    </a:lnTo>
                    <a:lnTo>
                      <a:pt x="5567" y="461"/>
                    </a:lnTo>
                    <a:lnTo>
                      <a:pt x="5568" y="466"/>
                    </a:lnTo>
                    <a:lnTo>
                      <a:pt x="5570" y="463"/>
                    </a:lnTo>
                    <a:lnTo>
                      <a:pt x="5572" y="456"/>
                    </a:lnTo>
                    <a:lnTo>
                      <a:pt x="5572" y="459"/>
                    </a:lnTo>
                    <a:lnTo>
                      <a:pt x="5575" y="458"/>
                    </a:lnTo>
                    <a:lnTo>
                      <a:pt x="5575" y="456"/>
                    </a:lnTo>
                    <a:lnTo>
                      <a:pt x="5578" y="453"/>
                    </a:lnTo>
                    <a:lnTo>
                      <a:pt x="5578" y="456"/>
                    </a:lnTo>
                    <a:lnTo>
                      <a:pt x="5580" y="454"/>
                    </a:lnTo>
                    <a:lnTo>
                      <a:pt x="5582" y="446"/>
                    </a:lnTo>
                    <a:lnTo>
                      <a:pt x="5583" y="448"/>
                    </a:lnTo>
                    <a:lnTo>
                      <a:pt x="5585" y="448"/>
                    </a:lnTo>
                    <a:lnTo>
                      <a:pt x="5587" y="446"/>
                    </a:lnTo>
                    <a:lnTo>
                      <a:pt x="5588" y="443"/>
                    </a:lnTo>
                    <a:lnTo>
                      <a:pt x="5590" y="443"/>
                    </a:lnTo>
                    <a:lnTo>
                      <a:pt x="5592" y="449"/>
                    </a:lnTo>
                    <a:lnTo>
                      <a:pt x="5592" y="443"/>
                    </a:lnTo>
                    <a:lnTo>
                      <a:pt x="5595" y="443"/>
                    </a:lnTo>
                    <a:lnTo>
                      <a:pt x="5595" y="441"/>
                    </a:lnTo>
                    <a:lnTo>
                      <a:pt x="5597" y="446"/>
                    </a:lnTo>
                    <a:lnTo>
                      <a:pt x="5598" y="441"/>
                    </a:lnTo>
                    <a:lnTo>
                      <a:pt x="5600" y="438"/>
                    </a:lnTo>
                    <a:lnTo>
                      <a:pt x="5602" y="436"/>
                    </a:lnTo>
                    <a:lnTo>
                      <a:pt x="5603" y="436"/>
                    </a:lnTo>
                    <a:lnTo>
                      <a:pt x="5605" y="438"/>
                    </a:lnTo>
                    <a:lnTo>
                      <a:pt x="5607" y="434"/>
                    </a:lnTo>
                    <a:lnTo>
                      <a:pt x="5608" y="436"/>
                    </a:lnTo>
                    <a:lnTo>
                      <a:pt x="5608" y="431"/>
                    </a:lnTo>
                    <a:lnTo>
                      <a:pt x="5612" y="434"/>
                    </a:lnTo>
                    <a:lnTo>
                      <a:pt x="5612" y="431"/>
                    </a:lnTo>
                    <a:lnTo>
                      <a:pt x="5613" y="428"/>
                    </a:lnTo>
                    <a:lnTo>
                      <a:pt x="5615" y="429"/>
                    </a:lnTo>
                    <a:lnTo>
                      <a:pt x="5617" y="429"/>
                    </a:lnTo>
                    <a:lnTo>
                      <a:pt x="5618" y="426"/>
                    </a:lnTo>
                    <a:lnTo>
                      <a:pt x="5620" y="421"/>
                    </a:lnTo>
                    <a:lnTo>
                      <a:pt x="5622" y="421"/>
                    </a:lnTo>
                    <a:lnTo>
                      <a:pt x="5622" y="423"/>
                    </a:lnTo>
                    <a:lnTo>
                      <a:pt x="5625" y="423"/>
                    </a:lnTo>
                    <a:lnTo>
                      <a:pt x="5625" y="421"/>
                    </a:lnTo>
                    <a:lnTo>
                      <a:pt x="5627" y="419"/>
                    </a:lnTo>
                    <a:lnTo>
                      <a:pt x="5628" y="423"/>
                    </a:lnTo>
                    <a:lnTo>
                      <a:pt x="5630" y="418"/>
                    </a:lnTo>
                    <a:lnTo>
                      <a:pt x="5632" y="414"/>
                    </a:lnTo>
                    <a:lnTo>
                      <a:pt x="5633" y="414"/>
                    </a:lnTo>
                    <a:lnTo>
                      <a:pt x="5635" y="413"/>
                    </a:lnTo>
                    <a:lnTo>
                      <a:pt x="5635" y="413"/>
                    </a:lnTo>
                    <a:lnTo>
                      <a:pt x="5638" y="409"/>
                    </a:lnTo>
                    <a:lnTo>
                      <a:pt x="5638" y="408"/>
                    </a:lnTo>
                    <a:lnTo>
                      <a:pt x="5640" y="409"/>
                    </a:lnTo>
                    <a:lnTo>
                      <a:pt x="5642" y="408"/>
                    </a:lnTo>
                    <a:lnTo>
                      <a:pt x="5643" y="406"/>
                    </a:lnTo>
                    <a:lnTo>
                      <a:pt x="5645" y="406"/>
                    </a:lnTo>
                    <a:lnTo>
                      <a:pt x="5645" y="403"/>
                    </a:lnTo>
                    <a:lnTo>
                      <a:pt x="5648" y="403"/>
                    </a:lnTo>
                    <a:lnTo>
                      <a:pt x="5648" y="403"/>
                    </a:lnTo>
                    <a:lnTo>
                      <a:pt x="5650" y="398"/>
                    </a:lnTo>
                    <a:lnTo>
                      <a:pt x="5652" y="401"/>
                    </a:lnTo>
                    <a:lnTo>
                      <a:pt x="5653" y="399"/>
                    </a:lnTo>
                    <a:lnTo>
                      <a:pt x="5655" y="396"/>
                    </a:lnTo>
                    <a:lnTo>
                      <a:pt x="5657" y="393"/>
                    </a:lnTo>
                    <a:lnTo>
                      <a:pt x="5658" y="393"/>
                    </a:lnTo>
                    <a:lnTo>
                      <a:pt x="5658" y="394"/>
                    </a:lnTo>
                    <a:lnTo>
                      <a:pt x="5662" y="388"/>
                    </a:lnTo>
                    <a:lnTo>
                      <a:pt x="5662" y="388"/>
                    </a:lnTo>
                    <a:lnTo>
                      <a:pt x="5663" y="391"/>
                    </a:lnTo>
                    <a:lnTo>
                      <a:pt x="5665" y="389"/>
                    </a:lnTo>
                    <a:lnTo>
                      <a:pt x="5666" y="386"/>
                    </a:lnTo>
                    <a:lnTo>
                      <a:pt x="5668" y="388"/>
                    </a:lnTo>
                    <a:lnTo>
                      <a:pt x="5668" y="388"/>
                    </a:lnTo>
                    <a:lnTo>
                      <a:pt x="5671" y="384"/>
                    </a:lnTo>
                    <a:lnTo>
                      <a:pt x="5671" y="384"/>
                    </a:lnTo>
                    <a:lnTo>
                      <a:pt x="5673" y="389"/>
                    </a:lnTo>
                    <a:lnTo>
                      <a:pt x="5675" y="381"/>
                    </a:lnTo>
                    <a:lnTo>
                      <a:pt x="5676" y="381"/>
                    </a:lnTo>
                    <a:lnTo>
                      <a:pt x="5678" y="379"/>
                    </a:lnTo>
                    <a:lnTo>
                      <a:pt x="5678" y="379"/>
                    </a:lnTo>
                    <a:lnTo>
                      <a:pt x="5681" y="378"/>
                    </a:lnTo>
                    <a:lnTo>
                      <a:pt x="5681" y="378"/>
                    </a:lnTo>
                    <a:lnTo>
                      <a:pt x="5683" y="378"/>
                    </a:lnTo>
                    <a:lnTo>
                      <a:pt x="5685" y="371"/>
                    </a:lnTo>
                    <a:lnTo>
                      <a:pt x="5686" y="376"/>
                    </a:lnTo>
                    <a:lnTo>
                      <a:pt x="5688" y="371"/>
                    </a:lnTo>
                    <a:lnTo>
                      <a:pt x="5688" y="370"/>
                    </a:lnTo>
                    <a:lnTo>
                      <a:pt x="5691" y="368"/>
                    </a:lnTo>
                    <a:lnTo>
                      <a:pt x="5691" y="370"/>
                    </a:lnTo>
                    <a:lnTo>
                      <a:pt x="5693" y="371"/>
                    </a:lnTo>
                    <a:lnTo>
                      <a:pt x="5695" y="363"/>
                    </a:lnTo>
                    <a:lnTo>
                      <a:pt x="5696" y="368"/>
                    </a:lnTo>
                    <a:lnTo>
                      <a:pt x="5698" y="363"/>
                    </a:lnTo>
                    <a:lnTo>
                      <a:pt x="5698" y="360"/>
                    </a:lnTo>
                    <a:lnTo>
                      <a:pt x="5700" y="360"/>
                    </a:lnTo>
                    <a:lnTo>
                      <a:pt x="5701" y="361"/>
                    </a:lnTo>
                    <a:lnTo>
                      <a:pt x="5703" y="360"/>
                    </a:lnTo>
                    <a:lnTo>
                      <a:pt x="5705" y="353"/>
                    </a:lnTo>
                    <a:lnTo>
                      <a:pt x="5706" y="356"/>
                    </a:lnTo>
                    <a:lnTo>
                      <a:pt x="5708" y="355"/>
                    </a:lnTo>
                    <a:lnTo>
                      <a:pt x="5708" y="353"/>
                    </a:lnTo>
                    <a:lnTo>
                      <a:pt x="5710" y="356"/>
                    </a:lnTo>
                    <a:lnTo>
                      <a:pt x="5711" y="356"/>
                    </a:lnTo>
                    <a:lnTo>
                      <a:pt x="5713" y="350"/>
                    </a:lnTo>
                    <a:lnTo>
                      <a:pt x="5715" y="348"/>
                    </a:lnTo>
                    <a:lnTo>
                      <a:pt x="5715" y="346"/>
                    </a:lnTo>
                    <a:lnTo>
                      <a:pt x="5718" y="350"/>
                    </a:lnTo>
                    <a:lnTo>
                      <a:pt x="5718" y="348"/>
                    </a:lnTo>
                    <a:lnTo>
                      <a:pt x="5720" y="350"/>
                    </a:lnTo>
                    <a:lnTo>
                      <a:pt x="5721" y="345"/>
                    </a:lnTo>
                    <a:lnTo>
                      <a:pt x="5723" y="345"/>
                    </a:lnTo>
                    <a:lnTo>
                      <a:pt x="5725" y="346"/>
                    </a:lnTo>
                    <a:lnTo>
                      <a:pt x="5725" y="350"/>
                    </a:lnTo>
                    <a:lnTo>
                      <a:pt x="5726" y="345"/>
                    </a:lnTo>
                    <a:lnTo>
                      <a:pt x="5728" y="341"/>
                    </a:lnTo>
                    <a:lnTo>
                      <a:pt x="5730" y="345"/>
                    </a:lnTo>
                    <a:lnTo>
                      <a:pt x="5731" y="340"/>
                    </a:lnTo>
                    <a:lnTo>
                      <a:pt x="5731" y="343"/>
                    </a:lnTo>
                    <a:lnTo>
                      <a:pt x="5733" y="340"/>
                    </a:lnTo>
                    <a:lnTo>
                      <a:pt x="5735" y="333"/>
                    </a:lnTo>
                    <a:lnTo>
                      <a:pt x="5736" y="333"/>
                    </a:lnTo>
                    <a:lnTo>
                      <a:pt x="5738" y="335"/>
                    </a:lnTo>
                    <a:lnTo>
                      <a:pt x="5738" y="335"/>
                    </a:lnTo>
                    <a:lnTo>
                      <a:pt x="5741" y="333"/>
                    </a:lnTo>
                    <a:lnTo>
                      <a:pt x="5741" y="335"/>
                    </a:lnTo>
                    <a:lnTo>
                      <a:pt x="5743" y="335"/>
                    </a:lnTo>
                    <a:lnTo>
                      <a:pt x="5745" y="335"/>
                    </a:lnTo>
                    <a:lnTo>
                      <a:pt x="5746" y="331"/>
                    </a:lnTo>
                    <a:lnTo>
                      <a:pt x="5748" y="328"/>
                    </a:lnTo>
                    <a:lnTo>
                      <a:pt x="5748" y="323"/>
                    </a:lnTo>
                    <a:lnTo>
                      <a:pt x="5750" y="326"/>
                    </a:lnTo>
                    <a:lnTo>
                      <a:pt x="5751" y="323"/>
                    </a:lnTo>
                    <a:lnTo>
                      <a:pt x="5753" y="325"/>
                    </a:lnTo>
                    <a:lnTo>
                      <a:pt x="5755" y="323"/>
                    </a:lnTo>
                    <a:lnTo>
                      <a:pt x="5755" y="323"/>
                    </a:lnTo>
                    <a:lnTo>
                      <a:pt x="5756" y="313"/>
                    </a:lnTo>
                    <a:lnTo>
                      <a:pt x="5758" y="323"/>
                    </a:lnTo>
                    <a:lnTo>
                      <a:pt x="5760" y="320"/>
                    </a:lnTo>
                    <a:lnTo>
                      <a:pt x="5761" y="320"/>
                    </a:lnTo>
                    <a:lnTo>
                      <a:pt x="5761" y="316"/>
                    </a:lnTo>
                    <a:lnTo>
                      <a:pt x="5763" y="311"/>
                    </a:lnTo>
                    <a:lnTo>
                      <a:pt x="5765" y="318"/>
                    </a:lnTo>
                    <a:lnTo>
                      <a:pt x="5766" y="318"/>
                    </a:lnTo>
                    <a:lnTo>
                      <a:pt x="5768" y="315"/>
                    </a:lnTo>
                    <a:lnTo>
                      <a:pt x="5768" y="313"/>
                    </a:lnTo>
                    <a:lnTo>
                      <a:pt x="5770" y="311"/>
                    </a:lnTo>
                    <a:lnTo>
                      <a:pt x="5771" y="315"/>
                    </a:lnTo>
                    <a:lnTo>
                      <a:pt x="5773" y="310"/>
                    </a:lnTo>
                    <a:lnTo>
                      <a:pt x="5775" y="311"/>
                    </a:lnTo>
                    <a:lnTo>
                      <a:pt x="5775" y="308"/>
                    </a:lnTo>
                    <a:lnTo>
                      <a:pt x="5776" y="311"/>
                    </a:lnTo>
                    <a:lnTo>
                      <a:pt x="5778" y="305"/>
                    </a:lnTo>
                    <a:lnTo>
                      <a:pt x="5780" y="308"/>
                    </a:lnTo>
                    <a:lnTo>
                      <a:pt x="5781" y="308"/>
                    </a:lnTo>
                    <a:lnTo>
                      <a:pt x="5781" y="303"/>
                    </a:lnTo>
                    <a:lnTo>
                      <a:pt x="5783" y="308"/>
                    </a:lnTo>
                    <a:lnTo>
                      <a:pt x="5785" y="301"/>
                    </a:lnTo>
                    <a:lnTo>
                      <a:pt x="5786" y="305"/>
                    </a:lnTo>
                    <a:lnTo>
                      <a:pt x="5788" y="301"/>
                    </a:lnTo>
                    <a:lnTo>
                      <a:pt x="5788" y="296"/>
                    </a:lnTo>
                    <a:lnTo>
                      <a:pt x="5790" y="298"/>
                    </a:lnTo>
                    <a:lnTo>
                      <a:pt x="5791" y="298"/>
                    </a:lnTo>
                    <a:lnTo>
                      <a:pt x="5793" y="295"/>
                    </a:lnTo>
                    <a:lnTo>
                      <a:pt x="5795" y="295"/>
                    </a:lnTo>
                    <a:lnTo>
                      <a:pt x="5795" y="295"/>
                    </a:lnTo>
                    <a:lnTo>
                      <a:pt x="5796" y="296"/>
                    </a:lnTo>
                    <a:lnTo>
                      <a:pt x="5798" y="293"/>
                    </a:lnTo>
                    <a:lnTo>
                      <a:pt x="5800" y="293"/>
                    </a:lnTo>
                    <a:lnTo>
                      <a:pt x="5801" y="290"/>
                    </a:lnTo>
                    <a:lnTo>
                      <a:pt x="5801" y="290"/>
                    </a:lnTo>
                    <a:lnTo>
                      <a:pt x="5803" y="288"/>
                    </a:lnTo>
                    <a:lnTo>
                      <a:pt x="5805" y="293"/>
                    </a:lnTo>
                    <a:lnTo>
                      <a:pt x="5806" y="285"/>
                    </a:lnTo>
                    <a:lnTo>
                      <a:pt x="5808" y="291"/>
                    </a:lnTo>
                    <a:lnTo>
                      <a:pt x="5808" y="283"/>
                    </a:lnTo>
                    <a:lnTo>
                      <a:pt x="5810" y="280"/>
                    </a:lnTo>
                    <a:lnTo>
                      <a:pt x="5811" y="285"/>
                    </a:lnTo>
                    <a:lnTo>
                      <a:pt x="5811" y="280"/>
                    </a:lnTo>
                    <a:lnTo>
                      <a:pt x="5815" y="283"/>
                    </a:lnTo>
                    <a:lnTo>
                      <a:pt x="5815" y="280"/>
                    </a:lnTo>
                    <a:lnTo>
                      <a:pt x="5816" y="280"/>
                    </a:lnTo>
                    <a:lnTo>
                      <a:pt x="5818" y="280"/>
                    </a:lnTo>
                    <a:lnTo>
                      <a:pt x="5818" y="281"/>
                    </a:lnTo>
                    <a:lnTo>
                      <a:pt x="5820" y="276"/>
                    </a:lnTo>
                    <a:lnTo>
                      <a:pt x="5821" y="276"/>
                    </a:lnTo>
                    <a:lnTo>
                      <a:pt x="5823" y="276"/>
                    </a:lnTo>
                    <a:lnTo>
                      <a:pt x="5825" y="275"/>
                    </a:lnTo>
                    <a:lnTo>
                      <a:pt x="5825" y="275"/>
                    </a:lnTo>
                    <a:lnTo>
                      <a:pt x="5826" y="271"/>
                    </a:lnTo>
                    <a:lnTo>
                      <a:pt x="5828" y="271"/>
                    </a:lnTo>
                    <a:lnTo>
                      <a:pt x="5830" y="268"/>
                    </a:lnTo>
                    <a:lnTo>
                      <a:pt x="5831" y="270"/>
                    </a:lnTo>
                    <a:lnTo>
                      <a:pt x="5831" y="263"/>
                    </a:lnTo>
                    <a:lnTo>
                      <a:pt x="5833" y="268"/>
                    </a:lnTo>
                    <a:lnTo>
                      <a:pt x="5835" y="268"/>
                    </a:lnTo>
                    <a:lnTo>
                      <a:pt x="5835" y="268"/>
                    </a:lnTo>
                    <a:lnTo>
                      <a:pt x="5836" y="263"/>
                    </a:lnTo>
                    <a:lnTo>
                      <a:pt x="5838" y="260"/>
                    </a:lnTo>
                    <a:lnTo>
                      <a:pt x="5840" y="265"/>
                    </a:lnTo>
                    <a:lnTo>
                      <a:pt x="5841" y="255"/>
                    </a:lnTo>
                    <a:lnTo>
                      <a:pt x="5841" y="260"/>
                    </a:lnTo>
                    <a:lnTo>
                      <a:pt x="5843" y="258"/>
                    </a:lnTo>
                    <a:lnTo>
                      <a:pt x="5845" y="255"/>
                    </a:lnTo>
                    <a:lnTo>
                      <a:pt x="5846" y="256"/>
                    </a:lnTo>
                    <a:lnTo>
                      <a:pt x="5848" y="253"/>
                    </a:lnTo>
                    <a:lnTo>
                      <a:pt x="5848" y="255"/>
                    </a:lnTo>
                    <a:lnTo>
                      <a:pt x="5850" y="251"/>
                    </a:lnTo>
                    <a:lnTo>
                      <a:pt x="5851" y="250"/>
                    </a:lnTo>
                    <a:lnTo>
                      <a:pt x="5851" y="251"/>
                    </a:lnTo>
                    <a:lnTo>
                      <a:pt x="5853" y="250"/>
                    </a:lnTo>
                    <a:lnTo>
                      <a:pt x="5855" y="251"/>
                    </a:lnTo>
                    <a:lnTo>
                      <a:pt x="5856" y="248"/>
                    </a:lnTo>
                    <a:lnTo>
                      <a:pt x="5858" y="246"/>
                    </a:lnTo>
                    <a:lnTo>
                      <a:pt x="5858" y="246"/>
                    </a:lnTo>
                    <a:lnTo>
                      <a:pt x="5860" y="246"/>
                    </a:lnTo>
                    <a:lnTo>
                      <a:pt x="5861" y="241"/>
                    </a:lnTo>
                    <a:lnTo>
                      <a:pt x="5861" y="246"/>
                    </a:lnTo>
                    <a:lnTo>
                      <a:pt x="5863" y="241"/>
                    </a:lnTo>
                    <a:lnTo>
                      <a:pt x="5865" y="243"/>
                    </a:lnTo>
                    <a:lnTo>
                      <a:pt x="5866" y="243"/>
                    </a:lnTo>
                    <a:lnTo>
                      <a:pt x="5868" y="243"/>
                    </a:lnTo>
                    <a:lnTo>
                      <a:pt x="5868" y="245"/>
                    </a:lnTo>
                    <a:lnTo>
                      <a:pt x="5870" y="236"/>
                    </a:lnTo>
                    <a:lnTo>
                      <a:pt x="5871" y="238"/>
                    </a:lnTo>
                    <a:lnTo>
                      <a:pt x="5871" y="236"/>
                    </a:lnTo>
                    <a:lnTo>
                      <a:pt x="5873" y="238"/>
                    </a:lnTo>
                    <a:lnTo>
                      <a:pt x="5875" y="233"/>
                    </a:lnTo>
                    <a:lnTo>
                      <a:pt x="5876" y="233"/>
                    </a:lnTo>
                    <a:lnTo>
                      <a:pt x="5878" y="235"/>
                    </a:lnTo>
                    <a:lnTo>
                      <a:pt x="5878" y="235"/>
                    </a:lnTo>
                    <a:lnTo>
                      <a:pt x="5880" y="228"/>
                    </a:lnTo>
                    <a:lnTo>
                      <a:pt x="5881" y="230"/>
                    </a:lnTo>
                    <a:lnTo>
                      <a:pt x="5881" y="228"/>
                    </a:lnTo>
                    <a:lnTo>
                      <a:pt x="5883" y="225"/>
                    </a:lnTo>
                    <a:lnTo>
                      <a:pt x="5885" y="223"/>
                    </a:lnTo>
                    <a:lnTo>
                      <a:pt x="5886" y="225"/>
                    </a:lnTo>
                    <a:lnTo>
                      <a:pt x="5888" y="226"/>
                    </a:lnTo>
                    <a:lnTo>
                      <a:pt x="5888" y="225"/>
                    </a:lnTo>
                    <a:lnTo>
                      <a:pt x="5890" y="220"/>
                    </a:lnTo>
                    <a:lnTo>
                      <a:pt x="5891" y="221"/>
                    </a:lnTo>
                    <a:lnTo>
                      <a:pt x="5891" y="220"/>
                    </a:lnTo>
                    <a:lnTo>
                      <a:pt x="5893" y="220"/>
                    </a:lnTo>
                    <a:lnTo>
                      <a:pt x="5895" y="218"/>
                    </a:lnTo>
                    <a:lnTo>
                      <a:pt x="5895" y="218"/>
                    </a:lnTo>
                    <a:lnTo>
                      <a:pt x="5898" y="213"/>
                    </a:lnTo>
                    <a:lnTo>
                      <a:pt x="5898" y="213"/>
                    </a:lnTo>
                    <a:lnTo>
                      <a:pt x="5900" y="216"/>
                    </a:lnTo>
                    <a:lnTo>
                      <a:pt x="5901" y="215"/>
                    </a:lnTo>
                    <a:lnTo>
                      <a:pt x="5901" y="210"/>
                    </a:lnTo>
                    <a:lnTo>
                      <a:pt x="5903" y="215"/>
                    </a:lnTo>
                    <a:lnTo>
                      <a:pt x="5905" y="211"/>
                    </a:lnTo>
                    <a:lnTo>
                      <a:pt x="5905" y="213"/>
                    </a:lnTo>
                    <a:lnTo>
                      <a:pt x="5906" y="206"/>
                    </a:lnTo>
                    <a:lnTo>
                      <a:pt x="5908" y="208"/>
                    </a:lnTo>
                    <a:lnTo>
                      <a:pt x="5910" y="205"/>
                    </a:lnTo>
                    <a:lnTo>
                      <a:pt x="5911" y="203"/>
                    </a:lnTo>
                    <a:lnTo>
                      <a:pt x="5911" y="208"/>
                    </a:lnTo>
                    <a:lnTo>
                      <a:pt x="5913" y="203"/>
                    </a:lnTo>
                    <a:lnTo>
                      <a:pt x="5915" y="205"/>
                    </a:lnTo>
                    <a:lnTo>
                      <a:pt x="5915" y="201"/>
                    </a:lnTo>
                    <a:lnTo>
                      <a:pt x="5916" y="201"/>
                    </a:lnTo>
                    <a:lnTo>
                      <a:pt x="5918" y="200"/>
                    </a:lnTo>
                    <a:lnTo>
                      <a:pt x="5918" y="198"/>
                    </a:lnTo>
                    <a:lnTo>
                      <a:pt x="5920" y="198"/>
                    </a:lnTo>
                    <a:lnTo>
                      <a:pt x="5921" y="198"/>
                    </a:lnTo>
                    <a:lnTo>
                      <a:pt x="5923" y="198"/>
                    </a:lnTo>
                    <a:lnTo>
                      <a:pt x="5925" y="196"/>
                    </a:lnTo>
                    <a:lnTo>
                      <a:pt x="5925" y="193"/>
                    </a:lnTo>
                    <a:lnTo>
                      <a:pt x="5926" y="190"/>
                    </a:lnTo>
                    <a:lnTo>
                      <a:pt x="5928" y="193"/>
                    </a:lnTo>
                    <a:lnTo>
                      <a:pt x="5928" y="190"/>
                    </a:lnTo>
                    <a:lnTo>
                      <a:pt x="5930" y="188"/>
                    </a:lnTo>
                    <a:lnTo>
                      <a:pt x="5931" y="190"/>
                    </a:lnTo>
                    <a:lnTo>
                      <a:pt x="5931" y="190"/>
                    </a:lnTo>
                    <a:lnTo>
                      <a:pt x="5933" y="185"/>
                    </a:lnTo>
                    <a:lnTo>
                      <a:pt x="5935" y="193"/>
                    </a:lnTo>
                    <a:lnTo>
                      <a:pt x="5935" y="183"/>
                    </a:lnTo>
                    <a:lnTo>
                      <a:pt x="5938" y="183"/>
                    </a:lnTo>
                    <a:lnTo>
                      <a:pt x="5938" y="188"/>
                    </a:lnTo>
                    <a:lnTo>
                      <a:pt x="5940" y="186"/>
                    </a:lnTo>
                    <a:lnTo>
                      <a:pt x="5941" y="188"/>
                    </a:lnTo>
                    <a:lnTo>
                      <a:pt x="5941" y="181"/>
                    </a:lnTo>
                    <a:lnTo>
                      <a:pt x="5943" y="185"/>
                    </a:lnTo>
                    <a:lnTo>
                      <a:pt x="5945" y="180"/>
                    </a:lnTo>
                    <a:lnTo>
                      <a:pt x="5945" y="181"/>
                    </a:lnTo>
                    <a:lnTo>
                      <a:pt x="5946" y="178"/>
                    </a:lnTo>
                    <a:lnTo>
                      <a:pt x="5948" y="180"/>
                    </a:lnTo>
                    <a:lnTo>
                      <a:pt x="5948" y="186"/>
                    </a:lnTo>
                    <a:lnTo>
                      <a:pt x="5950" y="171"/>
                    </a:lnTo>
                    <a:lnTo>
                      <a:pt x="5951" y="171"/>
                    </a:lnTo>
                    <a:lnTo>
                      <a:pt x="5951" y="173"/>
                    </a:lnTo>
                    <a:lnTo>
                      <a:pt x="5953" y="175"/>
                    </a:lnTo>
                    <a:lnTo>
                      <a:pt x="5955" y="175"/>
                    </a:lnTo>
                    <a:lnTo>
                      <a:pt x="5956" y="173"/>
                    </a:lnTo>
                    <a:lnTo>
                      <a:pt x="5958" y="173"/>
                    </a:lnTo>
                    <a:lnTo>
                      <a:pt x="5958" y="168"/>
                    </a:lnTo>
                    <a:lnTo>
                      <a:pt x="5960" y="168"/>
                    </a:lnTo>
                    <a:lnTo>
                      <a:pt x="5961" y="170"/>
                    </a:lnTo>
                    <a:lnTo>
                      <a:pt x="5961" y="165"/>
                    </a:lnTo>
                    <a:lnTo>
                      <a:pt x="5963" y="166"/>
                    </a:lnTo>
                    <a:lnTo>
                      <a:pt x="5965" y="165"/>
                    </a:lnTo>
                    <a:lnTo>
                      <a:pt x="5965" y="168"/>
                    </a:lnTo>
                    <a:lnTo>
                      <a:pt x="5966" y="161"/>
                    </a:lnTo>
                    <a:lnTo>
                      <a:pt x="5968" y="166"/>
                    </a:lnTo>
                    <a:lnTo>
                      <a:pt x="5968" y="161"/>
                    </a:lnTo>
                    <a:lnTo>
                      <a:pt x="5970" y="160"/>
                    </a:lnTo>
                    <a:lnTo>
                      <a:pt x="5971" y="158"/>
                    </a:lnTo>
                    <a:lnTo>
                      <a:pt x="5971" y="158"/>
                    </a:lnTo>
                    <a:lnTo>
                      <a:pt x="5973" y="158"/>
                    </a:lnTo>
                    <a:lnTo>
                      <a:pt x="5975" y="151"/>
                    </a:lnTo>
                    <a:lnTo>
                      <a:pt x="5975" y="150"/>
                    </a:lnTo>
                    <a:lnTo>
                      <a:pt x="5978" y="150"/>
                    </a:lnTo>
                    <a:lnTo>
                      <a:pt x="5978" y="150"/>
                    </a:lnTo>
                    <a:lnTo>
                      <a:pt x="5980" y="150"/>
                    </a:lnTo>
                    <a:lnTo>
                      <a:pt x="5981" y="148"/>
                    </a:lnTo>
                    <a:lnTo>
                      <a:pt x="5981" y="143"/>
                    </a:lnTo>
                    <a:lnTo>
                      <a:pt x="5983" y="141"/>
                    </a:lnTo>
                    <a:lnTo>
                      <a:pt x="5985" y="148"/>
                    </a:lnTo>
                    <a:lnTo>
                      <a:pt x="5985" y="146"/>
                    </a:lnTo>
                    <a:lnTo>
                      <a:pt x="5986" y="141"/>
                    </a:lnTo>
                    <a:lnTo>
                      <a:pt x="5988" y="148"/>
                    </a:lnTo>
                    <a:lnTo>
                      <a:pt x="5988" y="150"/>
                    </a:lnTo>
                    <a:lnTo>
                      <a:pt x="5990" y="140"/>
                    </a:lnTo>
                    <a:lnTo>
                      <a:pt x="5991" y="138"/>
                    </a:lnTo>
                    <a:lnTo>
                      <a:pt x="5991" y="140"/>
                    </a:lnTo>
                    <a:lnTo>
                      <a:pt x="5993" y="141"/>
                    </a:lnTo>
                    <a:lnTo>
                      <a:pt x="5995" y="138"/>
                    </a:lnTo>
                    <a:lnTo>
                      <a:pt x="5995" y="138"/>
                    </a:lnTo>
                    <a:lnTo>
                      <a:pt x="5996" y="138"/>
                    </a:lnTo>
                    <a:lnTo>
                      <a:pt x="5998" y="136"/>
                    </a:lnTo>
                    <a:lnTo>
                      <a:pt x="5998" y="135"/>
                    </a:lnTo>
                    <a:lnTo>
                      <a:pt x="6000" y="133"/>
                    </a:lnTo>
                    <a:lnTo>
                      <a:pt x="6001" y="145"/>
                    </a:lnTo>
                    <a:lnTo>
                      <a:pt x="6001" y="138"/>
                    </a:lnTo>
                    <a:lnTo>
                      <a:pt x="6003" y="138"/>
                    </a:lnTo>
                    <a:lnTo>
                      <a:pt x="6005" y="140"/>
                    </a:lnTo>
                    <a:lnTo>
                      <a:pt x="6005" y="135"/>
                    </a:lnTo>
                    <a:lnTo>
                      <a:pt x="6006" y="138"/>
                    </a:lnTo>
                    <a:lnTo>
                      <a:pt x="6008" y="135"/>
                    </a:lnTo>
                    <a:lnTo>
                      <a:pt x="6008" y="130"/>
                    </a:lnTo>
                    <a:lnTo>
                      <a:pt x="6010" y="130"/>
                    </a:lnTo>
                    <a:lnTo>
                      <a:pt x="6011" y="135"/>
                    </a:lnTo>
                    <a:lnTo>
                      <a:pt x="6013" y="130"/>
                    </a:lnTo>
                    <a:lnTo>
                      <a:pt x="6015" y="130"/>
                    </a:lnTo>
                    <a:lnTo>
                      <a:pt x="6015" y="133"/>
                    </a:lnTo>
                    <a:lnTo>
                      <a:pt x="6016" y="125"/>
                    </a:lnTo>
                    <a:lnTo>
                      <a:pt x="6018" y="128"/>
                    </a:lnTo>
                    <a:lnTo>
                      <a:pt x="6018" y="125"/>
                    </a:lnTo>
                    <a:lnTo>
                      <a:pt x="6020" y="125"/>
                    </a:lnTo>
                    <a:lnTo>
                      <a:pt x="6021" y="126"/>
                    </a:lnTo>
                    <a:lnTo>
                      <a:pt x="6021" y="126"/>
                    </a:lnTo>
                    <a:lnTo>
                      <a:pt x="6023" y="125"/>
                    </a:lnTo>
                    <a:lnTo>
                      <a:pt x="6025" y="121"/>
                    </a:lnTo>
                    <a:lnTo>
                      <a:pt x="6025" y="123"/>
                    </a:lnTo>
                    <a:lnTo>
                      <a:pt x="6026" y="123"/>
                    </a:lnTo>
                    <a:lnTo>
                      <a:pt x="6028" y="118"/>
                    </a:lnTo>
                    <a:lnTo>
                      <a:pt x="6028" y="121"/>
                    </a:lnTo>
                    <a:lnTo>
                      <a:pt x="6029" y="118"/>
                    </a:lnTo>
                    <a:lnTo>
                      <a:pt x="6031" y="115"/>
                    </a:lnTo>
                    <a:lnTo>
                      <a:pt x="6031" y="116"/>
                    </a:lnTo>
                    <a:lnTo>
                      <a:pt x="6033" y="115"/>
                    </a:lnTo>
                    <a:lnTo>
                      <a:pt x="6034" y="115"/>
                    </a:lnTo>
                    <a:lnTo>
                      <a:pt x="6034" y="115"/>
                    </a:lnTo>
                    <a:lnTo>
                      <a:pt x="6036" y="113"/>
                    </a:lnTo>
                    <a:lnTo>
                      <a:pt x="6038" y="108"/>
                    </a:lnTo>
                    <a:lnTo>
                      <a:pt x="6038" y="115"/>
                    </a:lnTo>
                    <a:lnTo>
                      <a:pt x="6039" y="110"/>
                    </a:lnTo>
                    <a:lnTo>
                      <a:pt x="6041" y="111"/>
                    </a:lnTo>
                    <a:lnTo>
                      <a:pt x="6041" y="111"/>
                    </a:lnTo>
                    <a:lnTo>
                      <a:pt x="6043" y="113"/>
                    </a:lnTo>
                    <a:lnTo>
                      <a:pt x="6044" y="107"/>
                    </a:lnTo>
                    <a:lnTo>
                      <a:pt x="6044" y="110"/>
                    </a:lnTo>
                    <a:lnTo>
                      <a:pt x="6046" y="110"/>
                    </a:lnTo>
                    <a:lnTo>
                      <a:pt x="6048" y="105"/>
                    </a:lnTo>
                    <a:lnTo>
                      <a:pt x="6048" y="105"/>
                    </a:lnTo>
                    <a:lnTo>
                      <a:pt x="6049" y="103"/>
                    </a:lnTo>
                    <a:lnTo>
                      <a:pt x="6051" y="103"/>
                    </a:lnTo>
                    <a:lnTo>
                      <a:pt x="6051" y="105"/>
                    </a:lnTo>
                    <a:lnTo>
                      <a:pt x="6053" y="103"/>
                    </a:lnTo>
                    <a:lnTo>
                      <a:pt x="6054" y="103"/>
                    </a:lnTo>
                    <a:lnTo>
                      <a:pt x="6054" y="103"/>
                    </a:lnTo>
                    <a:lnTo>
                      <a:pt x="6056" y="102"/>
                    </a:lnTo>
                    <a:lnTo>
                      <a:pt x="6058" y="100"/>
                    </a:lnTo>
                    <a:lnTo>
                      <a:pt x="6058" y="100"/>
                    </a:lnTo>
                    <a:lnTo>
                      <a:pt x="6059" y="97"/>
                    </a:lnTo>
                    <a:lnTo>
                      <a:pt x="6061" y="102"/>
                    </a:lnTo>
                    <a:lnTo>
                      <a:pt x="6061" y="98"/>
                    </a:lnTo>
                    <a:lnTo>
                      <a:pt x="6063" y="93"/>
                    </a:lnTo>
                    <a:lnTo>
                      <a:pt x="6064" y="95"/>
                    </a:lnTo>
                    <a:lnTo>
                      <a:pt x="6064" y="97"/>
                    </a:lnTo>
                    <a:lnTo>
                      <a:pt x="6066" y="93"/>
                    </a:lnTo>
                    <a:lnTo>
                      <a:pt x="6068" y="95"/>
                    </a:lnTo>
                    <a:lnTo>
                      <a:pt x="6068" y="88"/>
                    </a:lnTo>
                    <a:lnTo>
                      <a:pt x="6069" y="93"/>
                    </a:lnTo>
                    <a:lnTo>
                      <a:pt x="6069" y="88"/>
                    </a:lnTo>
                    <a:lnTo>
                      <a:pt x="6071" y="90"/>
                    </a:lnTo>
                    <a:lnTo>
                      <a:pt x="6071" y="85"/>
                    </a:lnTo>
                    <a:lnTo>
                      <a:pt x="6073" y="88"/>
                    </a:lnTo>
                    <a:lnTo>
                      <a:pt x="6074" y="88"/>
                    </a:lnTo>
                    <a:lnTo>
                      <a:pt x="6074" y="87"/>
                    </a:lnTo>
                    <a:lnTo>
                      <a:pt x="6076" y="85"/>
                    </a:lnTo>
                    <a:lnTo>
                      <a:pt x="6078" y="85"/>
                    </a:lnTo>
                    <a:lnTo>
                      <a:pt x="6078" y="83"/>
                    </a:lnTo>
                    <a:lnTo>
                      <a:pt x="6079" y="82"/>
                    </a:lnTo>
                    <a:lnTo>
                      <a:pt x="6081" y="82"/>
                    </a:lnTo>
                    <a:lnTo>
                      <a:pt x="6081" y="83"/>
                    </a:lnTo>
                    <a:lnTo>
                      <a:pt x="6083" y="83"/>
                    </a:lnTo>
                    <a:lnTo>
                      <a:pt x="6084" y="80"/>
                    </a:lnTo>
                    <a:lnTo>
                      <a:pt x="6084" y="82"/>
                    </a:lnTo>
                    <a:lnTo>
                      <a:pt x="6086" y="82"/>
                    </a:lnTo>
                    <a:lnTo>
                      <a:pt x="6088" y="80"/>
                    </a:lnTo>
                    <a:lnTo>
                      <a:pt x="6088" y="80"/>
                    </a:lnTo>
                    <a:lnTo>
                      <a:pt x="6089" y="77"/>
                    </a:lnTo>
                    <a:lnTo>
                      <a:pt x="6091" y="75"/>
                    </a:lnTo>
                    <a:lnTo>
                      <a:pt x="6091" y="73"/>
                    </a:lnTo>
                    <a:lnTo>
                      <a:pt x="6093" y="73"/>
                    </a:lnTo>
                    <a:lnTo>
                      <a:pt x="6094" y="72"/>
                    </a:lnTo>
                    <a:lnTo>
                      <a:pt x="6094" y="70"/>
                    </a:lnTo>
                    <a:lnTo>
                      <a:pt x="6096" y="73"/>
                    </a:lnTo>
                    <a:lnTo>
                      <a:pt x="6098" y="70"/>
                    </a:lnTo>
                    <a:lnTo>
                      <a:pt x="6098" y="70"/>
                    </a:lnTo>
                    <a:lnTo>
                      <a:pt x="6099" y="68"/>
                    </a:lnTo>
                    <a:lnTo>
                      <a:pt x="6101" y="68"/>
                    </a:lnTo>
                    <a:lnTo>
                      <a:pt x="6101" y="68"/>
                    </a:lnTo>
                    <a:lnTo>
                      <a:pt x="6103" y="65"/>
                    </a:lnTo>
                    <a:lnTo>
                      <a:pt x="6104" y="68"/>
                    </a:lnTo>
                    <a:lnTo>
                      <a:pt x="6104" y="60"/>
                    </a:lnTo>
                    <a:lnTo>
                      <a:pt x="6104" y="58"/>
                    </a:lnTo>
                    <a:lnTo>
                      <a:pt x="6106" y="60"/>
                    </a:lnTo>
                    <a:lnTo>
                      <a:pt x="6108" y="60"/>
                    </a:lnTo>
                    <a:lnTo>
                      <a:pt x="6108" y="58"/>
                    </a:lnTo>
                    <a:lnTo>
                      <a:pt x="6109" y="60"/>
                    </a:lnTo>
                    <a:lnTo>
                      <a:pt x="6111" y="58"/>
                    </a:lnTo>
                    <a:lnTo>
                      <a:pt x="6111" y="55"/>
                    </a:lnTo>
                    <a:lnTo>
                      <a:pt x="6113" y="55"/>
                    </a:lnTo>
                    <a:lnTo>
                      <a:pt x="6114" y="57"/>
                    </a:lnTo>
                    <a:lnTo>
                      <a:pt x="6114" y="55"/>
                    </a:lnTo>
                    <a:lnTo>
                      <a:pt x="6116" y="55"/>
                    </a:lnTo>
                    <a:lnTo>
                      <a:pt x="6118" y="53"/>
                    </a:lnTo>
                    <a:lnTo>
                      <a:pt x="6118" y="55"/>
                    </a:lnTo>
                    <a:lnTo>
                      <a:pt x="6119" y="50"/>
                    </a:lnTo>
                    <a:lnTo>
                      <a:pt x="6121" y="50"/>
                    </a:lnTo>
                    <a:lnTo>
                      <a:pt x="6121" y="55"/>
                    </a:lnTo>
                    <a:lnTo>
                      <a:pt x="6123" y="50"/>
                    </a:lnTo>
                    <a:lnTo>
                      <a:pt x="6124" y="53"/>
                    </a:lnTo>
                    <a:lnTo>
                      <a:pt x="6124" y="48"/>
                    </a:lnTo>
                    <a:lnTo>
                      <a:pt x="6124" y="52"/>
                    </a:lnTo>
                    <a:lnTo>
                      <a:pt x="6126" y="50"/>
                    </a:lnTo>
                    <a:lnTo>
                      <a:pt x="6128" y="48"/>
                    </a:lnTo>
                    <a:lnTo>
                      <a:pt x="6128" y="48"/>
                    </a:lnTo>
                    <a:lnTo>
                      <a:pt x="6129" y="50"/>
                    </a:lnTo>
                    <a:lnTo>
                      <a:pt x="6131" y="42"/>
                    </a:lnTo>
                    <a:lnTo>
                      <a:pt x="6131" y="37"/>
                    </a:lnTo>
                    <a:lnTo>
                      <a:pt x="6133" y="40"/>
                    </a:lnTo>
                    <a:lnTo>
                      <a:pt x="6134" y="38"/>
                    </a:lnTo>
                    <a:lnTo>
                      <a:pt x="6134" y="38"/>
                    </a:lnTo>
                    <a:lnTo>
                      <a:pt x="6136" y="37"/>
                    </a:lnTo>
                    <a:lnTo>
                      <a:pt x="6138" y="40"/>
                    </a:lnTo>
                    <a:lnTo>
                      <a:pt x="6138" y="37"/>
                    </a:lnTo>
                    <a:lnTo>
                      <a:pt x="6139" y="37"/>
                    </a:lnTo>
                    <a:lnTo>
                      <a:pt x="6141" y="38"/>
                    </a:lnTo>
                    <a:lnTo>
                      <a:pt x="6141" y="38"/>
                    </a:lnTo>
                    <a:lnTo>
                      <a:pt x="6141" y="35"/>
                    </a:lnTo>
                    <a:lnTo>
                      <a:pt x="6143" y="32"/>
                    </a:lnTo>
                    <a:lnTo>
                      <a:pt x="6144" y="35"/>
                    </a:lnTo>
                    <a:lnTo>
                      <a:pt x="6144" y="32"/>
                    </a:lnTo>
                    <a:lnTo>
                      <a:pt x="6146" y="32"/>
                    </a:lnTo>
                    <a:lnTo>
                      <a:pt x="6148" y="30"/>
                    </a:lnTo>
                    <a:lnTo>
                      <a:pt x="6148" y="30"/>
                    </a:lnTo>
                    <a:lnTo>
                      <a:pt x="6149" y="30"/>
                    </a:lnTo>
                    <a:lnTo>
                      <a:pt x="6151" y="30"/>
                    </a:lnTo>
                    <a:lnTo>
                      <a:pt x="6151" y="30"/>
                    </a:lnTo>
                    <a:lnTo>
                      <a:pt x="6153" y="28"/>
                    </a:lnTo>
                    <a:lnTo>
                      <a:pt x="6154" y="23"/>
                    </a:lnTo>
                    <a:lnTo>
                      <a:pt x="6154" y="23"/>
                    </a:lnTo>
                    <a:lnTo>
                      <a:pt x="6156" y="27"/>
                    </a:lnTo>
                    <a:lnTo>
                      <a:pt x="6156" y="25"/>
                    </a:lnTo>
                    <a:lnTo>
                      <a:pt x="6158" y="27"/>
                    </a:lnTo>
                    <a:lnTo>
                      <a:pt x="6158" y="27"/>
                    </a:lnTo>
                    <a:lnTo>
                      <a:pt x="6159" y="23"/>
                    </a:lnTo>
                    <a:lnTo>
                      <a:pt x="6161" y="23"/>
                    </a:lnTo>
                    <a:lnTo>
                      <a:pt x="6161" y="20"/>
                    </a:lnTo>
                    <a:lnTo>
                      <a:pt x="6163" y="18"/>
                    </a:lnTo>
                    <a:lnTo>
                      <a:pt x="6164" y="17"/>
                    </a:lnTo>
                    <a:lnTo>
                      <a:pt x="6164" y="20"/>
                    </a:lnTo>
                    <a:lnTo>
                      <a:pt x="6166" y="18"/>
                    </a:lnTo>
                    <a:lnTo>
                      <a:pt x="6168" y="15"/>
                    </a:lnTo>
                    <a:lnTo>
                      <a:pt x="6168" y="18"/>
                    </a:lnTo>
                    <a:lnTo>
                      <a:pt x="6168" y="17"/>
                    </a:lnTo>
                    <a:lnTo>
                      <a:pt x="6169" y="15"/>
                    </a:lnTo>
                    <a:lnTo>
                      <a:pt x="6171" y="12"/>
                    </a:lnTo>
                    <a:lnTo>
                      <a:pt x="6171" y="10"/>
                    </a:lnTo>
                    <a:lnTo>
                      <a:pt x="6173" y="10"/>
                    </a:lnTo>
                    <a:lnTo>
                      <a:pt x="6174" y="7"/>
                    </a:lnTo>
                    <a:lnTo>
                      <a:pt x="6174" y="7"/>
                    </a:lnTo>
                    <a:lnTo>
                      <a:pt x="6176" y="5"/>
                    </a:lnTo>
                    <a:lnTo>
                      <a:pt x="6178" y="8"/>
                    </a:lnTo>
                    <a:lnTo>
                      <a:pt x="6178" y="10"/>
                    </a:lnTo>
                    <a:lnTo>
                      <a:pt x="6179" y="5"/>
                    </a:lnTo>
                    <a:lnTo>
                      <a:pt x="6179" y="5"/>
                    </a:lnTo>
                    <a:lnTo>
                      <a:pt x="6181" y="5"/>
                    </a:lnTo>
                    <a:lnTo>
                      <a:pt x="6183" y="8"/>
                    </a:lnTo>
                    <a:lnTo>
                      <a:pt x="6184" y="3"/>
                    </a:lnTo>
                    <a:lnTo>
                      <a:pt x="6184" y="3"/>
                    </a:lnTo>
                    <a:lnTo>
                      <a:pt x="6186" y="3"/>
                    </a:lnTo>
                    <a:lnTo>
                      <a:pt x="6188" y="0"/>
                    </a:lnTo>
                    <a:lnTo>
                      <a:pt x="6188" y="3"/>
                    </a:lnTo>
                    <a:lnTo>
                      <a:pt x="6189" y="2"/>
                    </a:lnTo>
                    <a:lnTo>
                      <a:pt x="6191" y="0"/>
                    </a:lnTo>
                  </a:path>
                </a:pathLst>
              </a:custGeom>
              <a:noFill/>
              <a:ln w="1079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2" name="Freeform 61"/>
              <p:cNvSpPr>
                <a:spLocks noEditPoints="1"/>
              </p:cNvSpPr>
              <p:nvPr/>
            </p:nvSpPr>
            <p:spPr bwMode="auto">
              <a:xfrm>
                <a:off x="5720" y="6697"/>
                <a:ext cx="167" cy="166"/>
              </a:xfrm>
              <a:custGeom>
                <a:avLst/>
                <a:gdLst>
                  <a:gd name="T0" fmla="*/ 0 w 334"/>
                  <a:gd name="T1" fmla="*/ 333 h 333"/>
                  <a:gd name="T2" fmla="*/ 334 w 334"/>
                  <a:gd name="T3" fmla="*/ 333 h 333"/>
                  <a:gd name="T4" fmla="*/ 334 w 334"/>
                  <a:gd name="T5" fmla="*/ 0 h 333"/>
                  <a:gd name="T6" fmla="*/ 0 w 334"/>
                  <a:gd name="T7" fmla="*/ 0 h 333"/>
                  <a:gd name="T8" fmla="*/ 0 w 334"/>
                  <a:gd name="T9" fmla="*/ 333 h 333"/>
                  <a:gd name="T10" fmla="*/ 10 w 334"/>
                  <a:gd name="T11" fmla="*/ 323 h 333"/>
                  <a:gd name="T12" fmla="*/ 10 w 334"/>
                  <a:gd name="T13" fmla="*/ 10 h 333"/>
                  <a:gd name="T14" fmla="*/ 322 w 334"/>
                  <a:gd name="T15" fmla="*/ 10 h 333"/>
                  <a:gd name="T16" fmla="*/ 322 w 334"/>
                  <a:gd name="T17" fmla="*/ 323 h 333"/>
                  <a:gd name="T18" fmla="*/ 10 w 334"/>
                  <a:gd name="T19" fmla="*/ 323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4" h="333">
                    <a:moveTo>
                      <a:pt x="0" y="333"/>
                    </a:moveTo>
                    <a:lnTo>
                      <a:pt x="334" y="333"/>
                    </a:lnTo>
                    <a:lnTo>
                      <a:pt x="334" y="0"/>
                    </a:lnTo>
                    <a:lnTo>
                      <a:pt x="0" y="0"/>
                    </a:lnTo>
                    <a:lnTo>
                      <a:pt x="0" y="333"/>
                    </a:lnTo>
                    <a:close/>
                    <a:moveTo>
                      <a:pt x="10" y="323"/>
                    </a:moveTo>
                    <a:lnTo>
                      <a:pt x="10" y="10"/>
                    </a:lnTo>
                    <a:lnTo>
                      <a:pt x="322" y="10"/>
                    </a:lnTo>
                    <a:lnTo>
                      <a:pt x="322" y="323"/>
                    </a:lnTo>
                    <a:lnTo>
                      <a:pt x="10" y="3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" name="Rectangle 62"/>
              <p:cNvSpPr>
                <a:spLocks noChangeArrowheads="1"/>
              </p:cNvSpPr>
              <p:nvPr/>
            </p:nvSpPr>
            <p:spPr bwMode="auto">
              <a:xfrm>
                <a:off x="5720" y="6697"/>
                <a:ext cx="167" cy="166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" name="Rectangle 63"/>
              <p:cNvSpPr>
                <a:spLocks noChangeArrowheads="1"/>
              </p:cNvSpPr>
              <p:nvPr/>
            </p:nvSpPr>
            <p:spPr bwMode="auto">
              <a:xfrm>
                <a:off x="5725" y="6702"/>
                <a:ext cx="156" cy="156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" name="Freeform 64"/>
              <p:cNvSpPr>
                <a:spLocks noEditPoints="1"/>
              </p:cNvSpPr>
              <p:nvPr/>
            </p:nvSpPr>
            <p:spPr bwMode="auto">
              <a:xfrm>
                <a:off x="5778" y="6674"/>
                <a:ext cx="166" cy="166"/>
              </a:xfrm>
              <a:custGeom>
                <a:avLst/>
                <a:gdLst>
                  <a:gd name="T0" fmla="*/ 0 w 333"/>
                  <a:gd name="T1" fmla="*/ 333 h 333"/>
                  <a:gd name="T2" fmla="*/ 333 w 333"/>
                  <a:gd name="T3" fmla="*/ 333 h 333"/>
                  <a:gd name="T4" fmla="*/ 333 w 333"/>
                  <a:gd name="T5" fmla="*/ 0 h 333"/>
                  <a:gd name="T6" fmla="*/ 0 w 333"/>
                  <a:gd name="T7" fmla="*/ 0 h 333"/>
                  <a:gd name="T8" fmla="*/ 0 w 333"/>
                  <a:gd name="T9" fmla="*/ 333 h 333"/>
                  <a:gd name="T10" fmla="*/ 10 w 333"/>
                  <a:gd name="T11" fmla="*/ 323 h 333"/>
                  <a:gd name="T12" fmla="*/ 10 w 333"/>
                  <a:gd name="T13" fmla="*/ 10 h 333"/>
                  <a:gd name="T14" fmla="*/ 323 w 333"/>
                  <a:gd name="T15" fmla="*/ 10 h 333"/>
                  <a:gd name="T16" fmla="*/ 323 w 333"/>
                  <a:gd name="T17" fmla="*/ 323 h 333"/>
                  <a:gd name="T18" fmla="*/ 10 w 333"/>
                  <a:gd name="T19" fmla="*/ 323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3" h="333">
                    <a:moveTo>
                      <a:pt x="0" y="333"/>
                    </a:moveTo>
                    <a:lnTo>
                      <a:pt x="333" y="333"/>
                    </a:lnTo>
                    <a:lnTo>
                      <a:pt x="333" y="0"/>
                    </a:lnTo>
                    <a:lnTo>
                      <a:pt x="0" y="0"/>
                    </a:lnTo>
                    <a:lnTo>
                      <a:pt x="0" y="333"/>
                    </a:lnTo>
                    <a:close/>
                    <a:moveTo>
                      <a:pt x="10" y="323"/>
                    </a:moveTo>
                    <a:lnTo>
                      <a:pt x="10" y="10"/>
                    </a:lnTo>
                    <a:lnTo>
                      <a:pt x="323" y="10"/>
                    </a:lnTo>
                    <a:lnTo>
                      <a:pt x="323" y="323"/>
                    </a:lnTo>
                    <a:lnTo>
                      <a:pt x="10" y="3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" name="Rectangle 65"/>
              <p:cNvSpPr>
                <a:spLocks noChangeArrowheads="1"/>
              </p:cNvSpPr>
              <p:nvPr/>
            </p:nvSpPr>
            <p:spPr bwMode="auto">
              <a:xfrm>
                <a:off x="5778" y="6674"/>
                <a:ext cx="166" cy="166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" name="Rectangle 66"/>
              <p:cNvSpPr>
                <a:spLocks noChangeArrowheads="1"/>
              </p:cNvSpPr>
              <p:nvPr/>
            </p:nvSpPr>
            <p:spPr bwMode="auto">
              <a:xfrm>
                <a:off x="5783" y="6679"/>
                <a:ext cx="156" cy="156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" name="Freeform 67"/>
              <p:cNvSpPr>
                <a:spLocks noEditPoints="1"/>
              </p:cNvSpPr>
              <p:nvPr/>
            </p:nvSpPr>
            <p:spPr bwMode="auto">
              <a:xfrm>
                <a:off x="5832" y="6634"/>
                <a:ext cx="166" cy="166"/>
              </a:xfrm>
              <a:custGeom>
                <a:avLst/>
                <a:gdLst>
                  <a:gd name="T0" fmla="*/ 0 w 333"/>
                  <a:gd name="T1" fmla="*/ 333 h 333"/>
                  <a:gd name="T2" fmla="*/ 333 w 333"/>
                  <a:gd name="T3" fmla="*/ 333 h 333"/>
                  <a:gd name="T4" fmla="*/ 333 w 333"/>
                  <a:gd name="T5" fmla="*/ 0 h 333"/>
                  <a:gd name="T6" fmla="*/ 0 w 333"/>
                  <a:gd name="T7" fmla="*/ 0 h 333"/>
                  <a:gd name="T8" fmla="*/ 0 w 333"/>
                  <a:gd name="T9" fmla="*/ 333 h 333"/>
                  <a:gd name="T10" fmla="*/ 10 w 333"/>
                  <a:gd name="T11" fmla="*/ 323 h 333"/>
                  <a:gd name="T12" fmla="*/ 10 w 333"/>
                  <a:gd name="T13" fmla="*/ 10 h 333"/>
                  <a:gd name="T14" fmla="*/ 321 w 333"/>
                  <a:gd name="T15" fmla="*/ 10 h 333"/>
                  <a:gd name="T16" fmla="*/ 321 w 333"/>
                  <a:gd name="T17" fmla="*/ 323 h 333"/>
                  <a:gd name="T18" fmla="*/ 10 w 333"/>
                  <a:gd name="T19" fmla="*/ 323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3" h="333">
                    <a:moveTo>
                      <a:pt x="0" y="333"/>
                    </a:moveTo>
                    <a:lnTo>
                      <a:pt x="333" y="333"/>
                    </a:lnTo>
                    <a:lnTo>
                      <a:pt x="333" y="0"/>
                    </a:lnTo>
                    <a:lnTo>
                      <a:pt x="0" y="0"/>
                    </a:lnTo>
                    <a:lnTo>
                      <a:pt x="0" y="333"/>
                    </a:lnTo>
                    <a:close/>
                    <a:moveTo>
                      <a:pt x="10" y="323"/>
                    </a:moveTo>
                    <a:lnTo>
                      <a:pt x="10" y="10"/>
                    </a:lnTo>
                    <a:lnTo>
                      <a:pt x="321" y="10"/>
                    </a:lnTo>
                    <a:lnTo>
                      <a:pt x="321" y="323"/>
                    </a:lnTo>
                    <a:lnTo>
                      <a:pt x="10" y="3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9" name="Rectangle 68"/>
              <p:cNvSpPr>
                <a:spLocks noChangeArrowheads="1"/>
              </p:cNvSpPr>
              <p:nvPr/>
            </p:nvSpPr>
            <p:spPr bwMode="auto">
              <a:xfrm>
                <a:off x="5832" y="6634"/>
                <a:ext cx="166" cy="166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0" name="Rectangle 69"/>
              <p:cNvSpPr>
                <a:spLocks noChangeArrowheads="1"/>
              </p:cNvSpPr>
              <p:nvPr/>
            </p:nvSpPr>
            <p:spPr bwMode="auto">
              <a:xfrm>
                <a:off x="5837" y="6639"/>
                <a:ext cx="155" cy="156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1" name="Freeform 70"/>
              <p:cNvSpPr>
                <a:spLocks noEditPoints="1"/>
              </p:cNvSpPr>
              <p:nvPr/>
            </p:nvSpPr>
            <p:spPr bwMode="auto">
              <a:xfrm>
                <a:off x="5882" y="6610"/>
                <a:ext cx="166" cy="166"/>
              </a:xfrm>
              <a:custGeom>
                <a:avLst/>
                <a:gdLst>
                  <a:gd name="T0" fmla="*/ 0 w 333"/>
                  <a:gd name="T1" fmla="*/ 333 h 333"/>
                  <a:gd name="T2" fmla="*/ 333 w 333"/>
                  <a:gd name="T3" fmla="*/ 333 h 333"/>
                  <a:gd name="T4" fmla="*/ 333 w 333"/>
                  <a:gd name="T5" fmla="*/ 0 h 333"/>
                  <a:gd name="T6" fmla="*/ 0 w 333"/>
                  <a:gd name="T7" fmla="*/ 0 h 333"/>
                  <a:gd name="T8" fmla="*/ 0 w 333"/>
                  <a:gd name="T9" fmla="*/ 333 h 333"/>
                  <a:gd name="T10" fmla="*/ 10 w 333"/>
                  <a:gd name="T11" fmla="*/ 323 h 333"/>
                  <a:gd name="T12" fmla="*/ 10 w 333"/>
                  <a:gd name="T13" fmla="*/ 10 h 333"/>
                  <a:gd name="T14" fmla="*/ 321 w 333"/>
                  <a:gd name="T15" fmla="*/ 10 h 333"/>
                  <a:gd name="T16" fmla="*/ 321 w 333"/>
                  <a:gd name="T17" fmla="*/ 323 h 333"/>
                  <a:gd name="T18" fmla="*/ 10 w 333"/>
                  <a:gd name="T19" fmla="*/ 323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3" h="333">
                    <a:moveTo>
                      <a:pt x="0" y="333"/>
                    </a:moveTo>
                    <a:lnTo>
                      <a:pt x="333" y="333"/>
                    </a:lnTo>
                    <a:lnTo>
                      <a:pt x="333" y="0"/>
                    </a:lnTo>
                    <a:lnTo>
                      <a:pt x="0" y="0"/>
                    </a:lnTo>
                    <a:lnTo>
                      <a:pt x="0" y="333"/>
                    </a:lnTo>
                    <a:close/>
                    <a:moveTo>
                      <a:pt x="10" y="323"/>
                    </a:moveTo>
                    <a:lnTo>
                      <a:pt x="10" y="10"/>
                    </a:lnTo>
                    <a:lnTo>
                      <a:pt x="321" y="10"/>
                    </a:lnTo>
                    <a:lnTo>
                      <a:pt x="321" y="323"/>
                    </a:lnTo>
                    <a:lnTo>
                      <a:pt x="10" y="3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" name="Rectangle 71"/>
              <p:cNvSpPr>
                <a:spLocks noChangeArrowheads="1"/>
              </p:cNvSpPr>
              <p:nvPr/>
            </p:nvSpPr>
            <p:spPr bwMode="auto">
              <a:xfrm>
                <a:off x="5882" y="6610"/>
                <a:ext cx="166" cy="166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" name="Rectangle 72"/>
              <p:cNvSpPr>
                <a:spLocks noChangeArrowheads="1"/>
              </p:cNvSpPr>
              <p:nvPr/>
            </p:nvSpPr>
            <p:spPr bwMode="auto">
              <a:xfrm>
                <a:off x="5887" y="6615"/>
                <a:ext cx="155" cy="156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" name="Freeform 73"/>
              <p:cNvSpPr>
                <a:spLocks noEditPoints="1"/>
              </p:cNvSpPr>
              <p:nvPr/>
            </p:nvSpPr>
            <p:spPr bwMode="auto">
              <a:xfrm>
                <a:off x="5928" y="6571"/>
                <a:ext cx="167" cy="167"/>
              </a:xfrm>
              <a:custGeom>
                <a:avLst/>
                <a:gdLst>
                  <a:gd name="T0" fmla="*/ 0 w 333"/>
                  <a:gd name="T1" fmla="*/ 333 h 333"/>
                  <a:gd name="T2" fmla="*/ 333 w 333"/>
                  <a:gd name="T3" fmla="*/ 333 h 333"/>
                  <a:gd name="T4" fmla="*/ 333 w 333"/>
                  <a:gd name="T5" fmla="*/ 0 h 333"/>
                  <a:gd name="T6" fmla="*/ 0 w 333"/>
                  <a:gd name="T7" fmla="*/ 0 h 333"/>
                  <a:gd name="T8" fmla="*/ 0 w 333"/>
                  <a:gd name="T9" fmla="*/ 333 h 333"/>
                  <a:gd name="T10" fmla="*/ 10 w 333"/>
                  <a:gd name="T11" fmla="*/ 323 h 333"/>
                  <a:gd name="T12" fmla="*/ 10 w 333"/>
                  <a:gd name="T13" fmla="*/ 10 h 333"/>
                  <a:gd name="T14" fmla="*/ 321 w 333"/>
                  <a:gd name="T15" fmla="*/ 10 h 333"/>
                  <a:gd name="T16" fmla="*/ 321 w 333"/>
                  <a:gd name="T17" fmla="*/ 323 h 333"/>
                  <a:gd name="T18" fmla="*/ 10 w 333"/>
                  <a:gd name="T19" fmla="*/ 323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3" h="333">
                    <a:moveTo>
                      <a:pt x="0" y="333"/>
                    </a:moveTo>
                    <a:lnTo>
                      <a:pt x="333" y="333"/>
                    </a:lnTo>
                    <a:lnTo>
                      <a:pt x="333" y="0"/>
                    </a:lnTo>
                    <a:lnTo>
                      <a:pt x="0" y="0"/>
                    </a:lnTo>
                    <a:lnTo>
                      <a:pt x="0" y="333"/>
                    </a:lnTo>
                    <a:close/>
                    <a:moveTo>
                      <a:pt x="10" y="323"/>
                    </a:moveTo>
                    <a:lnTo>
                      <a:pt x="10" y="10"/>
                    </a:lnTo>
                    <a:lnTo>
                      <a:pt x="321" y="10"/>
                    </a:lnTo>
                    <a:lnTo>
                      <a:pt x="321" y="323"/>
                    </a:lnTo>
                    <a:lnTo>
                      <a:pt x="10" y="3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5" name="Rectangle 74"/>
              <p:cNvSpPr>
                <a:spLocks noChangeArrowheads="1"/>
              </p:cNvSpPr>
              <p:nvPr/>
            </p:nvSpPr>
            <p:spPr bwMode="auto">
              <a:xfrm>
                <a:off x="5928" y="6571"/>
                <a:ext cx="167" cy="167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6" name="Rectangle 75"/>
              <p:cNvSpPr>
                <a:spLocks noChangeArrowheads="1"/>
              </p:cNvSpPr>
              <p:nvPr/>
            </p:nvSpPr>
            <p:spPr bwMode="auto">
              <a:xfrm>
                <a:off x="5933" y="6576"/>
                <a:ext cx="156" cy="157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7" name="Freeform 76"/>
              <p:cNvSpPr>
                <a:spLocks noEditPoints="1"/>
              </p:cNvSpPr>
              <p:nvPr/>
            </p:nvSpPr>
            <p:spPr bwMode="auto">
              <a:xfrm>
                <a:off x="5972" y="6554"/>
                <a:ext cx="166" cy="166"/>
              </a:xfrm>
              <a:custGeom>
                <a:avLst/>
                <a:gdLst>
                  <a:gd name="T0" fmla="*/ 0 w 333"/>
                  <a:gd name="T1" fmla="*/ 332 h 332"/>
                  <a:gd name="T2" fmla="*/ 333 w 333"/>
                  <a:gd name="T3" fmla="*/ 332 h 332"/>
                  <a:gd name="T4" fmla="*/ 333 w 333"/>
                  <a:gd name="T5" fmla="*/ 0 h 332"/>
                  <a:gd name="T6" fmla="*/ 0 w 333"/>
                  <a:gd name="T7" fmla="*/ 0 h 332"/>
                  <a:gd name="T8" fmla="*/ 0 w 333"/>
                  <a:gd name="T9" fmla="*/ 332 h 332"/>
                  <a:gd name="T10" fmla="*/ 12 w 333"/>
                  <a:gd name="T11" fmla="*/ 322 h 332"/>
                  <a:gd name="T12" fmla="*/ 12 w 333"/>
                  <a:gd name="T13" fmla="*/ 9 h 332"/>
                  <a:gd name="T14" fmla="*/ 323 w 333"/>
                  <a:gd name="T15" fmla="*/ 9 h 332"/>
                  <a:gd name="T16" fmla="*/ 323 w 333"/>
                  <a:gd name="T17" fmla="*/ 322 h 332"/>
                  <a:gd name="T18" fmla="*/ 12 w 333"/>
                  <a:gd name="T19" fmla="*/ 32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3" h="332">
                    <a:moveTo>
                      <a:pt x="0" y="332"/>
                    </a:moveTo>
                    <a:lnTo>
                      <a:pt x="333" y="332"/>
                    </a:lnTo>
                    <a:lnTo>
                      <a:pt x="333" y="0"/>
                    </a:lnTo>
                    <a:lnTo>
                      <a:pt x="0" y="0"/>
                    </a:lnTo>
                    <a:lnTo>
                      <a:pt x="0" y="332"/>
                    </a:lnTo>
                    <a:close/>
                    <a:moveTo>
                      <a:pt x="12" y="322"/>
                    </a:moveTo>
                    <a:lnTo>
                      <a:pt x="12" y="9"/>
                    </a:lnTo>
                    <a:lnTo>
                      <a:pt x="323" y="9"/>
                    </a:lnTo>
                    <a:lnTo>
                      <a:pt x="323" y="322"/>
                    </a:lnTo>
                    <a:lnTo>
                      <a:pt x="12" y="32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8" name="Rectangle 77"/>
              <p:cNvSpPr>
                <a:spLocks noChangeArrowheads="1"/>
              </p:cNvSpPr>
              <p:nvPr/>
            </p:nvSpPr>
            <p:spPr bwMode="auto">
              <a:xfrm>
                <a:off x="5972" y="6554"/>
                <a:ext cx="166" cy="166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9" name="Rectangle 78"/>
              <p:cNvSpPr>
                <a:spLocks noChangeArrowheads="1"/>
              </p:cNvSpPr>
              <p:nvPr/>
            </p:nvSpPr>
            <p:spPr bwMode="auto">
              <a:xfrm>
                <a:off x="5978" y="6559"/>
                <a:ext cx="155" cy="156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0" name="Freeform 79"/>
              <p:cNvSpPr>
                <a:spLocks noEditPoints="1"/>
              </p:cNvSpPr>
              <p:nvPr/>
            </p:nvSpPr>
            <p:spPr bwMode="auto">
              <a:xfrm>
                <a:off x="6013" y="6531"/>
                <a:ext cx="167" cy="167"/>
              </a:xfrm>
              <a:custGeom>
                <a:avLst/>
                <a:gdLst>
                  <a:gd name="T0" fmla="*/ 0 w 333"/>
                  <a:gd name="T1" fmla="*/ 332 h 332"/>
                  <a:gd name="T2" fmla="*/ 333 w 333"/>
                  <a:gd name="T3" fmla="*/ 332 h 332"/>
                  <a:gd name="T4" fmla="*/ 333 w 333"/>
                  <a:gd name="T5" fmla="*/ 0 h 332"/>
                  <a:gd name="T6" fmla="*/ 0 w 333"/>
                  <a:gd name="T7" fmla="*/ 0 h 332"/>
                  <a:gd name="T8" fmla="*/ 0 w 333"/>
                  <a:gd name="T9" fmla="*/ 332 h 332"/>
                  <a:gd name="T10" fmla="*/ 10 w 333"/>
                  <a:gd name="T11" fmla="*/ 322 h 332"/>
                  <a:gd name="T12" fmla="*/ 10 w 333"/>
                  <a:gd name="T13" fmla="*/ 10 h 332"/>
                  <a:gd name="T14" fmla="*/ 321 w 333"/>
                  <a:gd name="T15" fmla="*/ 10 h 332"/>
                  <a:gd name="T16" fmla="*/ 321 w 333"/>
                  <a:gd name="T17" fmla="*/ 322 h 332"/>
                  <a:gd name="T18" fmla="*/ 10 w 333"/>
                  <a:gd name="T19" fmla="*/ 32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3" h="332">
                    <a:moveTo>
                      <a:pt x="0" y="332"/>
                    </a:moveTo>
                    <a:lnTo>
                      <a:pt x="333" y="332"/>
                    </a:lnTo>
                    <a:lnTo>
                      <a:pt x="333" y="0"/>
                    </a:lnTo>
                    <a:lnTo>
                      <a:pt x="0" y="0"/>
                    </a:lnTo>
                    <a:lnTo>
                      <a:pt x="0" y="332"/>
                    </a:lnTo>
                    <a:close/>
                    <a:moveTo>
                      <a:pt x="10" y="322"/>
                    </a:moveTo>
                    <a:lnTo>
                      <a:pt x="10" y="10"/>
                    </a:lnTo>
                    <a:lnTo>
                      <a:pt x="321" y="10"/>
                    </a:lnTo>
                    <a:lnTo>
                      <a:pt x="321" y="322"/>
                    </a:lnTo>
                    <a:lnTo>
                      <a:pt x="10" y="32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1" name="Rectangle 80"/>
              <p:cNvSpPr>
                <a:spLocks noChangeArrowheads="1"/>
              </p:cNvSpPr>
              <p:nvPr/>
            </p:nvSpPr>
            <p:spPr bwMode="auto">
              <a:xfrm>
                <a:off x="6013" y="6531"/>
                <a:ext cx="167" cy="167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2" name="Rectangle 81"/>
              <p:cNvSpPr>
                <a:spLocks noChangeArrowheads="1"/>
              </p:cNvSpPr>
              <p:nvPr/>
            </p:nvSpPr>
            <p:spPr bwMode="auto">
              <a:xfrm>
                <a:off x="6018" y="6536"/>
                <a:ext cx="156" cy="157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3" name="Freeform 82"/>
              <p:cNvSpPr>
                <a:spLocks noEditPoints="1"/>
              </p:cNvSpPr>
              <p:nvPr/>
            </p:nvSpPr>
            <p:spPr bwMode="auto">
              <a:xfrm>
                <a:off x="6470" y="6264"/>
                <a:ext cx="167" cy="167"/>
              </a:xfrm>
              <a:custGeom>
                <a:avLst/>
                <a:gdLst>
                  <a:gd name="T0" fmla="*/ 0 w 333"/>
                  <a:gd name="T1" fmla="*/ 333 h 333"/>
                  <a:gd name="T2" fmla="*/ 333 w 333"/>
                  <a:gd name="T3" fmla="*/ 333 h 333"/>
                  <a:gd name="T4" fmla="*/ 333 w 333"/>
                  <a:gd name="T5" fmla="*/ 0 h 333"/>
                  <a:gd name="T6" fmla="*/ 0 w 333"/>
                  <a:gd name="T7" fmla="*/ 0 h 333"/>
                  <a:gd name="T8" fmla="*/ 0 w 333"/>
                  <a:gd name="T9" fmla="*/ 333 h 333"/>
                  <a:gd name="T10" fmla="*/ 10 w 333"/>
                  <a:gd name="T11" fmla="*/ 323 h 333"/>
                  <a:gd name="T12" fmla="*/ 10 w 333"/>
                  <a:gd name="T13" fmla="*/ 10 h 333"/>
                  <a:gd name="T14" fmla="*/ 323 w 333"/>
                  <a:gd name="T15" fmla="*/ 10 h 333"/>
                  <a:gd name="T16" fmla="*/ 323 w 333"/>
                  <a:gd name="T17" fmla="*/ 323 h 333"/>
                  <a:gd name="T18" fmla="*/ 10 w 333"/>
                  <a:gd name="T19" fmla="*/ 323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3" h="333">
                    <a:moveTo>
                      <a:pt x="0" y="333"/>
                    </a:moveTo>
                    <a:lnTo>
                      <a:pt x="333" y="333"/>
                    </a:lnTo>
                    <a:lnTo>
                      <a:pt x="333" y="0"/>
                    </a:lnTo>
                    <a:lnTo>
                      <a:pt x="0" y="0"/>
                    </a:lnTo>
                    <a:lnTo>
                      <a:pt x="0" y="333"/>
                    </a:lnTo>
                    <a:close/>
                    <a:moveTo>
                      <a:pt x="10" y="323"/>
                    </a:moveTo>
                    <a:lnTo>
                      <a:pt x="10" y="10"/>
                    </a:lnTo>
                    <a:lnTo>
                      <a:pt x="323" y="10"/>
                    </a:lnTo>
                    <a:lnTo>
                      <a:pt x="323" y="323"/>
                    </a:lnTo>
                    <a:lnTo>
                      <a:pt x="10" y="3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4" name="Rectangle 83"/>
              <p:cNvSpPr>
                <a:spLocks noChangeArrowheads="1"/>
              </p:cNvSpPr>
              <p:nvPr/>
            </p:nvSpPr>
            <p:spPr bwMode="auto">
              <a:xfrm>
                <a:off x="6470" y="6264"/>
                <a:ext cx="167" cy="167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5" name="Rectangle 84"/>
              <p:cNvSpPr>
                <a:spLocks noChangeArrowheads="1"/>
              </p:cNvSpPr>
              <p:nvPr/>
            </p:nvSpPr>
            <p:spPr bwMode="auto">
              <a:xfrm>
                <a:off x="6475" y="6269"/>
                <a:ext cx="157" cy="157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6" name="Freeform 85"/>
              <p:cNvSpPr>
                <a:spLocks noEditPoints="1"/>
              </p:cNvSpPr>
              <p:nvPr/>
            </p:nvSpPr>
            <p:spPr bwMode="auto">
              <a:xfrm>
                <a:off x="7208" y="5814"/>
                <a:ext cx="167" cy="166"/>
              </a:xfrm>
              <a:custGeom>
                <a:avLst/>
                <a:gdLst>
                  <a:gd name="T0" fmla="*/ 0 w 333"/>
                  <a:gd name="T1" fmla="*/ 333 h 333"/>
                  <a:gd name="T2" fmla="*/ 333 w 333"/>
                  <a:gd name="T3" fmla="*/ 333 h 333"/>
                  <a:gd name="T4" fmla="*/ 333 w 333"/>
                  <a:gd name="T5" fmla="*/ 0 h 333"/>
                  <a:gd name="T6" fmla="*/ 0 w 333"/>
                  <a:gd name="T7" fmla="*/ 0 h 333"/>
                  <a:gd name="T8" fmla="*/ 0 w 333"/>
                  <a:gd name="T9" fmla="*/ 333 h 333"/>
                  <a:gd name="T10" fmla="*/ 10 w 333"/>
                  <a:gd name="T11" fmla="*/ 323 h 333"/>
                  <a:gd name="T12" fmla="*/ 10 w 333"/>
                  <a:gd name="T13" fmla="*/ 10 h 333"/>
                  <a:gd name="T14" fmla="*/ 321 w 333"/>
                  <a:gd name="T15" fmla="*/ 10 h 333"/>
                  <a:gd name="T16" fmla="*/ 321 w 333"/>
                  <a:gd name="T17" fmla="*/ 323 h 333"/>
                  <a:gd name="T18" fmla="*/ 10 w 333"/>
                  <a:gd name="T19" fmla="*/ 323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3" h="333">
                    <a:moveTo>
                      <a:pt x="0" y="333"/>
                    </a:moveTo>
                    <a:lnTo>
                      <a:pt x="333" y="333"/>
                    </a:lnTo>
                    <a:lnTo>
                      <a:pt x="333" y="0"/>
                    </a:lnTo>
                    <a:lnTo>
                      <a:pt x="0" y="0"/>
                    </a:lnTo>
                    <a:lnTo>
                      <a:pt x="0" y="333"/>
                    </a:lnTo>
                    <a:close/>
                    <a:moveTo>
                      <a:pt x="10" y="323"/>
                    </a:moveTo>
                    <a:lnTo>
                      <a:pt x="10" y="10"/>
                    </a:lnTo>
                    <a:lnTo>
                      <a:pt x="321" y="10"/>
                    </a:lnTo>
                    <a:lnTo>
                      <a:pt x="321" y="323"/>
                    </a:lnTo>
                    <a:lnTo>
                      <a:pt x="10" y="3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7" name="Rectangle 86"/>
              <p:cNvSpPr>
                <a:spLocks noChangeArrowheads="1"/>
              </p:cNvSpPr>
              <p:nvPr/>
            </p:nvSpPr>
            <p:spPr bwMode="auto">
              <a:xfrm>
                <a:off x="7208" y="5814"/>
                <a:ext cx="167" cy="166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8" name="Rectangle 87"/>
              <p:cNvSpPr>
                <a:spLocks noChangeArrowheads="1"/>
              </p:cNvSpPr>
              <p:nvPr/>
            </p:nvSpPr>
            <p:spPr bwMode="auto">
              <a:xfrm>
                <a:off x="7213" y="5819"/>
                <a:ext cx="156" cy="156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9" name="Freeform 88"/>
              <p:cNvSpPr>
                <a:spLocks noEditPoints="1"/>
              </p:cNvSpPr>
              <p:nvPr/>
            </p:nvSpPr>
            <p:spPr bwMode="auto">
              <a:xfrm>
                <a:off x="7580" y="5602"/>
                <a:ext cx="167" cy="166"/>
              </a:xfrm>
              <a:custGeom>
                <a:avLst/>
                <a:gdLst>
                  <a:gd name="T0" fmla="*/ 0 w 333"/>
                  <a:gd name="T1" fmla="*/ 333 h 333"/>
                  <a:gd name="T2" fmla="*/ 333 w 333"/>
                  <a:gd name="T3" fmla="*/ 333 h 333"/>
                  <a:gd name="T4" fmla="*/ 333 w 333"/>
                  <a:gd name="T5" fmla="*/ 0 h 333"/>
                  <a:gd name="T6" fmla="*/ 0 w 333"/>
                  <a:gd name="T7" fmla="*/ 0 h 333"/>
                  <a:gd name="T8" fmla="*/ 0 w 333"/>
                  <a:gd name="T9" fmla="*/ 333 h 333"/>
                  <a:gd name="T10" fmla="*/ 10 w 333"/>
                  <a:gd name="T11" fmla="*/ 323 h 333"/>
                  <a:gd name="T12" fmla="*/ 10 w 333"/>
                  <a:gd name="T13" fmla="*/ 10 h 333"/>
                  <a:gd name="T14" fmla="*/ 323 w 333"/>
                  <a:gd name="T15" fmla="*/ 10 h 333"/>
                  <a:gd name="T16" fmla="*/ 323 w 333"/>
                  <a:gd name="T17" fmla="*/ 323 h 333"/>
                  <a:gd name="T18" fmla="*/ 10 w 333"/>
                  <a:gd name="T19" fmla="*/ 323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3" h="333">
                    <a:moveTo>
                      <a:pt x="0" y="333"/>
                    </a:moveTo>
                    <a:lnTo>
                      <a:pt x="333" y="333"/>
                    </a:lnTo>
                    <a:lnTo>
                      <a:pt x="333" y="0"/>
                    </a:lnTo>
                    <a:lnTo>
                      <a:pt x="0" y="0"/>
                    </a:lnTo>
                    <a:lnTo>
                      <a:pt x="0" y="333"/>
                    </a:lnTo>
                    <a:close/>
                    <a:moveTo>
                      <a:pt x="10" y="323"/>
                    </a:moveTo>
                    <a:lnTo>
                      <a:pt x="10" y="10"/>
                    </a:lnTo>
                    <a:lnTo>
                      <a:pt x="323" y="10"/>
                    </a:lnTo>
                    <a:lnTo>
                      <a:pt x="323" y="323"/>
                    </a:lnTo>
                    <a:lnTo>
                      <a:pt x="10" y="3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0" name="Rectangle 89"/>
              <p:cNvSpPr>
                <a:spLocks noChangeArrowheads="1"/>
              </p:cNvSpPr>
              <p:nvPr/>
            </p:nvSpPr>
            <p:spPr bwMode="auto">
              <a:xfrm>
                <a:off x="7580" y="5602"/>
                <a:ext cx="167" cy="166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1" name="Rectangle 90"/>
              <p:cNvSpPr>
                <a:spLocks noChangeArrowheads="1"/>
              </p:cNvSpPr>
              <p:nvPr/>
            </p:nvSpPr>
            <p:spPr bwMode="auto">
              <a:xfrm>
                <a:off x="7585" y="5607"/>
                <a:ext cx="157" cy="156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2" name="Freeform 91"/>
              <p:cNvSpPr>
                <a:spLocks noEditPoints="1"/>
              </p:cNvSpPr>
              <p:nvPr/>
            </p:nvSpPr>
            <p:spPr bwMode="auto">
              <a:xfrm>
                <a:off x="7853" y="5457"/>
                <a:ext cx="167" cy="166"/>
              </a:xfrm>
              <a:custGeom>
                <a:avLst/>
                <a:gdLst>
                  <a:gd name="T0" fmla="*/ 0 w 333"/>
                  <a:gd name="T1" fmla="*/ 332 h 332"/>
                  <a:gd name="T2" fmla="*/ 333 w 333"/>
                  <a:gd name="T3" fmla="*/ 332 h 332"/>
                  <a:gd name="T4" fmla="*/ 333 w 333"/>
                  <a:gd name="T5" fmla="*/ 0 h 332"/>
                  <a:gd name="T6" fmla="*/ 0 w 333"/>
                  <a:gd name="T7" fmla="*/ 0 h 332"/>
                  <a:gd name="T8" fmla="*/ 0 w 333"/>
                  <a:gd name="T9" fmla="*/ 332 h 332"/>
                  <a:gd name="T10" fmla="*/ 10 w 333"/>
                  <a:gd name="T11" fmla="*/ 322 h 332"/>
                  <a:gd name="T12" fmla="*/ 10 w 333"/>
                  <a:gd name="T13" fmla="*/ 10 h 332"/>
                  <a:gd name="T14" fmla="*/ 323 w 333"/>
                  <a:gd name="T15" fmla="*/ 10 h 332"/>
                  <a:gd name="T16" fmla="*/ 323 w 333"/>
                  <a:gd name="T17" fmla="*/ 322 h 332"/>
                  <a:gd name="T18" fmla="*/ 10 w 333"/>
                  <a:gd name="T19" fmla="*/ 32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3" h="332">
                    <a:moveTo>
                      <a:pt x="0" y="332"/>
                    </a:moveTo>
                    <a:lnTo>
                      <a:pt x="333" y="332"/>
                    </a:lnTo>
                    <a:lnTo>
                      <a:pt x="333" y="0"/>
                    </a:lnTo>
                    <a:lnTo>
                      <a:pt x="0" y="0"/>
                    </a:lnTo>
                    <a:lnTo>
                      <a:pt x="0" y="332"/>
                    </a:lnTo>
                    <a:close/>
                    <a:moveTo>
                      <a:pt x="10" y="322"/>
                    </a:moveTo>
                    <a:lnTo>
                      <a:pt x="10" y="10"/>
                    </a:lnTo>
                    <a:lnTo>
                      <a:pt x="323" y="10"/>
                    </a:lnTo>
                    <a:lnTo>
                      <a:pt x="323" y="322"/>
                    </a:lnTo>
                    <a:lnTo>
                      <a:pt x="10" y="32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" name="Rectangle 92"/>
              <p:cNvSpPr>
                <a:spLocks noChangeArrowheads="1"/>
              </p:cNvSpPr>
              <p:nvPr/>
            </p:nvSpPr>
            <p:spPr bwMode="auto">
              <a:xfrm>
                <a:off x="7853" y="5457"/>
                <a:ext cx="167" cy="166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4" name="Rectangle 93"/>
              <p:cNvSpPr>
                <a:spLocks noChangeArrowheads="1"/>
              </p:cNvSpPr>
              <p:nvPr/>
            </p:nvSpPr>
            <p:spPr bwMode="auto">
              <a:xfrm>
                <a:off x="7858" y="5462"/>
                <a:ext cx="157" cy="156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" name="Freeform 94"/>
              <p:cNvSpPr>
                <a:spLocks noEditPoints="1"/>
              </p:cNvSpPr>
              <p:nvPr/>
            </p:nvSpPr>
            <p:spPr bwMode="auto">
              <a:xfrm>
                <a:off x="8051" y="5342"/>
                <a:ext cx="166" cy="166"/>
              </a:xfrm>
              <a:custGeom>
                <a:avLst/>
                <a:gdLst>
                  <a:gd name="T0" fmla="*/ 0 w 333"/>
                  <a:gd name="T1" fmla="*/ 333 h 333"/>
                  <a:gd name="T2" fmla="*/ 333 w 333"/>
                  <a:gd name="T3" fmla="*/ 333 h 333"/>
                  <a:gd name="T4" fmla="*/ 333 w 333"/>
                  <a:gd name="T5" fmla="*/ 0 h 333"/>
                  <a:gd name="T6" fmla="*/ 0 w 333"/>
                  <a:gd name="T7" fmla="*/ 0 h 333"/>
                  <a:gd name="T8" fmla="*/ 0 w 333"/>
                  <a:gd name="T9" fmla="*/ 333 h 333"/>
                  <a:gd name="T10" fmla="*/ 10 w 333"/>
                  <a:gd name="T11" fmla="*/ 323 h 333"/>
                  <a:gd name="T12" fmla="*/ 10 w 333"/>
                  <a:gd name="T13" fmla="*/ 10 h 333"/>
                  <a:gd name="T14" fmla="*/ 323 w 333"/>
                  <a:gd name="T15" fmla="*/ 10 h 333"/>
                  <a:gd name="T16" fmla="*/ 323 w 333"/>
                  <a:gd name="T17" fmla="*/ 323 h 333"/>
                  <a:gd name="T18" fmla="*/ 10 w 333"/>
                  <a:gd name="T19" fmla="*/ 323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3" h="333">
                    <a:moveTo>
                      <a:pt x="0" y="333"/>
                    </a:moveTo>
                    <a:lnTo>
                      <a:pt x="333" y="333"/>
                    </a:lnTo>
                    <a:lnTo>
                      <a:pt x="333" y="0"/>
                    </a:lnTo>
                    <a:lnTo>
                      <a:pt x="0" y="0"/>
                    </a:lnTo>
                    <a:lnTo>
                      <a:pt x="0" y="333"/>
                    </a:lnTo>
                    <a:close/>
                    <a:moveTo>
                      <a:pt x="10" y="323"/>
                    </a:moveTo>
                    <a:lnTo>
                      <a:pt x="10" y="10"/>
                    </a:lnTo>
                    <a:lnTo>
                      <a:pt x="323" y="10"/>
                    </a:lnTo>
                    <a:lnTo>
                      <a:pt x="323" y="323"/>
                    </a:lnTo>
                    <a:lnTo>
                      <a:pt x="10" y="3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6" name="Rectangle 95"/>
              <p:cNvSpPr>
                <a:spLocks noChangeArrowheads="1"/>
              </p:cNvSpPr>
              <p:nvPr/>
            </p:nvSpPr>
            <p:spPr bwMode="auto">
              <a:xfrm>
                <a:off x="8051" y="5342"/>
                <a:ext cx="166" cy="166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7" name="Rectangle 96"/>
              <p:cNvSpPr>
                <a:spLocks noChangeArrowheads="1"/>
              </p:cNvSpPr>
              <p:nvPr/>
            </p:nvSpPr>
            <p:spPr bwMode="auto">
              <a:xfrm>
                <a:off x="8056" y="5347"/>
                <a:ext cx="156" cy="156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8" name="Freeform 97"/>
              <p:cNvSpPr>
                <a:spLocks noEditPoints="1"/>
              </p:cNvSpPr>
              <p:nvPr/>
            </p:nvSpPr>
            <p:spPr bwMode="auto">
              <a:xfrm>
                <a:off x="8205" y="5254"/>
                <a:ext cx="167" cy="166"/>
              </a:xfrm>
              <a:custGeom>
                <a:avLst/>
                <a:gdLst>
                  <a:gd name="T0" fmla="*/ 0 w 333"/>
                  <a:gd name="T1" fmla="*/ 333 h 333"/>
                  <a:gd name="T2" fmla="*/ 333 w 333"/>
                  <a:gd name="T3" fmla="*/ 333 h 333"/>
                  <a:gd name="T4" fmla="*/ 333 w 333"/>
                  <a:gd name="T5" fmla="*/ 0 h 333"/>
                  <a:gd name="T6" fmla="*/ 0 w 333"/>
                  <a:gd name="T7" fmla="*/ 0 h 333"/>
                  <a:gd name="T8" fmla="*/ 0 w 333"/>
                  <a:gd name="T9" fmla="*/ 333 h 333"/>
                  <a:gd name="T10" fmla="*/ 10 w 333"/>
                  <a:gd name="T11" fmla="*/ 323 h 333"/>
                  <a:gd name="T12" fmla="*/ 10 w 333"/>
                  <a:gd name="T13" fmla="*/ 10 h 333"/>
                  <a:gd name="T14" fmla="*/ 323 w 333"/>
                  <a:gd name="T15" fmla="*/ 10 h 333"/>
                  <a:gd name="T16" fmla="*/ 323 w 333"/>
                  <a:gd name="T17" fmla="*/ 323 h 333"/>
                  <a:gd name="T18" fmla="*/ 10 w 333"/>
                  <a:gd name="T19" fmla="*/ 323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3" h="333">
                    <a:moveTo>
                      <a:pt x="0" y="333"/>
                    </a:moveTo>
                    <a:lnTo>
                      <a:pt x="333" y="333"/>
                    </a:lnTo>
                    <a:lnTo>
                      <a:pt x="333" y="0"/>
                    </a:lnTo>
                    <a:lnTo>
                      <a:pt x="0" y="0"/>
                    </a:lnTo>
                    <a:lnTo>
                      <a:pt x="0" y="333"/>
                    </a:lnTo>
                    <a:close/>
                    <a:moveTo>
                      <a:pt x="10" y="323"/>
                    </a:moveTo>
                    <a:lnTo>
                      <a:pt x="10" y="10"/>
                    </a:lnTo>
                    <a:lnTo>
                      <a:pt x="323" y="10"/>
                    </a:lnTo>
                    <a:lnTo>
                      <a:pt x="323" y="323"/>
                    </a:lnTo>
                    <a:lnTo>
                      <a:pt x="10" y="3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9" name="Rectangle 98"/>
              <p:cNvSpPr>
                <a:spLocks noChangeArrowheads="1"/>
              </p:cNvSpPr>
              <p:nvPr/>
            </p:nvSpPr>
            <p:spPr bwMode="auto">
              <a:xfrm>
                <a:off x="8205" y="5254"/>
                <a:ext cx="167" cy="166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0" name="Rectangle 99"/>
              <p:cNvSpPr>
                <a:spLocks noChangeArrowheads="1"/>
              </p:cNvSpPr>
              <p:nvPr/>
            </p:nvSpPr>
            <p:spPr bwMode="auto">
              <a:xfrm>
                <a:off x="8210" y="5259"/>
                <a:ext cx="157" cy="156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1" name="Freeform 100"/>
              <p:cNvSpPr>
                <a:spLocks noEditPoints="1"/>
              </p:cNvSpPr>
              <p:nvPr/>
            </p:nvSpPr>
            <p:spPr bwMode="auto">
              <a:xfrm>
                <a:off x="8321" y="5170"/>
                <a:ext cx="167" cy="166"/>
              </a:xfrm>
              <a:custGeom>
                <a:avLst/>
                <a:gdLst>
                  <a:gd name="T0" fmla="*/ 0 w 333"/>
                  <a:gd name="T1" fmla="*/ 333 h 333"/>
                  <a:gd name="T2" fmla="*/ 333 w 333"/>
                  <a:gd name="T3" fmla="*/ 333 h 333"/>
                  <a:gd name="T4" fmla="*/ 333 w 333"/>
                  <a:gd name="T5" fmla="*/ 0 h 333"/>
                  <a:gd name="T6" fmla="*/ 0 w 333"/>
                  <a:gd name="T7" fmla="*/ 0 h 333"/>
                  <a:gd name="T8" fmla="*/ 0 w 333"/>
                  <a:gd name="T9" fmla="*/ 333 h 333"/>
                  <a:gd name="T10" fmla="*/ 12 w 333"/>
                  <a:gd name="T11" fmla="*/ 323 h 333"/>
                  <a:gd name="T12" fmla="*/ 12 w 333"/>
                  <a:gd name="T13" fmla="*/ 10 h 333"/>
                  <a:gd name="T14" fmla="*/ 323 w 333"/>
                  <a:gd name="T15" fmla="*/ 10 h 333"/>
                  <a:gd name="T16" fmla="*/ 323 w 333"/>
                  <a:gd name="T17" fmla="*/ 323 h 333"/>
                  <a:gd name="T18" fmla="*/ 12 w 333"/>
                  <a:gd name="T19" fmla="*/ 323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3" h="333">
                    <a:moveTo>
                      <a:pt x="0" y="333"/>
                    </a:moveTo>
                    <a:lnTo>
                      <a:pt x="333" y="333"/>
                    </a:lnTo>
                    <a:lnTo>
                      <a:pt x="333" y="0"/>
                    </a:lnTo>
                    <a:lnTo>
                      <a:pt x="0" y="0"/>
                    </a:lnTo>
                    <a:lnTo>
                      <a:pt x="0" y="333"/>
                    </a:lnTo>
                    <a:close/>
                    <a:moveTo>
                      <a:pt x="12" y="323"/>
                    </a:moveTo>
                    <a:lnTo>
                      <a:pt x="12" y="10"/>
                    </a:lnTo>
                    <a:lnTo>
                      <a:pt x="323" y="10"/>
                    </a:lnTo>
                    <a:lnTo>
                      <a:pt x="323" y="323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2" name="Rectangle 101"/>
              <p:cNvSpPr>
                <a:spLocks noChangeArrowheads="1"/>
              </p:cNvSpPr>
              <p:nvPr/>
            </p:nvSpPr>
            <p:spPr bwMode="auto">
              <a:xfrm>
                <a:off x="8321" y="5170"/>
                <a:ext cx="167" cy="166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" name="Rectangle 102"/>
              <p:cNvSpPr>
                <a:spLocks noChangeArrowheads="1"/>
              </p:cNvSpPr>
              <p:nvPr/>
            </p:nvSpPr>
            <p:spPr bwMode="auto">
              <a:xfrm>
                <a:off x="8327" y="5175"/>
                <a:ext cx="156" cy="156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4" name="Freeform 103"/>
              <p:cNvSpPr>
                <a:spLocks noEditPoints="1"/>
              </p:cNvSpPr>
              <p:nvPr/>
            </p:nvSpPr>
            <p:spPr bwMode="auto">
              <a:xfrm>
                <a:off x="8414" y="5100"/>
                <a:ext cx="167" cy="166"/>
              </a:xfrm>
              <a:custGeom>
                <a:avLst/>
                <a:gdLst>
                  <a:gd name="T0" fmla="*/ 0 w 333"/>
                  <a:gd name="T1" fmla="*/ 333 h 333"/>
                  <a:gd name="T2" fmla="*/ 333 w 333"/>
                  <a:gd name="T3" fmla="*/ 333 h 333"/>
                  <a:gd name="T4" fmla="*/ 333 w 333"/>
                  <a:gd name="T5" fmla="*/ 0 h 333"/>
                  <a:gd name="T6" fmla="*/ 0 w 333"/>
                  <a:gd name="T7" fmla="*/ 0 h 333"/>
                  <a:gd name="T8" fmla="*/ 0 w 333"/>
                  <a:gd name="T9" fmla="*/ 333 h 333"/>
                  <a:gd name="T10" fmla="*/ 10 w 333"/>
                  <a:gd name="T11" fmla="*/ 323 h 333"/>
                  <a:gd name="T12" fmla="*/ 10 w 333"/>
                  <a:gd name="T13" fmla="*/ 10 h 333"/>
                  <a:gd name="T14" fmla="*/ 323 w 333"/>
                  <a:gd name="T15" fmla="*/ 10 h 333"/>
                  <a:gd name="T16" fmla="*/ 323 w 333"/>
                  <a:gd name="T17" fmla="*/ 323 h 333"/>
                  <a:gd name="T18" fmla="*/ 10 w 333"/>
                  <a:gd name="T19" fmla="*/ 323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3" h="333">
                    <a:moveTo>
                      <a:pt x="0" y="333"/>
                    </a:moveTo>
                    <a:lnTo>
                      <a:pt x="333" y="333"/>
                    </a:lnTo>
                    <a:lnTo>
                      <a:pt x="333" y="0"/>
                    </a:lnTo>
                    <a:lnTo>
                      <a:pt x="0" y="0"/>
                    </a:lnTo>
                    <a:lnTo>
                      <a:pt x="0" y="333"/>
                    </a:lnTo>
                    <a:close/>
                    <a:moveTo>
                      <a:pt x="10" y="323"/>
                    </a:moveTo>
                    <a:lnTo>
                      <a:pt x="10" y="10"/>
                    </a:lnTo>
                    <a:lnTo>
                      <a:pt x="323" y="10"/>
                    </a:lnTo>
                    <a:lnTo>
                      <a:pt x="323" y="323"/>
                    </a:lnTo>
                    <a:lnTo>
                      <a:pt x="10" y="3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5" name="Rectangle 104"/>
              <p:cNvSpPr>
                <a:spLocks noChangeArrowheads="1"/>
              </p:cNvSpPr>
              <p:nvPr/>
            </p:nvSpPr>
            <p:spPr bwMode="auto">
              <a:xfrm>
                <a:off x="8414" y="5100"/>
                <a:ext cx="167" cy="166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6" name="Rectangle 105"/>
              <p:cNvSpPr>
                <a:spLocks noChangeArrowheads="1"/>
              </p:cNvSpPr>
              <p:nvPr/>
            </p:nvSpPr>
            <p:spPr bwMode="auto">
              <a:xfrm>
                <a:off x="8419" y="5105"/>
                <a:ext cx="157" cy="156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7" name="Freeform 106"/>
              <p:cNvSpPr>
                <a:spLocks noEditPoints="1"/>
              </p:cNvSpPr>
              <p:nvPr/>
            </p:nvSpPr>
            <p:spPr bwMode="auto">
              <a:xfrm>
                <a:off x="8496" y="5041"/>
                <a:ext cx="167" cy="166"/>
              </a:xfrm>
              <a:custGeom>
                <a:avLst/>
                <a:gdLst>
                  <a:gd name="T0" fmla="*/ 0 w 333"/>
                  <a:gd name="T1" fmla="*/ 333 h 333"/>
                  <a:gd name="T2" fmla="*/ 333 w 333"/>
                  <a:gd name="T3" fmla="*/ 333 h 333"/>
                  <a:gd name="T4" fmla="*/ 333 w 333"/>
                  <a:gd name="T5" fmla="*/ 0 h 333"/>
                  <a:gd name="T6" fmla="*/ 0 w 333"/>
                  <a:gd name="T7" fmla="*/ 0 h 333"/>
                  <a:gd name="T8" fmla="*/ 0 w 333"/>
                  <a:gd name="T9" fmla="*/ 333 h 333"/>
                  <a:gd name="T10" fmla="*/ 12 w 333"/>
                  <a:gd name="T11" fmla="*/ 323 h 333"/>
                  <a:gd name="T12" fmla="*/ 12 w 333"/>
                  <a:gd name="T13" fmla="*/ 10 h 333"/>
                  <a:gd name="T14" fmla="*/ 323 w 333"/>
                  <a:gd name="T15" fmla="*/ 10 h 333"/>
                  <a:gd name="T16" fmla="*/ 323 w 333"/>
                  <a:gd name="T17" fmla="*/ 323 h 333"/>
                  <a:gd name="T18" fmla="*/ 12 w 333"/>
                  <a:gd name="T19" fmla="*/ 323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3" h="333">
                    <a:moveTo>
                      <a:pt x="0" y="333"/>
                    </a:moveTo>
                    <a:lnTo>
                      <a:pt x="333" y="333"/>
                    </a:lnTo>
                    <a:lnTo>
                      <a:pt x="333" y="0"/>
                    </a:lnTo>
                    <a:lnTo>
                      <a:pt x="0" y="0"/>
                    </a:lnTo>
                    <a:lnTo>
                      <a:pt x="0" y="333"/>
                    </a:lnTo>
                    <a:close/>
                    <a:moveTo>
                      <a:pt x="12" y="323"/>
                    </a:moveTo>
                    <a:lnTo>
                      <a:pt x="12" y="10"/>
                    </a:lnTo>
                    <a:lnTo>
                      <a:pt x="323" y="10"/>
                    </a:lnTo>
                    <a:lnTo>
                      <a:pt x="323" y="323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8" name="Rectangle 107"/>
              <p:cNvSpPr>
                <a:spLocks noChangeArrowheads="1"/>
              </p:cNvSpPr>
              <p:nvPr/>
            </p:nvSpPr>
            <p:spPr bwMode="auto">
              <a:xfrm>
                <a:off x="8496" y="5041"/>
                <a:ext cx="167" cy="166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9" name="Rectangle 108"/>
              <p:cNvSpPr>
                <a:spLocks noChangeArrowheads="1"/>
              </p:cNvSpPr>
              <p:nvPr/>
            </p:nvSpPr>
            <p:spPr bwMode="auto">
              <a:xfrm>
                <a:off x="8502" y="5046"/>
                <a:ext cx="156" cy="156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0" name="Freeform 109"/>
              <p:cNvSpPr>
                <a:spLocks noEditPoints="1"/>
              </p:cNvSpPr>
              <p:nvPr/>
            </p:nvSpPr>
            <p:spPr bwMode="auto">
              <a:xfrm>
                <a:off x="8570" y="4982"/>
                <a:ext cx="167" cy="166"/>
              </a:xfrm>
              <a:custGeom>
                <a:avLst/>
                <a:gdLst>
                  <a:gd name="T0" fmla="*/ 0 w 333"/>
                  <a:gd name="T1" fmla="*/ 333 h 333"/>
                  <a:gd name="T2" fmla="*/ 333 w 333"/>
                  <a:gd name="T3" fmla="*/ 333 h 333"/>
                  <a:gd name="T4" fmla="*/ 333 w 333"/>
                  <a:gd name="T5" fmla="*/ 0 h 333"/>
                  <a:gd name="T6" fmla="*/ 0 w 333"/>
                  <a:gd name="T7" fmla="*/ 0 h 333"/>
                  <a:gd name="T8" fmla="*/ 0 w 333"/>
                  <a:gd name="T9" fmla="*/ 333 h 333"/>
                  <a:gd name="T10" fmla="*/ 10 w 333"/>
                  <a:gd name="T11" fmla="*/ 323 h 333"/>
                  <a:gd name="T12" fmla="*/ 10 w 333"/>
                  <a:gd name="T13" fmla="*/ 10 h 333"/>
                  <a:gd name="T14" fmla="*/ 323 w 333"/>
                  <a:gd name="T15" fmla="*/ 10 h 333"/>
                  <a:gd name="T16" fmla="*/ 323 w 333"/>
                  <a:gd name="T17" fmla="*/ 323 h 333"/>
                  <a:gd name="T18" fmla="*/ 10 w 333"/>
                  <a:gd name="T19" fmla="*/ 323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3" h="333">
                    <a:moveTo>
                      <a:pt x="0" y="333"/>
                    </a:moveTo>
                    <a:lnTo>
                      <a:pt x="333" y="333"/>
                    </a:lnTo>
                    <a:lnTo>
                      <a:pt x="333" y="0"/>
                    </a:lnTo>
                    <a:lnTo>
                      <a:pt x="0" y="0"/>
                    </a:lnTo>
                    <a:lnTo>
                      <a:pt x="0" y="333"/>
                    </a:lnTo>
                    <a:close/>
                    <a:moveTo>
                      <a:pt x="10" y="323"/>
                    </a:moveTo>
                    <a:lnTo>
                      <a:pt x="10" y="10"/>
                    </a:lnTo>
                    <a:lnTo>
                      <a:pt x="323" y="10"/>
                    </a:lnTo>
                    <a:lnTo>
                      <a:pt x="323" y="323"/>
                    </a:lnTo>
                    <a:lnTo>
                      <a:pt x="10" y="3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1" name="Rectangle 110"/>
              <p:cNvSpPr>
                <a:spLocks noChangeArrowheads="1"/>
              </p:cNvSpPr>
              <p:nvPr/>
            </p:nvSpPr>
            <p:spPr bwMode="auto">
              <a:xfrm>
                <a:off x="8570" y="4982"/>
                <a:ext cx="167" cy="166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2" name="Rectangle 111"/>
              <p:cNvSpPr>
                <a:spLocks noChangeArrowheads="1"/>
              </p:cNvSpPr>
              <p:nvPr/>
            </p:nvSpPr>
            <p:spPr bwMode="auto">
              <a:xfrm>
                <a:off x="8575" y="4987"/>
                <a:ext cx="157" cy="156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" name="Freeform 112"/>
              <p:cNvSpPr>
                <a:spLocks noEditPoints="1"/>
              </p:cNvSpPr>
              <p:nvPr/>
            </p:nvSpPr>
            <p:spPr bwMode="auto">
              <a:xfrm>
                <a:off x="8638" y="4936"/>
                <a:ext cx="166" cy="166"/>
              </a:xfrm>
              <a:custGeom>
                <a:avLst/>
                <a:gdLst>
                  <a:gd name="T0" fmla="*/ 0 w 333"/>
                  <a:gd name="T1" fmla="*/ 332 h 332"/>
                  <a:gd name="T2" fmla="*/ 333 w 333"/>
                  <a:gd name="T3" fmla="*/ 332 h 332"/>
                  <a:gd name="T4" fmla="*/ 333 w 333"/>
                  <a:gd name="T5" fmla="*/ 0 h 332"/>
                  <a:gd name="T6" fmla="*/ 0 w 333"/>
                  <a:gd name="T7" fmla="*/ 0 h 332"/>
                  <a:gd name="T8" fmla="*/ 0 w 333"/>
                  <a:gd name="T9" fmla="*/ 332 h 332"/>
                  <a:gd name="T10" fmla="*/ 10 w 333"/>
                  <a:gd name="T11" fmla="*/ 322 h 332"/>
                  <a:gd name="T12" fmla="*/ 10 w 333"/>
                  <a:gd name="T13" fmla="*/ 9 h 332"/>
                  <a:gd name="T14" fmla="*/ 323 w 333"/>
                  <a:gd name="T15" fmla="*/ 9 h 332"/>
                  <a:gd name="T16" fmla="*/ 323 w 333"/>
                  <a:gd name="T17" fmla="*/ 322 h 332"/>
                  <a:gd name="T18" fmla="*/ 10 w 333"/>
                  <a:gd name="T19" fmla="*/ 32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3" h="332">
                    <a:moveTo>
                      <a:pt x="0" y="332"/>
                    </a:moveTo>
                    <a:lnTo>
                      <a:pt x="333" y="332"/>
                    </a:lnTo>
                    <a:lnTo>
                      <a:pt x="333" y="0"/>
                    </a:lnTo>
                    <a:lnTo>
                      <a:pt x="0" y="0"/>
                    </a:lnTo>
                    <a:lnTo>
                      <a:pt x="0" y="332"/>
                    </a:lnTo>
                    <a:close/>
                    <a:moveTo>
                      <a:pt x="10" y="322"/>
                    </a:moveTo>
                    <a:lnTo>
                      <a:pt x="10" y="9"/>
                    </a:lnTo>
                    <a:lnTo>
                      <a:pt x="323" y="9"/>
                    </a:lnTo>
                    <a:lnTo>
                      <a:pt x="323" y="322"/>
                    </a:lnTo>
                    <a:lnTo>
                      <a:pt x="10" y="32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4" name="Rectangle 113"/>
              <p:cNvSpPr>
                <a:spLocks noChangeArrowheads="1"/>
              </p:cNvSpPr>
              <p:nvPr/>
            </p:nvSpPr>
            <p:spPr bwMode="auto">
              <a:xfrm>
                <a:off x="8638" y="4936"/>
                <a:ext cx="166" cy="166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5" name="Rectangle 114"/>
              <p:cNvSpPr>
                <a:spLocks noChangeArrowheads="1"/>
              </p:cNvSpPr>
              <p:nvPr/>
            </p:nvSpPr>
            <p:spPr bwMode="auto">
              <a:xfrm>
                <a:off x="8643" y="4941"/>
                <a:ext cx="156" cy="156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6" name="Freeform 115"/>
              <p:cNvSpPr>
                <a:spLocks noEditPoints="1"/>
              </p:cNvSpPr>
              <p:nvPr/>
            </p:nvSpPr>
            <p:spPr bwMode="auto">
              <a:xfrm>
                <a:off x="8699" y="4888"/>
                <a:ext cx="167" cy="167"/>
              </a:xfrm>
              <a:custGeom>
                <a:avLst/>
                <a:gdLst>
                  <a:gd name="T0" fmla="*/ 0 w 333"/>
                  <a:gd name="T1" fmla="*/ 333 h 333"/>
                  <a:gd name="T2" fmla="*/ 333 w 333"/>
                  <a:gd name="T3" fmla="*/ 333 h 333"/>
                  <a:gd name="T4" fmla="*/ 333 w 333"/>
                  <a:gd name="T5" fmla="*/ 0 h 333"/>
                  <a:gd name="T6" fmla="*/ 0 w 333"/>
                  <a:gd name="T7" fmla="*/ 0 h 333"/>
                  <a:gd name="T8" fmla="*/ 0 w 333"/>
                  <a:gd name="T9" fmla="*/ 333 h 333"/>
                  <a:gd name="T10" fmla="*/ 10 w 333"/>
                  <a:gd name="T11" fmla="*/ 323 h 333"/>
                  <a:gd name="T12" fmla="*/ 10 w 333"/>
                  <a:gd name="T13" fmla="*/ 10 h 333"/>
                  <a:gd name="T14" fmla="*/ 322 w 333"/>
                  <a:gd name="T15" fmla="*/ 10 h 333"/>
                  <a:gd name="T16" fmla="*/ 322 w 333"/>
                  <a:gd name="T17" fmla="*/ 323 h 333"/>
                  <a:gd name="T18" fmla="*/ 10 w 333"/>
                  <a:gd name="T19" fmla="*/ 323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3" h="333">
                    <a:moveTo>
                      <a:pt x="0" y="333"/>
                    </a:moveTo>
                    <a:lnTo>
                      <a:pt x="333" y="333"/>
                    </a:lnTo>
                    <a:lnTo>
                      <a:pt x="333" y="0"/>
                    </a:lnTo>
                    <a:lnTo>
                      <a:pt x="0" y="0"/>
                    </a:lnTo>
                    <a:lnTo>
                      <a:pt x="0" y="333"/>
                    </a:lnTo>
                    <a:close/>
                    <a:moveTo>
                      <a:pt x="10" y="323"/>
                    </a:moveTo>
                    <a:lnTo>
                      <a:pt x="10" y="10"/>
                    </a:lnTo>
                    <a:lnTo>
                      <a:pt x="322" y="10"/>
                    </a:lnTo>
                    <a:lnTo>
                      <a:pt x="322" y="323"/>
                    </a:lnTo>
                    <a:lnTo>
                      <a:pt x="10" y="3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" name="Rectangle 116"/>
              <p:cNvSpPr>
                <a:spLocks noChangeArrowheads="1"/>
              </p:cNvSpPr>
              <p:nvPr/>
            </p:nvSpPr>
            <p:spPr bwMode="auto">
              <a:xfrm>
                <a:off x="8699" y="4888"/>
                <a:ext cx="167" cy="167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" name="Rectangle 117"/>
              <p:cNvSpPr>
                <a:spLocks noChangeArrowheads="1"/>
              </p:cNvSpPr>
              <p:nvPr/>
            </p:nvSpPr>
            <p:spPr bwMode="auto">
              <a:xfrm>
                <a:off x="8704" y="4893"/>
                <a:ext cx="156" cy="157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" name="Freeform 118"/>
              <p:cNvSpPr>
                <a:spLocks noEditPoints="1"/>
              </p:cNvSpPr>
              <p:nvPr/>
            </p:nvSpPr>
            <p:spPr bwMode="auto">
              <a:xfrm>
                <a:off x="8755" y="4846"/>
                <a:ext cx="166" cy="166"/>
              </a:xfrm>
              <a:custGeom>
                <a:avLst/>
                <a:gdLst>
                  <a:gd name="T0" fmla="*/ 0 w 333"/>
                  <a:gd name="T1" fmla="*/ 333 h 333"/>
                  <a:gd name="T2" fmla="*/ 333 w 333"/>
                  <a:gd name="T3" fmla="*/ 333 h 333"/>
                  <a:gd name="T4" fmla="*/ 333 w 333"/>
                  <a:gd name="T5" fmla="*/ 0 h 333"/>
                  <a:gd name="T6" fmla="*/ 0 w 333"/>
                  <a:gd name="T7" fmla="*/ 0 h 333"/>
                  <a:gd name="T8" fmla="*/ 0 w 333"/>
                  <a:gd name="T9" fmla="*/ 333 h 333"/>
                  <a:gd name="T10" fmla="*/ 10 w 333"/>
                  <a:gd name="T11" fmla="*/ 323 h 333"/>
                  <a:gd name="T12" fmla="*/ 10 w 333"/>
                  <a:gd name="T13" fmla="*/ 10 h 333"/>
                  <a:gd name="T14" fmla="*/ 323 w 333"/>
                  <a:gd name="T15" fmla="*/ 10 h 333"/>
                  <a:gd name="T16" fmla="*/ 323 w 333"/>
                  <a:gd name="T17" fmla="*/ 323 h 333"/>
                  <a:gd name="T18" fmla="*/ 10 w 333"/>
                  <a:gd name="T19" fmla="*/ 323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3" h="333">
                    <a:moveTo>
                      <a:pt x="0" y="333"/>
                    </a:moveTo>
                    <a:lnTo>
                      <a:pt x="333" y="333"/>
                    </a:lnTo>
                    <a:lnTo>
                      <a:pt x="333" y="0"/>
                    </a:lnTo>
                    <a:lnTo>
                      <a:pt x="0" y="0"/>
                    </a:lnTo>
                    <a:lnTo>
                      <a:pt x="0" y="333"/>
                    </a:lnTo>
                    <a:close/>
                    <a:moveTo>
                      <a:pt x="10" y="323"/>
                    </a:moveTo>
                    <a:lnTo>
                      <a:pt x="10" y="10"/>
                    </a:lnTo>
                    <a:lnTo>
                      <a:pt x="323" y="10"/>
                    </a:lnTo>
                    <a:lnTo>
                      <a:pt x="323" y="323"/>
                    </a:lnTo>
                    <a:lnTo>
                      <a:pt x="10" y="3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0" name="Rectangle 119"/>
              <p:cNvSpPr>
                <a:spLocks noChangeArrowheads="1"/>
              </p:cNvSpPr>
              <p:nvPr/>
            </p:nvSpPr>
            <p:spPr bwMode="auto">
              <a:xfrm>
                <a:off x="8755" y="4846"/>
                <a:ext cx="166" cy="166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1" name="Rectangle 120"/>
              <p:cNvSpPr>
                <a:spLocks noChangeArrowheads="1"/>
              </p:cNvSpPr>
              <p:nvPr/>
            </p:nvSpPr>
            <p:spPr bwMode="auto">
              <a:xfrm>
                <a:off x="8760" y="4851"/>
                <a:ext cx="156" cy="156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2" name="Freeform 121"/>
              <p:cNvSpPr>
                <a:spLocks noEditPoints="1"/>
              </p:cNvSpPr>
              <p:nvPr/>
            </p:nvSpPr>
            <p:spPr bwMode="auto">
              <a:xfrm>
                <a:off x="8807" y="4805"/>
                <a:ext cx="167" cy="167"/>
              </a:xfrm>
              <a:custGeom>
                <a:avLst/>
                <a:gdLst>
                  <a:gd name="T0" fmla="*/ 0 w 333"/>
                  <a:gd name="T1" fmla="*/ 333 h 333"/>
                  <a:gd name="T2" fmla="*/ 333 w 333"/>
                  <a:gd name="T3" fmla="*/ 333 h 333"/>
                  <a:gd name="T4" fmla="*/ 333 w 333"/>
                  <a:gd name="T5" fmla="*/ 0 h 333"/>
                  <a:gd name="T6" fmla="*/ 0 w 333"/>
                  <a:gd name="T7" fmla="*/ 0 h 333"/>
                  <a:gd name="T8" fmla="*/ 0 w 333"/>
                  <a:gd name="T9" fmla="*/ 333 h 333"/>
                  <a:gd name="T10" fmla="*/ 12 w 333"/>
                  <a:gd name="T11" fmla="*/ 323 h 333"/>
                  <a:gd name="T12" fmla="*/ 12 w 333"/>
                  <a:gd name="T13" fmla="*/ 10 h 333"/>
                  <a:gd name="T14" fmla="*/ 323 w 333"/>
                  <a:gd name="T15" fmla="*/ 10 h 333"/>
                  <a:gd name="T16" fmla="*/ 323 w 333"/>
                  <a:gd name="T17" fmla="*/ 323 h 333"/>
                  <a:gd name="T18" fmla="*/ 12 w 333"/>
                  <a:gd name="T19" fmla="*/ 323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3" h="333">
                    <a:moveTo>
                      <a:pt x="0" y="333"/>
                    </a:moveTo>
                    <a:lnTo>
                      <a:pt x="333" y="333"/>
                    </a:lnTo>
                    <a:lnTo>
                      <a:pt x="333" y="0"/>
                    </a:lnTo>
                    <a:lnTo>
                      <a:pt x="0" y="0"/>
                    </a:lnTo>
                    <a:lnTo>
                      <a:pt x="0" y="333"/>
                    </a:lnTo>
                    <a:close/>
                    <a:moveTo>
                      <a:pt x="12" y="323"/>
                    </a:moveTo>
                    <a:lnTo>
                      <a:pt x="12" y="10"/>
                    </a:lnTo>
                    <a:lnTo>
                      <a:pt x="323" y="10"/>
                    </a:lnTo>
                    <a:lnTo>
                      <a:pt x="323" y="323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3" name="Rectangle 122"/>
              <p:cNvSpPr>
                <a:spLocks noChangeArrowheads="1"/>
              </p:cNvSpPr>
              <p:nvPr/>
            </p:nvSpPr>
            <p:spPr bwMode="auto">
              <a:xfrm>
                <a:off x="8807" y="4805"/>
                <a:ext cx="167" cy="167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" name="Rectangle 123"/>
              <p:cNvSpPr>
                <a:spLocks noChangeArrowheads="1"/>
              </p:cNvSpPr>
              <p:nvPr/>
            </p:nvSpPr>
            <p:spPr bwMode="auto">
              <a:xfrm>
                <a:off x="8813" y="4810"/>
                <a:ext cx="156" cy="157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5" name="Line 124"/>
              <p:cNvSpPr>
                <a:spLocks noChangeShapeType="1"/>
              </p:cNvSpPr>
              <p:nvPr/>
            </p:nvSpPr>
            <p:spPr bwMode="auto">
              <a:xfrm>
                <a:off x="5804" y="1974"/>
                <a:ext cx="3330" cy="1"/>
              </a:xfrm>
              <a:prstGeom prst="line">
                <a:avLst/>
              </a:prstGeom>
              <a:noFill/>
              <a:ln w="1079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6" name="Line 125"/>
              <p:cNvSpPr>
                <a:spLocks noChangeShapeType="1"/>
              </p:cNvSpPr>
              <p:nvPr/>
            </p:nvSpPr>
            <p:spPr bwMode="auto">
              <a:xfrm flipV="1">
                <a:off x="9135" y="1974"/>
                <a:ext cx="1" cy="4994"/>
              </a:xfrm>
              <a:prstGeom prst="line">
                <a:avLst/>
              </a:prstGeom>
              <a:noFill/>
              <a:ln w="1079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7" name="Rectangle 126"/>
              <p:cNvSpPr>
                <a:spLocks noChangeArrowheads="1"/>
              </p:cNvSpPr>
              <p:nvPr/>
            </p:nvSpPr>
            <p:spPr bwMode="auto">
              <a:xfrm>
                <a:off x="2192" y="2143"/>
                <a:ext cx="52" cy="2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3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88" name="Rectangle 127"/>
              <p:cNvSpPr>
                <a:spLocks noChangeArrowheads="1"/>
              </p:cNvSpPr>
              <p:nvPr/>
            </p:nvSpPr>
            <p:spPr bwMode="auto">
              <a:xfrm>
                <a:off x="2245" y="2122"/>
                <a:ext cx="20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m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89" name="Rectangle 128"/>
              <p:cNvSpPr>
                <a:spLocks noChangeArrowheads="1"/>
              </p:cNvSpPr>
              <p:nvPr/>
            </p:nvSpPr>
            <p:spPr bwMode="auto">
              <a:xfrm>
                <a:off x="2468" y="2122"/>
                <a:ext cx="122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e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90" name="Rectangle 129"/>
              <p:cNvSpPr>
                <a:spLocks noChangeArrowheads="1"/>
              </p:cNvSpPr>
              <p:nvPr/>
            </p:nvSpPr>
            <p:spPr bwMode="auto">
              <a:xfrm>
                <a:off x="2601" y="2122"/>
                <a:ext cx="78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t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91" name="Rectangle 130"/>
              <p:cNvSpPr>
                <a:spLocks noChangeArrowheads="1"/>
              </p:cNvSpPr>
              <p:nvPr/>
            </p:nvSpPr>
            <p:spPr bwMode="auto">
              <a:xfrm>
                <a:off x="2679" y="2122"/>
                <a:ext cx="126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a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92" name="Rectangle 131"/>
              <p:cNvSpPr>
                <a:spLocks noChangeArrowheads="1"/>
              </p:cNvSpPr>
              <p:nvPr/>
            </p:nvSpPr>
            <p:spPr bwMode="auto">
              <a:xfrm>
                <a:off x="2812" y="2122"/>
                <a:ext cx="78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t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93" name="Rectangle 132"/>
              <p:cNvSpPr>
                <a:spLocks noChangeArrowheads="1"/>
              </p:cNvSpPr>
              <p:nvPr/>
            </p:nvSpPr>
            <p:spPr bwMode="auto">
              <a:xfrm>
                <a:off x="2887" y="2122"/>
                <a:ext cx="52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 err="1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i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94" name="Rectangle 133"/>
              <p:cNvSpPr>
                <a:spLocks noChangeArrowheads="1"/>
              </p:cNvSpPr>
              <p:nvPr/>
            </p:nvSpPr>
            <p:spPr bwMode="auto">
              <a:xfrm>
                <a:off x="2937" y="2122"/>
                <a:ext cx="78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t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95" name="Rectangle 134"/>
              <p:cNvSpPr>
                <a:spLocks noChangeArrowheads="1"/>
              </p:cNvSpPr>
              <p:nvPr/>
            </p:nvSpPr>
            <p:spPr bwMode="auto">
              <a:xfrm>
                <a:off x="3018" y="2122"/>
                <a:ext cx="126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a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96" name="Rectangle 135"/>
              <p:cNvSpPr>
                <a:spLocks noChangeArrowheads="1"/>
              </p:cNvSpPr>
              <p:nvPr/>
            </p:nvSpPr>
            <p:spPr bwMode="auto">
              <a:xfrm>
                <a:off x="3159" y="2122"/>
                <a:ext cx="130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n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97" name="Rectangle 136"/>
              <p:cNvSpPr>
                <a:spLocks noChangeArrowheads="1"/>
              </p:cNvSpPr>
              <p:nvPr/>
            </p:nvSpPr>
            <p:spPr bwMode="auto">
              <a:xfrm>
                <a:off x="3300" y="2122"/>
                <a:ext cx="126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a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98" name="Rectangle 137"/>
              <p:cNvSpPr>
                <a:spLocks noChangeArrowheads="1"/>
              </p:cNvSpPr>
              <p:nvPr/>
            </p:nvSpPr>
            <p:spPr bwMode="auto">
              <a:xfrm>
                <a:off x="3435" y="2122"/>
                <a:ext cx="78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t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99" name="Rectangle 138"/>
              <p:cNvSpPr>
                <a:spLocks noChangeArrowheads="1"/>
              </p:cNvSpPr>
              <p:nvPr/>
            </p:nvSpPr>
            <p:spPr bwMode="auto">
              <a:xfrm>
                <a:off x="3514" y="2122"/>
                <a:ext cx="122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e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00" name="Rectangle 139"/>
              <p:cNvSpPr>
                <a:spLocks noChangeArrowheads="1"/>
              </p:cNvSpPr>
              <p:nvPr/>
            </p:nvSpPr>
            <p:spPr bwMode="auto">
              <a:xfrm>
                <a:off x="3655" y="2122"/>
                <a:ext cx="5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01" name="Rectangle 140"/>
              <p:cNvSpPr>
                <a:spLocks noChangeArrowheads="1"/>
              </p:cNvSpPr>
              <p:nvPr/>
            </p:nvSpPr>
            <p:spPr bwMode="auto">
              <a:xfrm>
                <a:off x="3721" y="2122"/>
                <a:ext cx="130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p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02" name="Rectangle 141"/>
              <p:cNvSpPr>
                <a:spLocks noChangeArrowheads="1"/>
              </p:cNvSpPr>
              <p:nvPr/>
            </p:nvSpPr>
            <p:spPr bwMode="auto">
              <a:xfrm>
                <a:off x="3868" y="2122"/>
                <a:ext cx="122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e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03" name="Rectangle 142"/>
              <p:cNvSpPr>
                <a:spLocks noChangeArrowheads="1"/>
              </p:cNvSpPr>
              <p:nvPr/>
            </p:nvSpPr>
            <p:spPr bwMode="auto">
              <a:xfrm>
                <a:off x="4006" y="2122"/>
                <a:ext cx="130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b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04" name="Rectangle 143"/>
              <p:cNvSpPr>
                <a:spLocks noChangeArrowheads="1"/>
              </p:cNvSpPr>
              <p:nvPr/>
            </p:nvSpPr>
            <p:spPr bwMode="auto">
              <a:xfrm>
                <a:off x="4147" y="2122"/>
                <a:ext cx="130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b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05" name="Rectangle 144"/>
              <p:cNvSpPr>
                <a:spLocks noChangeArrowheads="1"/>
              </p:cNvSpPr>
              <p:nvPr/>
            </p:nvSpPr>
            <p:spPr bwMode="auto">
              <a:xfrm>
                <a:off x="4286" y="2122"/>
                <a:ext cx="52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l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06" name="Rectangle 145"/>
              <p:cNvSpPr>
                <a:spLocks noChangeArrowheads="1"/>
              </p:cNvSpPr>
              <p:nvPr/>
            </p:nvSpPr>
            <p:spPr bwMode="auto">
              <a:xfrm>
                <a:off x="4350" y="2122"/>
                <a:ext cx="122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e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07" name="Rectangle 146"/>
              <p:cNvSpPr>
                <a:spLocks noChangeArrowheads="1"/>
              </p:cNvSpPr>
              <p:nvPr/>
            </p:nvSpPr>
            <p:spPr bwMode="auto">
              <a:xfrm>
                <a:off x="4489" y="2122"/>
                <a:ext cx="5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08" name="Rectangle 147"/>
              <p:cNvSpPr>
                <a:spLocks noChangeArrowheads="1"/>
              </p:cNvSpPr>
              <p:nvPr/>
            </p:nvSpPr>
            <p:spPr bwMode="auto">
              <a:xfrm>
                <a:off x="4558" y="2122"/>
                <a:ext cx="130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b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09" name="Rectangle 148"/>
              <p:cNvSpPr>
                <a:spLocks noChangeArrowheads="1"/>
              </p:cNvSpPr>
              <p:nvPr/>
            </p:nvSpPr>
            <p:spPr bwMode="auto">
              <a:xfrm>
                <a:off x="4701" y="2122"/>
                <a:ext cx="122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e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10" name="Rectangle 149"/>
              <p:cNvSpPr>
                <a:spLocks noChangeArrowheads="1"/>
              </p:cNvSpPr>
              <p:nvPr/>
            </p:nvSpPr>
            <p:spPr bwMode="auto">
              <a:xfrm>
                <a:off x="4842" y="2122"/>
                <a:ext cx="130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d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11" name="Rectangle 150"/>
              <p:cNvSpPr>
                <a:spLocks noChangeArrowheads="1"/>
              </p:cNvSpPr>
              <p:nvPr/>
            </p:nvSpPr>
            <p:spPr bwMode="auto">
              <a:xfrm>
                <a:off x="4982" y="2122"/>
                <a:ext cx="119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s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12" name="Rectangle 151"/>
              <p:cNvSpPr>
                <a:spLocks noChangeArrowheads="1"/>
              </p:cNvSpPr>
              <p:nvPr/>
            </p:nvSpPr>
            <p:spPr bwMode="auto">
              <a:xfrm>
                <a:off x="2192" y="2408"/>
                <a:ext cx="5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13" name="Rectangle 152"/>
              <p:cNvSpPr>
                <a:spLocks noChangeArrowheads="1"/>
              </p:cNvSpPr>
              <p:nvPr/>
            </p:nvSpPr>
            <p:spPr bwMode="auto">
              <a:xfrm>
                <a:off x="2263" y="2408"/>
                <a:ext cx="5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14" name="Rectangle 153"/>
              <p:cNvSpPr>
                <a:spLocks noChangeArrowheads="1"/>
              </p:cNvSpPr>
              <p:nvPr/>
            </p:nvSpPr>
            <p:spPr bwMode="auto">
              <a:xfrm>
                <a:off x="2331" y="2408"/>
                <a:ext cx="5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15" name="Rectangle 154"/>
              <p:cNvSpPr>
                <a:spLocks noChangeArrowheads="1"/>
              </p:cNvSpPr>
              <p:nvPr/>
            </p:nvSpPr>
            <p:spPr bwMode="auto">
              <a:xfrm>
                <a:off x="2406" y="2408"/>
                <a:ext cx="5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16" name="Rectangle 155"/>
              <p:cNvSpPr>
                <a:spLocks noChangeArrowheads="1"/>
              </p:cNvSpPr>
              <p:nvPr/>
            </p:nvSpPr>
            <p:spPr bwMode="auto">
              <a:xfrm>
                <a:off x="2476" y="2408"/>
                <a:ext cx="5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17" name="Rectangle 156"/>
              <p:cNvSpPr>
                <a:spLocks noChangeArrowheads="1"/>
              </p:cNvSpPr>
              <p:nvPr/>
            </p:nvSpPr>
            <p:spPr bwMode="auto">
              <a:xfrm>
                <a:off x="2547" y="2408"/>
                <a:ext cx="5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18" name="Rectangle 157"/>
              <p:cNvSpPr>
                <a:spLocks noChangeArrowheads="1"/>
              </p:cNvSpPr>
              <p:nvPr/>
            </p:nvSpPr>
            <p:spPr bwMode="auto">
              <a:xfrm>
                <a:off x="2615" y="2408"/>
                <a:ext cx="5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19" name="Rectangle 158"/>
              <p:cNvSpPr>
                <a:spLocks noChangeArrowheads="1"/>
              </p:cNvSpPr>
              <p:nvPr/>
            </p:nvSpPr>
            <p:spPr bwMode="auto">
              <a:xfrm>
                <a:off x="2688" y="2408"/>
                <a:ext cx="5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20" name="Rectangle 159"/>
              <p:cNvSpPr>
                <a:spLocks noChangeArrowheads="1"/>
              </p:cNvSpPr>
              <p:nvPr/>
            </p:nvSpPr>
            <p:spPr bwMode="auto">
              <a:xfrm>
                <a:off x="2756" y="2408"/>
                <a:ext cx="5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21" name="Rectangle 160"/>
              <p:cNvSpPr>
                <a:spLocks noChangeArrowheads="1"/>
              </p:cNvSpPr>
              <p:nvPr/>
            </p:nvSpPr>
            <p:spPr bwMode="auto">
              <a:xfrm>
                <a:off x="2827" y="2408"/>
                <a:ext cx="5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22" name="Rectangle 161"/>
              <p:cNvSpPr>
                <a:spLocks noChangeArrowheads="1"/>
              </p:cNvSpPr>
              <p:nvPr/>
            </p:nvSpPr>
            <p:spPr bwMode="auto">
              <a:xfrm>
                <a:off x="2898" y="2408"/>
                <a:ext cx="5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23" name="Rectangle 162"/>
              <p:cNvSpPr>
                <a:spLocks noChangeArrowheads="1"/>
              </p:cNvSpPr>
              <p:nvPr/>
            </p:nvSpPr>
            <p:spPr bwMode="auto">
              <a:xfrm>
                <a:off x="2970" y="2408"/>
                <a:ext cx="5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24" name="Rectangle 163"/>
              <p:cNvSpPr>
                <a:spLocks noChangeArrowheads="1"/>
              </p:cNvSpPr>
              <p:nvPr/>
            </p:nvSpPr>
            <p:spPr bwMode="auto">
              <a:xfrm>
                <a:off x="3041" y="2408"/>
                <a:ext cx="5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25" name="Rectangle 164"/>
              <p:cNvSpPr>
                <a:spLocks noChangeArrowheads="1"/>
              </p:cNvSpPr>
              <p:nvPr/>
            </p:nvSpPr>
            <p:spPr bwMode="auto">
              <a:xfrm>
                <a:off x="3113" y="2408"/>
                <a:ext cx="5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26" name="Rectangle 165"/>
              <p:cNvSpPr>
                <a:spLocks noChangeArrowheads="1"/>
              </p:cNvSpPr>
              <p:nvPr/>
            </p:nvSpPr>
            <p:spPr bwMode="auto">
              <a:xfrm>
                <a:off x="3184" y="2408"/>
                <a:ext cx="5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27" name="Rectangle 166"/>
              <p:cNvSpPr>
                <a:spLocks noChangeArrowheads="1"/>
              </p:cNvSpPr>
              <p:nvPr/>
            </p:nvSpPr>
            <p:spPr bwMode="auto">
              <a:xfrm>
                <a:off x="3252" y="2408"/>
                <a:ext cx="5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28" name="Rectangle 167"/>
              <p:cNvSpPr>
                <a:spLocks noChangeArrowheads="1"/>
              </p:cNvSpPr>
              <p:nvPr/>
            </p:nvSpPr>
            <p:spPr bwMode="auto">
              <a:xfrm>
                <a:off x="3320" y="2408"/>
                <a:ext cx="138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T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29" name="Rectangle 168"/>
              <p:cNvSpPr>
                <a:spLocks noChangeArrowheads="1"/>
              </p:cNvSpPr>
              <p:nvPr/>
            </p:nvSpPr>
            <p:spPr bwMode="auto">
              <a:xfrm>
                <a:off x="3474" y="2408"/>
                <a:ext cx="132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=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30" name="Rectangle 169"/>
              <p:cNvSpPr>
                <a:spLocks noChangeArrowheads="1"/>
              </p:cNvSpPr>
              <p:nvPr/>
            </p:nvSpPr>
            <p:spPr bwMode="auto">
              <a:xfrm>
                <a:off x="3624" y="2408"/>
                <a:ext cx="130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7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31" name="Rectangle 170"/>
              <p:cNvSpPr>
                <a:spLocks noChangeArrowheads="1"/>
              </p:cNvSpPr>
              <p:nvPr/>
            </p:nvSpPr>
            <p:spPr bwMode="auto">
              <a:xfrm>
                <a:off x="3763" y="2408"/>
                <a:ext cx="130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5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32" name="Rectangle 171"/>
              <p:cNvSpPr>
                <a:spLocks noChangeArrowheads="1"/>
              </p:cNvSpPr>
              <p:nvPr/>
            </p:nvSpPr>
            <p:spPr bwMode="auto">
              <a:xfrm>
                <a:off x="3900" y="2408"/>
                <a:ext cx="136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0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33" name="Rectangle 172"/>
              <p:cNvSpPr>
                <a:spLocks noChangeArrowheads="1"/>
              </p:cNvSpPr>
              <p:nvPr/>
            </p:nvSpPr>
            <p:spPr bwMode="auto">
              <a:xfrm>
                <a:off x="4046" y="2408"/>
                <a:ext cx="235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°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34" name="Rectangle 173"/>
              <p:cNvSpPr>
                <a:spLocks noChangeArrowheads="1"/>
              </p:cNvSpPr>
              <p:nvPr/>
            </p:nvSpPr>
            <p:spPr bwMode="auto">
              <a:xfrm>
                <a:off x="4156" y="2408"/>
                <a:ext cx="151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C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35" name="Rectangle 174"/>
              <p:cNvSpPr>
                <a:spLocks noChangeArrowheads="1"/>
              </p:cNvSpPr>
              <p:nvPr/>
            </p:nvSpPr>
            <p:spPr bwMode="auto">
              <a:xfrm>
                <a:off x="2192" y="2691"/>
                <a:ext cx="5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36" name="Rectangle 175"/>
              <p:cNvSpPr>
                <a:spLocks noChangeArrowheads="1"/>
              </p:cNvSpPr>
              <p:nvPr/>
            </p:nvSpPr>
            <p:spPr bwMode="auto">
              <a:xfrm>
                <a:off x="2263" y="2691"/>
                <a:ext cx="5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37" name="Rectangle 176"/>
              <p:cNvSpPr>
                <a:spLocks noChangeArrowheads="1"/>
              </p:cNvSpPr>
              <p:nvPr/>
            </p:nvSpPr>
            <p:spPr bwMode="auto">
              <a:xfrm>
                <a:off x="2331" y="2691"/>
                <a:ext cx="5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38" name="Rectangle 177"/>
              <p:cNvSpPr>
                <a:spLocks noChangeArrowheads="1"/>
              </p:cNvSpPr>
              <p:nvPr/>
            </p:nvSpPr>
            <p:spPr bwMode="auto">
              <a:xfrm>
                <a:off x="2406" y="2691"/>
                <a:ext cx="5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39" name="Rectangle 178"/>
              <p:cNvSpPr>
                <a:spLocks noChangeArrowheads="1"/>
              </p:cNvSpPr>
              <p:nvPr/>
            </p:nvSpPr>
            <p:spPr bwMode="auto">
              <a:xfrm>
                <a:off x="2476" y="2691"/>
                <a:ext cx="5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40" name="Rectangle 179"/>
              <p:cNvSpPr>
                <a:spLocks noChangeArrowheads="1"/>
              </p:cNvSpPr>
              <p:nvPr/>
            </p:nvSpPr>
            <p:spPr bwMode="auto">
              <a:xfrm>
                <a:off x="2547" y="2691"/>
                <a:ext cx="5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41" name="Rectangle 180"/>
              <p:cNvSpPr>
                <a:spLocks noChangeArrowheads="1"/>
              </p:cNvSpPr>
              <p:nvPr/>
            </p:nvSpPr>
            <p:spPr bwMode="auto">
              <a:xfrm>
                <a:off x="2615" y="2691"/>
                <a:ext cx="5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42" name="Rectangle 181"/>
              <p:cNvSpPr>
                <a:spLocks noChangeArrowheads="1"/>
              </p:cNvSpPr>
              <p:nvPr/>
            </p:nvSpPr>
            <p:spPr bwMode="auto">
              <a:xfrm>
                <a:off x="2688" y="2691"/>
                <a:ext cx="5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43" name="Rectangle 182"/>
              <p:cNvSpPr>
                <a:spLocks noChangeArrowheads="1"/>
              </p:cNvSpPr>
              <p:nvPr/>
            </p:nvSpPr>
            <p:spPr bwMode="auto">
              <a:xfrm>
                <a:off x="2756" y="2691"/>
                <a:ext cx="5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44" name="Rectangle 183"/>
              <p:cNvSpPr>
                <a:spLocks noChangeArrowheads="1"/>
              </p:cNvSpPr>
              <p:nvPr/>
            </p:nvSpPr>
            <p:spPr bwMode="auto">
              <a:xfrm>
                <a:off x="2827" y="2691"/>
                <a:ext cx="5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45" name="Rectangle 184"/>
              <p:cNvSpPr>
                <a:spLocks noChangeArrowheads="1"/>
              </p:cNvSpPr>
              <p:nvPr/>
            </p:nvSpPr>
            <p:spPr bwMode="auto">
              <a:xfrm>
                <a:off x="2898" y="2691"/>
                <a:ext cx="5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46" name="Rectangle 185"/>
              <p:cNvSpPr>
                <a:spLocks noChangeArrowheads="1"/>
              </p:cNvSpPr>
              <p:nvPr/>
            </p:nvSpPr>
            <p:spPr bwMode="auto">
              <a:xfrm>
                <a:off x="2970" y="2691"/>
                <a:ext cx="5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47" name="Rectangle 186"/>
              <p:cNvSpPr>
                <a:spLocks noChangeArrowheads="1"/>
              </p:cNvSpPr>
              <p:nvPr/>
            </p:nvSpPr>
            <p:spPr bwMode="auto">
              <a:xfrm>
                <a:off x="3041" y="2691"/>
                <a:ext cx="5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48" name="Rectangle 187"/>
              <p:cNvSpPr>
                <a:spLocks noChangeArrowheads="1"/>
              </p:cNvSpPr>
              <p:nvPr/>
            </p:nvSpPr>
            <p:spPr bwMode="auto">
              <a:xfrm>
                <a:off x="3111" y="2691"/>
                <a:ext cx="138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T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49" name="Rectangle 188"/>
              <p:cNvSpPr>
                <a:spLocks noChangeArrowheads="1"/>
              </p:cNvSpPr>
              <p:nvPr/>
            </p:nvSpPr>
            <p:spPr bwMode="auto">
              <a:xfrm>
                <a:off x="3261" y="2748"/>
                <a:ext cx="119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s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50" name="Rectangle 189"/>
              <p:cNvSpPr>
                <a:spLocks noChangeArrowheads="1"/>
              </p:cNvSpPr>
              <p:nvPr/>
            </p:nvSpPr>
            <p:spPr bwMode="auto">
              <a:xfrm>
                <a:off x="3392" y="2691"/>
                <a:ext cx="5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51" name="Rectangle 190"/>
              <p:cNvSpPr>
                <a:spLocks noChangeArrowheads="1"/>
              </p:cNvSpPr>
              <p:nvPr/>
            </p:nvSpPr>
            <p:spPr bwMode="auto">
              <a:xfrm>
                <a:off x="3464" y="2691"/>
                <a:ext cx="5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52" name="Rectangle 191"/>
              <p:cNvSpPr>
                <a:spLocks noChangeArrowheads="1"/>
              </p:cNvSpPr>
              <p:nvPr/>
            </p:nvSpPr>
            <p:spPr bwMode="auto">
              <a:xfrm>
                <a:off x="3535" y="2691"/>
                <a:ext cx="5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53" name="Rectangle 192"/>
              <p:cNvSpPr>
                <a:spLocks noChangeArrowheads="1"/>
              </p:cNvSpPr>
              <p:nvPr/>
            </p:nvSpPr>
            <p:spPr bwMode="auto">
              <a:xfrm>
                <a:off x="3605" y="2691"/>
                <a:ext cx="5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54" name="Rectangle 193"/>
              <p:cNvSpPr>
                <a:spLocks noChangeArrowheads="1"/>
              </p:cNvSpPr>
              <p:nvPr/>
            </p:nvSpPr>
            <p:spPr bwMode="auto">
              <a:xfrm>
                <a:off x="3678" y="2691"/>
                <a:ext cx="5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55" name="Rectangle 194"/>
              <p:cNvSpPr>
                <a:spLocks noChangeArrowheads="1"/>
              </p:cNvSpPr>
              <p:nvPr/>
            </p:nvSpPr>
            <p:spPr bwMode="auto">
              <a:xfrm>
                <a:off x="3748" y="2691"/>
                <a:ext cx="5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56" name="Rectangle 195"/>
              <p:cNvSpPr>
                <a:spLocks noChangeArrowheads="1"/>
              </p:cNvSpPr>
              <p:nvPr/>
            </p:nvSpPr>
            <p:spPr bwMode="auto">
              <a:xfrm>
                <a:off x="3819" y="2691"/>
                <a:ext cx="5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57" name="Rectangle 196"/>
              <p:cNvSpPr>
                <a:spLocks noChangeArrowheads="1"/>
              </p:cNvSpPr>
              <p:nvPr/>
            </p:nvSpPr>
            <p:spPr bwMode="auto">
              <a:xfrm>
                <a:off x="3883" y="2691"/>
                <a:ext cx="130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d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58" name="Rectangle 197"/>
              <p:cNvSpPr>
                <a:spLocks noChangeArrowheads="1"/>
              </p:cNvSpPr>
              <p:nvPr/>
            </p:nvSpPr>
            <p:spPr bwMode="auto">
              <a:xfrm>
                <a:off x="4029" y="2691"/>
                <a:ext cx="5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59" name="Rectangle 198"/>
              <p:cNvSpPr>
                <a:spLocks noChangeArrowheads="1"/>
              </p:cNvSpPr>
              <p:nvPr/>
            </p:nvSpPr>
            <p:spPr bwMode="auto">
              <a:xfrm>
                <a:off x="4099" y="2691"/>
                <a:ext cx="5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60" name="Rectangle 199"/>
              <p:cNvSpPr>
                <a:spLocks noChangeArrowheads="1"/>
              </p:cNvSpPr>
              <p:nvPr/>
            </p:nvSpPr>
            <p:spPr bwMode="auto">
              <a:xfrm>
                <a:off x="4172" y="2691"/>
                <a:ext cx="5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61" name="Rectangle 200"/>
              <p:cNvSpPr>
                <a:spLocks noChangeArrowheads="1"/>
              </p:cNvSpPr>
              <p:nvPr/>
            </p:nvSpPr>
            <p:spPr bwMode="auto">
              <a:xfrm>
                <a:off x="4236" y="2691"/>
                <a:ext cx="130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g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62" name="Rectangle 201"/>
              <p:cNvSpPr>
                <a:spLocks noChangeArrowheads="1"/>
              </p:cNvSpPr>
              <p:nvPr/>
            </p:nvSpPr>
            <p:spPr bwMode="auto">
              <a:xfrm>
                <a:off x="4378" y="2691"/>
                <a:ext cx="119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s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63" name="Rectangle 202"/>
              <p:cNvSpPr>
                <a:spLocks noChangeArrowheads="1"/>
              </p:cNvSpPr>
              <p:nvPr/>
            </p:nvSpPr>
            <p:spPr bwMode="auto">
              <a:xfrm>
                <a:off x="2192" y="3058"/>
                <a:ext cx="5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64" name="Rectangle 203"/>
              <p:cNvSpPr>
                <a:spLocks noChangeArrowheads="1"/>
              </p:cNvSpPr>
              <p:nvPr/>
            </p:nvSpPr>
            <p:spPr bwMode="auto">
              <a:xfrm>
                <a:off x="2263" y="3058"/>
                <a:ext cx="5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65" name="Rectangle 204"/>
              <p:cNvSpPr>
                <a:spLocks noChangeArrowheads="1"/>
              </p:cNvSpPr>
              <p:nvPr/>
            </p:nvSpPr>
            <p:spPr bwMode="auto">
              <a:xfrm>
                <a:off x="2331" y="3058"/>
                <a:ext cx="5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66" name="Rectangle 205"/>
              <p:cNvSpPr>
                <a:spLocks noChangeArrowheads="1"/>
              </p:cNvSpPr>
              <p:nvPr/>
            </p:nvSpPr>
            <p:spPr bwMode="auto">
              <a:xfrm>
                <a:off x="2406" y="3058"/>
                <a:ext cx="5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67" name="Rectangle 206"/>
              <p:cNvSpPr>
                <a:spLocks noChangeArrowheads="1"/>
              </p:cNvSpPr>
              <p:nvPr/>
            </p:nvSpPr>
            <p:spPr bwMode="auto">
              <a:xfrm>
                <a:off x="2476" y="3058"/>
                <a:ext cx="5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68" name="Rectangle 207"/>
              <p:cNvSpPr>
                <a:spLocks noChangeArrowheads="1"/>
              </p:cNvSpPr>
              <p:nvPr/>
            </p:nvSpPr>
            <p:spPr bwMode="auto">
              <a:xfrm>
                <a:off x="2547" y="3058"/>
                <a:ext cx="5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69" name="Rectangle 208"/>
              <p:cNvSpPr>
                <a:spLocks noChangeArrowheads="1"/>
              </p:cNvSpPr>
              <p:nvPr/>
            </p:nvSpPr>
            <p:spPr bwMode="auto">
              <a:xfrm>
                <a:off x="2615" y="3058"/>
                <a:ext cx="5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70" name="Rectangle 209"/>
              <p:cNvSpPr>
                <a:spLocks noChangeArrowheads="1"/>
              </p:cNvSpPr>
              <p:nvPr/>
            </p:nvSpPr>
            <p:spPr bwMode="auto">
              <a:xfrm>
                <a:off x="2688" y="3058"/>
                <a:ext cx="5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71" name="Rectangle 210"/>
              <p:cNvSpPr>
                <a:spLocks noChangeArrowheads="1"/>
              </p:cNvSpPr>
              <p:nvPr/>
            </p:nvSpPr>
            <p:spPr bwMode="auto">
              <a:xfrm>
                <a:off x="2756" y="3058"/>
                <a:ext cx="5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72" name="Rectangle 211"/>
              <p:cNvSpPr>
                <a:spLocks noChangeArrowheads="1"/>
              </p:cNvSpPr>
              <p:nvPr/>
            </p:nvSpPr>
            <p:spPr bwMode="auto">
              <a:xfrm>
                <a:off x="2827" y="3058"/>
                <a:ext cx="5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73" name="Rectangle 212"/>
              <p:cNvSpPr>
                <a:spLocks noChangeArrowheads="1"/>
              </p:cNvSpPr>
              <p:nvPr/>
            </p:nvSpPr>
            <p:spPr bwMode="auto">
              <a:xfrm>
                <a:off x="2898" y="3058"/>
                <a:ext cx="5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74" name="Rectangle 213"/>
              <p:cNvSpPr>
                <a:spLocks noChangeArrowheads="1"/>
              </p:cNvSpPr>
              <p:nvPr/>
            </p:nvSpPr>
            <p:spPr bwMode="auto">
              <a:xfrm>
                <a:off x="2970" y="3058"/>
                <a:ext cx="5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75" name="Rectangle 214"/>
              <p:cNvSpPr>
                <a:spLocks noChangeArrowheads="1"/>
              </p:cNvSpPr>
              <p:nvPr/>
            </p:nvSpPr>
            <p:spPr bwMode="auto">
              <a:xfrm>
                <a:off x="3041" y="3058"/>
                <a:ext cx="5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76" name="Rectangle 215"/>
              <p:cNvSpPr>
                <a:spLocks noChangeArrowheads="1"/>
              </p:cNvSpPr>
              <p:nvPr/>
            </p:nvSpPr>
            <p:spPr bwMode="auto">
              <a:xfrm>
                <a:off x="3111" y="3058"/>
                <a:ext cx="73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(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77" name="Rectangle 216"/>
              <p:cNvSpPr>
                <a:spLocks noChangeArrowheads="1"/>
              </p:cNvSpPr>
              <p:nvPr/>
            </p:nvSpPr>
            <p:spPr bwMode="auto">
              <a:xfrm>
                <a:off x="3191" y="3058"/>
                <a:ext cx="235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°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78" name="Rectangle 217"/>
              <p:cNvSpPr>
                <a:spLocks noChangeArrowheads="1"/>
              </p:cNvSpPr>
              <p:nvPr/>
            </p:nvSpPr>
            <p:spPr bwMode="auto">
              <a:xfrm>
                <a:off x="3301" y="3058"/>
                <a:ext cx="151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C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79" name="Rectangle 218"/>
              <p:cNvSpPr>
                <a:spLocks noChangeArrowheads="1"/>
              </p:cNvSpPr>
              <p:nvPr/>
            </p:nvSpPr>
            <p:spPr bwMode="auto">
              <a:xfrm>
                <a:off x="3475" y="3058"/>
                <a:ext cx="75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)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80" name="Rectangle 219"/>
              <p:cNvSpPr>
                <a:spLocks noChangeArrowheads="1"/>
              </p:cNvSpPr>
              <p:nvPr/>
            </p:nvSpPr>
            <p:spPr bwMode="auto">
              <a:xfrm>
                <a:off x="3566" y="3058"/>
                <a:ext cx="5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81" name="Rectangle 220"/>
              <p:cNvSpPr>
                <a:spLocks noChangeArrowheads="1"/>
              </p:cNvSpPr>
              <p:nvPr/>
            </p:nvSpPr>
            <p:spPr bwMode="auto">
              <a:xfrm>
                <a:off x="3636" y="3058"/>
                <a:ext cx="5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82" name="Rectangle 221"/>
              <p:cNvSpPr>
                <a:spLocks noChangeArrowheads="1"/>
              </p:cNvSpPr>
              <p:nvPr/>
            </p:nvSpPr>
            <p:spPr bwMode="auto">
              <a:xfrm>
                <a:off x="3705" y="3058"/>
                <a:ext cx="73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(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83" name="Rectangle 222"/>
              <p:cNvSpPr>
                <a:spLocks noChangeArrowheads="1"/>
              </p:cNvSpPr>
              <p:nvPr/>
            </p:nvSpPr>
            <p:spPr bwMode="auto">
              <a:xfrm>
                <a:off x="3805" y="3058"/>
                <a:ext cx="174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%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84" name="Rectangle 223"/>
              <p:cNvSpPr>
                <a:spLocks noChangeArrowheads="1"/>
              </p:cNvSpPr>
              <p:nvPr/>
            </p:nvSpPr>
            <p:spPr bwMode="auto">
              <a:xfrm>
                <a:off x="4013" y="3058"/>
                <a:ext cx="75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)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85" name="Rectangle 224"/>
              <p:cNvSpPr>
                <a:spLocks noChangeArrowheads="1"/>
              </p:cNvSpPr>
              <p:nvPr/>
            </p:nvSpPr>
            <p:spPr bwMode="auto">
              <a:xfrm>
                <a:off x="4101" y="3058"/>
                <a:ext cx="5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86" name="Rectangle 225"/>
              <p:cNvSpPr>
                <a:spLocks noChangeArrowheads="1"/>
              </p:cNvSpPr>
              <p:nvPr/>
            </p:nvSpPr>
            <p:spPr bwMode="auto">
              <a:xfrm>
                <a:off x="4170" y="3058"/>
                <a:ext cx="73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(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87" name="Rectangle 226"/>
              <p:cNvSpPr>
                <a:spLocks noChangeArrowheads="1"/>
              </p:cNvSpPr>
              <p:nvPr/>
            </p:nvSpPr>
            <p:spPr bwMode="auto">
              <a:xfrm>
                <a:off x="4212" y="3033"/>
                <a:ext cx="235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600" dirty="0">
                    <a:solidFill>
                      <a:srgbClr val="000000"/>
                    </a:solidFill>
                    <a:latin typeface="Roboto" panose="02000000000000000000" pitchFamily="2" charset="0"/>
                    <a:ea typeface="MS Mincho" panose="02020609040205080304" pitchFamily="49" charset="-128"/>
                  </a:rPr>
                  <a:t>m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88" name="Rectangle 227"/>
              <p:cNvSpPr>
                <a:spLocks noChangeArrowheads="1"/>
              </p:cNvSpPr>
              <p:nvPr/>
            </p:nvSpPr>
            <p:spPr bwMode="auto">
              <a:xfrm>
                <a:off x="4393" y="3058"/>
                <a:ext cx="20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m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89" name="Rectangle 228"/>
              <p:cNvSpPr>
                <a:spLocks noChangeArrowheads="1"/>
              </p:cNvSpPr>
              <p:nvPr/>
            </p:nvSpPr>
            <p:spPr bwMode="auto">
              <a:xfrm>
                <a:off x="4613" y="3058"/>
                <a:ext cx="75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)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90" name="Rectangle 229"/>
              <p:cNvSpPr>
                <a:spLocks noChangeArrowheads="1"/>
              </p:cNvSpPr>
              <p:nvPr/>
            </p:nvSpPr>
            <p:spPr bwMode="auto">
              <a:xfrm>
                <a:off x="2192" y="3343"/>
                <a:ext cx="5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91" name="Rectangle 230"/>
              <p:cNvSpPr>
                <a:spLocks noChangeArrowheads="1"/>
              </p:cNvSpPr>
              <p:nvPr/>
            </p:nvSpPr>
            <p:spPr bwMode="auto">
              <a:xfrm>
                <a:off x="2263" y="3343"/>
                <a:ext cx="5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92" name="Rectangle 231"/>
              <p:cNvSpPr>
                <a:spLocks noChangeArrowheads="1"/>
              </p:cNvSpPr>
              <p:nvPr/>
            </p:nvSpPr>
            <p:spPr bwMode="auto">
              <a:xfrm>
                <a:off x="2331" y="3343"/>
                <a:ext cx="5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93" name="Rectangle 232"/>
              <p:cNvSpPr>
                <a:spLocks noChangeArrowheads="1"/>
              </p:cNvSpPr>
              <p:nvPr/>
            </p:nvSpPr>
            <p:spPr bwMode="auto">
              <a:xfrm>
                <a:off x="2403" y="3343"/>
                <a:ext cx="138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T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94" name="Rectangle 233"/>
              <p:cNvSpPr>
                <a:spLocks noChangeArrowheads="1"/>
              </p:cNvSpPr>
              <p:nvPr/>
            </p:nvSpPr>
            <p:spPr bwMode="auto">
              <a:xfrm>
                <a:off x="2557" y="3343"/>
                <a:ext cx="52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 err="1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i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95" name="Rectangle 234"/>
              <p:cNvSpPr>
                <a:spLocks noChangeArrowheads="1"/>
              </p:cNvSpPr>
              <p:nvPr/>
            </p:nvSpPr>
            <p:spPr bwMode="auto">
              <a:xfrm>
                <a:off x="2616" y="3343"/>
                <a:ext cx="6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-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96" name="Rectangle 235"/>
              <p:cNvSpPr>
                <a:spLocks noChangeArrowheads="1"/>
              </p:cNvSpPr>
              <p:nvPr/>
            </p:nvSpPr>
            <p:spPr bwMode="auto">
              <a:xfrm>
                <a:off x="2702" y="3343"/>
                <a:ext cx="145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B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97" name="Rectangle 236"/>
              <p:cNvSpPr>
                <a:spLocks noChangeArrowheads="1"/>
              </p:cNvSpPr>
              <p:nvPr/>
            </p:nvSpPr>
            <p:spPr bwMode="auto">
              <a:xfrm>
                <a:off x="2874" y="3343"/>
                <a:ext cx="50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: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98" name="Rectangle 237"/>
              <p:cNvSpPr>
                <a:spLocks noChangeArrowheads="1"/>
              </p:cNvSpPr>
              <p:nvPr/>
            </p:nvSpPr>
            <p:spPr bwMode="auto">
              <a:xfrm>
                <a:off x="2943" y="3343"/>
                <a:ext cx="5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99" name="Rectangle 238"/>
              <p:cNvSpPr>
                <a:spLocks noChangeArrowheads="1"/>
              </p:cNvSpPr>
              <p:nvPr/>
            </p:nvSpPr>
            <p:spPr bwMode="auto">
              <a:xfrm>
                <a:off x="3012" y="3343"/>
                <a:ext cx="5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700" name="Rectangle 239"/>
              <p:cNvSpPr>
                <a:spLocks noChangeArrowheads="1"/>
              </p:cNvSpPr>
              <p:nvPr/>
            </p:nvSpPr>
            <p:spPr bwMode="auto">
              <a:xfrm>
                <a:off x="3082" y="3343"/>
                <a:ext cx="57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40" name="Group 240"/>
            <p:cNvGrpSpPr>
              <a:grpSpLocks/>
            </p:cNvGrpSpPr>
            <p:nvPr/>
          </p:nvGrpSpPr>
          <p:grpSpPr bwMode="auto">
            <a:xfrm>
              <a:off x="45" y="1678"/>
              <a:ext cx="1287" cy="1884"/>
              <a:chOff x="134" y="1826"/>
              <a:chExt cx="1287" cy="1884"/>
            </a:xfrm>
          </p:grpSpPr>
          <p:grpSp>
            <p:nvGrpSpPr>
              <p:cNvPr id="211" name="Group 241"/>
              <p:cNvGrpSpPr>
                <a:grpSpLocks/>
              </p:cNvGrpSpPr>
              <p:nvPr/>
            </p:nvGrpSpPr>
            <p:grpSpPr bwMode="auto">
              <a:xfrm>
                <a:off x="216" y="2346"/>
                <a:ext cx="1205" cy="1024"/>
                <a:chOff x="2192" y="3343"/>
                <a:chExt cx="3013" cy="2559"/>
              </a:xfrm>
            </p:grpSpPr>
            <p:sp>
              <p:nvSpPr>
                <p:cNvPr id="301" name="Rectangle 242"/>
                <p:cNvSpPr>
                  <a:spLocks noChangeArrowheads="1"/>
                </p:cNvSpPr>
                <p:nvPr/>
              </p:nvSpPr>
              <p:spPr bwMode="auto">
                <a:xfrm>
                  <a:off x="3149" y="3343"/>
                  <a:ext cx="130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9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02" name="Rectangle 243"/>
                <p:cNvSpPr>
                  <a:spLocks noChangeArrowheads="1"/>
                </p:cNvSpPr>
                <p:nvPr/>
              </p:nvSpPr>
              <p:spPr bwMode="auto">
                <a:xfrm>
                  <a:off x="3292" y="3343"/>
                  <a:ext cx="130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5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03" name="Rectangle 244"/>
                <p:cNvSpPr>
                  <a:spLocks noChangeArrowheads="1"/>
                </p:cNvSpPr>
                <p:nvPr/>
              </p:nvSpPr>
              <p:spPr bwMode="auto">
                <a:xfrm>
                  <a:off x="3429" y="3343"/>
                  <a:ext cx="136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0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04" name="Rectangle 245"/>
                <p:cNvSpPr>
                  <a:spLocks noChangeArrowheads="1"/>
                </p:cNvSpPr>
                <p:nvPr/>
              </p:nvSpPr>
              <p:spPr bwMode="auto">
                <a:xfrm>
                  <a:off x="3576" y="3343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05" name="Rectangle 246"/>
                <p:cNvSpPr>
                  <a:spLocks noChangeArrowheads="1"/>
                </p:cNvSpPr>
                <p:nvPr/>
              </p:nvSpPr>
              <p:spPr bwMode="auto">
                <a:xfrm>
                  <a:off x="3647" y="3343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06" name="Rectangle 247"/>
                <p:cNvSpPr>
                  <a:spLocks noChangeArrowheads="1"/>
                </p:cNvSpPr>
                <p:nvPr/>
              </p:nvSpPr>
              <p:spPr bwMode="auto">
                <a:xfrm>
                  <a:off x="3715" y="3343"/>
                  <a:ext cx="130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8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07" name="Rectangle 248"/>
                <p:cNvSpPr>
                  <a:spLocks noChangeArrowheads="1"/>
                </p:cNvSpPr>
                <p:nvPr/>
              </p:nvSpPr>
              <p:spPr bwMode="auto">
                <a:xfrm>
                  <a:off x="3856" y="3343"/>
                  <a:ext cx="130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7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08" name="Rectangle 249"/>
                <p:cNvSpPr>
                  <a:spLocks noChangeArrowheads="1"/>
                </p:cNvSpPr>
                <p:nvPr/>
              </p:nvSpPr>
              <p:spPr bwMode="auto">
                <a:xfrm>
                  <a:off x="4004" y="3343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09" name="Rectangle 250"/>
                <p:cNvSpPr>
                  <a:spLocks noChangeArrowheads="1"/>
                </p:cNvSpPr>
                <p:nvPr/>
              </p:nvSpPr>
              <p:spPr bwMode="auto">
                <a:xfrm>
                  <a:off x="4072" y="3343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10" name="Rectangle 251"/>
                <p:cNvSpPr>
                  <a:spLocks noChangeArrowheads="1"/>
                </p:cNvSpPr>
                <p:nvPr/>
              </p:nvSpPr>
              <p:spPr bwMode="auto">
                <a:xfrm>
                  <a:off x="4143" y="3343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11" name="Rectangle 252"/>
                <p:cNvSpPr>
                  <a:spLocks noChangeArrowheads="1"/>
                </p:cNvSpPr>
                <p:nvPr/>
              </p:nvSpPr>
              <p:spPr bwMode="auto">
                <a:xfrm>
                  <a:off x="4204" y="3343"/>
                  <a:ext cx="136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0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12" name="Rectangle 253"/>
                <p:cNvSpPr>
                  <a:spLocks noChangeArrowheads="1"/>
                </p:cNvSpPr>
                <p:nvPr/>
              </p:nvSpPr>
              <p:spPr bwMode="auto">
                <a:xfrm>
                  <a:off x="4355" y="3343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.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13" name="Rectangle 254"/>
                <p:cNvSpPr>
                  <a:spLocks noChangeArrowheads="1"/>
                </p:cNvSpPr>
                <p:nvPr/>
              </p:nvSpPr>
              <p:spPr bwMode="auto">
                <a:xfrm>
                  <a:off x="4419" y="3343"/>
                  <a:ext cx="130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5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14" name="Rectangle 255"/>
                <p:cNvSpPr>
                  <a:spLocks noChangeArrowheads="1"/>
                </p:cNvSpPr>
                <p:nvPr/>
              </p:nvSpPr>
              <p:spPr bwMode="auto">
                <a:xfrm>
                  <a:off x="4569" y="3343"/>
                  <a:ext cx="6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-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15" name="Rectangle 256"/>
                <p:cNvSpPr>
                  <a:spLocks noChangeArrowheads="1"/>
                </p:cNvSpPr>
                <p:nvPr/>
              </p:nvSpPr>
              <p:spPr bwMode="auto">
                <a:xfrm>
                  <a:off x="4649" y="3343"/>
                  <a:ext cx="130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1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16" name="Rectangle 257"/>
                <p:cNvSpPr>
                  <a:spLocks noChangeArrowheads="1"/>
                </p:cNvSpPr>
                <p:nvPr/>
              </p:nvSpPr>
              <p:spPr bwMode="auto">
                <a:xfrm>
                  <a:off x="2192" y="3628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17" name="Rectangle 258"/>
                <p:cNvSpPr>
                  <a:spLocks noChangeArrowheads="1"/>
                </p:cNvSpPr>
                <p:nvPr/>
              </p:nvSpPr>
              <p:spPr bwMode="auto">
                <a:xfrm>
                  <a:off x="2263" y="3628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18" name="Rectangle 259"/>
                <p:cNvSpPr>
                  <a:spLocks noChangeArrowheads="1"/>
                </p:cNvSpPr>
                <p:nvPr/>
              </p:nvSpPr>
              <p:spPr bwMode="auto">
                <a:xfrm>
                  <a:off x="2331" y="3628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19" name="Rectangle 260"/>
                <p:cNvSpPr>
                  <a:spLocks noChangeArrowheads="1"/>
                </p:cNvSpPr>
                <p:nvPr/>
              </p:nvSpPr>
              <p:spPr bwMode="auto">
                <a:xfrm>
                  <a:off x="2403" y="3628"/>
                  <a:ext cx="138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T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0" name="Rectangle 261"/>
                <p:cNvSpPr>
                  <a:spLocks noChangeArrowheads="1"/>
                </p:cNvSpPr>
                <p:nvPr/>
              </p:nvSpPr>
              <p:spPr bwMode="auto">
                <a:xfrm>
                  <a:off x="2557" y="3628"/>
                  <a:ext cx="52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 err="1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i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1" name="Rectangle 262"/>
                <p:cNvSpPr>
                  <a:spLocks noChangeArrowheads="1"/>
                </p:cNvSpPr>
                <p:nvPr/>
              </p:nvSpPr>
              <p:spPr bwMode="auto">
                <a:xfrm>
                  <a:off x="2616" y="3628"/>
                  <a:ext cx="6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-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2" name="Rectangle 263"/>
                <p:cNvSpPr>
                  <a:spLocks noChangeArrowheads="1"/>
                </p:cNvSpPr>
                <p:nvPr/>
              </p:nvSpPr>
              <p:spPr bwMode="auto">
                <a:xfrm>
                  <a:off x="2703" y="3628"/>
                  <a:ext cx="155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D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3" name="Rectangle 264"/>
                <p:cNvSpPr>
                  <a:spLocks noChangeArrowheads="1"/>
                </p:cNvSpPr>
                <p:nvPr/>
              </p:nvSpPr>
              <p:spPr bwMode="auto">
                <a:xfrm>
                  <a:off x="2888" y="3628"/>
                  <a:ext cx="50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: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4" name="Rectangle 265"/>
                <p:cNvSpPr>
                  <a:spLocks noChangeArrowheads="1"/>
                </p:cNvSpPr>
                <p:nvPr/>
              </p:nvSpPr>
              <p:spPr bwMode="auto">
                <a:xfrm>
                  <a:off x="2956" y="3628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5" name="Rectangle 266"/>
                <p:cNvSpPr>
                  <a:spLocks noChangeArrowheads="1"/>
                </p:cNvSpPr>
                <p:nvPr/>
              </p:nvSpPr>
              <p:spPr bwMode="auto">
                <a:xfrm>
                  <a:off x="3020" y="3628"/>
                  <a:ext cx="130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1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6" name="Rectangle 267"/>
                <p:cNvSpPr>
                  <a:spLocks noChangeArrowheads="1"/>
                </p:cNvSpPr>
                <p:nvPr/>
              </p:nvSpPr>
              <p:spPr bwMode="auto">
                <a:xfrm>
                  <a:off x="3160" y="3628"/>
                  <a:ext cx="136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0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7" name="Rectangle 268"/>
                <p:cNvSpPr>
                  <a:spLocks noChangeArrowheads="1"/>
                </p:cNvSpPr>
                <p:nvPr/>
              </p:nvSpPr>
              <p:spPr bwMode="auto">
                <a:xfrm>
                  <a:off x="3302" y="3628"/>
                  <a:ext cx="130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4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8" name="Rectangle 269"/>
                <p:cNvSpPr>
                  <a:spLocks noChangeArrowheads="1"/>
                </p:cNvSpPr>
                <p:nvPr/>
              </p:nvSpPr>
              <p:spPr bwMode="auto">
                <a:xfrm>
                  <a:off x="3444" y="3628"/>
                  <a:ext cx="136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0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9" name="Rectangle 270"/>
                <p:cNvSpPr>
                  <a:spLocks noChangeArrowheads="1"/>
                </p:cNvSpPr>
                <p:nvPr/>
              </p:nvSpPr>
              <p:spPr bwMode="auto">
                <a:xfrm>
                  <a:off x="3593" y="3628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30" name="Rectangle 271"/>
                <p:cNvSpPr>
                  <a:spLocks noChangeArrowheads="1"/>
                </p:cNvSpPr>
                <p:nvPr/>
              </p:nvSpPr>
              <p:spPr bwMode="auto">
                <a:xfrm>
                  <a:off x="3664" y="3628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31" name="Rectangle 272"/>
                <p:cNvSpPr>
                  <a:spLocks noChangeArrowheads="1"/>
                </p:cNvSpPr>
                <p:nvPr/>
              </p:nvSpPr>
              <p:spPr bwMode="auto">
                <a:xfrm>
                  <a:off x="3728" y="3628"/>
                  <a:ext cx="130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9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32" name="Rectangle 273"/>
                <p:cNvSpPr>
                  <a:spLocks noChangeArrowheads="1"/>
                </p:cNvSpPr>
                <p:nvPr/>
              </p:nvSpPr>
              <p:spPr bwMode="auto">
                <a:xfrm>
                  <a:off x="3869" y="3628"/>
                  <a:ext cx="130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2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33" name="Rectangle 274"/>
                <p:cNvSpPr>
                  <a:spLocks noChangeArrowheads="1"/>
                </p:cNvSpPr>
                <p:nvPr/>
              </p:nvSpPr>
              <p:spPr bwMode="auto">
                <a:xfrm>
                  <a:off x="4016" y="3628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34" name="Rectangle 275"/>
                <p:cNvSpPr>
                  <a:spLocks noChangeArrowheads="1"/>
                </p:cNvSpPr>
                <p:nvPr/>
              </p:nvSpPr>
              <p:spPr bwMode="auto">
                <a:xfrm>
                  <a:off x="4087" y="3628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35" name="Rectangle 276"/>
                <p:cNvSpPr>
                  <a:spLocks noChangeArrowheads="1"/>
                </p:cNvSpPr>
                <p:nvPr/>
              </p:nvSpPr>
              <p:spPr bwMode="auto">
                <a:xfrm>
                  <a:off x="4158" y="3628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36" name="Rectangle 277"/>
                <p:cNvSpPr>
                  <a:spLocks noChangeArrowheads="1"/>
                </p:cNvSpPr>
                <p:nvPr/>
              </p:nvSpPr>
              <p:spPr bwMode="auto">
                <a:xfrm>
                  <a:off x="4224" y="3628"/>
                  <a:ext cx="130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1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37" name="Rectangle 278"/>
                <p:cNvSpPr>
                  <a:spLocks noChangeArrowheads="1"/>
                </p:cNvSpPr>
                <p:nvPr/>
              </p:nvSpPr>
              <p:spPr bwMode="auto">
                <a:xfrm>
                  <a:off x="4370" y="3628"/>
                  <a:ext cx="6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-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38" name="Rectangle 279"/>
                <p:cNvSpPr>
                  <a:spLocks noChangeArrowheads="1"/>
                </p:cNvSpPr>
                <p:nvPr/>
              </p:nvSpPr>
              <p:spPr bwMode="auto">
                <a:xfrm>
                  <a:off x="4450" y="3628"/>
                  <a:ext cx="130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2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39" name="Rectangle 280"/>
                <p:cNvSpPr>
                  <a:spLocks noChangeArrowheads="1"/>
                </p:cNvSpPr>
                <p:nvPr/>
              </p:nvSpPr>
              <p:spPr bwMode="auto">
                <a:xfrm>
                  <a:off x="2192" y="3914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40" name="Rectangle 281"/>
                <p:cNvSpPr>
                  <a:spLocks noChangeArrowheads="1"/>
                </p:cNvSpPr>
                <p:nvPr/>
              </p:nvSpPr>
              <p:spPr bwMode="auto">
                <a:xfrm>
                  <a:off x="2263" y="3914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41" name="Rectangle 282"/>
                <p:cNvSpPr>
                  <a:spLocks noChangeArrowheads="1"/>
                </p:cNvSpPr>
                <p:nvPr/>
              </p:nvSpPr>
              <p:spPr bwMode="auto">
                <a:xfrm>
                  <a:off x="2331" y="3914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42" name="Rectangle 283"/>
                <p:cNvSpPr>
                  <a:spLocks noChangeArrowheads="1"/>
                </p:cNvSpPr>
                <p:nvPr/>
              </p:nvSpPr>
              <p:spPr bwMode="auto">
                <a:xfrm>
                  <a:off x="2403" y="3914"/>
                  <a:ext cx="138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T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43" name="Rectangle 284"/>
                <p:cNvSpPr>
                  <a:spLocks noChangeArrowheads="1"/>
                </p:cNvSpPr>
                <p:nvPr/>
              </p:nvSpPr>
              <p:spPr bwMode="auto">
                <a:xfrm>
                  <a:off x="2557" y="3914"/>
                  <a:ext cx="52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 err="1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i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44" name="Rectangle 285"/>
                <p:cNvSpPr>
                  <a:spLocks noChangeArrowheads="1"/>
                </p:cNvSpPr>
                <p:nvPr/>
              </p:nvSpPr>
              <p:spPr bwMode="auto">
                <a:xfrm>
                  <a:off x="2616" y="3914"/>
                  <a:ext cx="6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-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45" name="Rectangle 286"/>
                <p:cNvSpPr>
                  <a:spLocks noChangeArrowheads="1"/>
                </p:cNvSpPr>
                <p:nvPr/>
              </p:nvSpPr>
              <p:spPr bwMode="auto">
                <a:xfrm>
                  <a:off x="2703" y="3914"/>
                  <a:ext cx="155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D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46" name="Rectangle 287"/>
                <p:cNvSpPr>
                  <a:spLocks noChangeArrowheads="1"/>
                </p:cNvSpPr>
                <p:nvPr/>
              </p:nvSpPr>
              <p:spPr bwMode="auto">
                <a:xfrm>
                  <a:off x="2885" y="3914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47" name="Rectangle 288"/>
                <p:cNvSpPr>
                  <a:spLocks noChangeArrowheads="1"/>
                </p:cNvSpPr>
                <p:nvPr/>
              </p:nvSpPr>
              <p:spPr bwMode="auto">
                <a:xfrm>
                  <a:off x="2952" y="3914"/>
                  <a:ext cx="52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l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48" name="Rectangle 289"/>
                <p:cNvSpPr>
                  <a:spLocks noChangeArrowheads="1"/>
                </p:cNvSpPr>
                <p:nvPr/>
              </p:nvSpPr>
              <p:spPr bwMode="auto">
                <a:xfrm>
                  <a:off x="3001" y="3914"/>
                  <a:ext cx="78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t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49" name="Rectangle 290"/>
                <p:cNvSpPr>
                  <a:spLocks noChangeArrowheads="1"/>
                </p:cNvSpPr>
                <p:nvPr/>
              </p:nvSpPr>
              <p:spPr bwMode="auto">
                <a:xfrm>
                  <a:off x="3080" y="3914"/>
                  <a:ext cx="126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a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50" name="Rectangle 291"/>
                <p:cNvSpPr>
                  <a:spLocks noChangeArrowheads="1"/>
                </p:cNvSpPr>
                <p:nvPr/>
              </p:nvSpPr>
              <p:spPr bwMode="auto">
                <a:xfrm>
                  <a:off x="3224" y="3914"/>
                  <a:ext cx="50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: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51" name="Rectangle 292"/>
                <p:cNvSpPr>
                  <a:spLocks noChangeArrowheads="1"/>
                </p:cNvSpPr>
                <p:nvPr/>
              </p:nvSpPr>
              <p:spPr bwMode="auto">
                <a:xfrm>
                  <a:off x="3300" y="3914"/>
                  <a:ext cx="6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"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52" name="Rectangle 293"/>
                <p:cNvSpPr>
                  <a:spLocks noChangeArrowheads="1"/>
                </p:cNvSpPr>
                <p:nvPr/>
              </p:nvSpPr>
              <p:spPr bwMode="auto">
                <a:xfrm>
                  <a:off x="3385" y="3914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53" name="Rectangle 294"/>
                <p:cNvSpPr>
                  <a:spLocks noChangeArrowheads="1"/>
                </p:cNvSpPr>
                <p:nvPr/>
              </p:nvSpPr>
              <p:spPr bwMode="auto">
                <a:xfrm>
                  <a:off x="3454" y="3914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54" name="Rectangle 295"/>
                <p:cNvSpPr>
                  <a:spLocks noChangeArrowheads="1"/>
                </p:cNvSpPr>
                <p:nvPr/>
              </p:nvSpPr>
              <p:spPr bwMode="auto">
                <a:xfrm>
                  <a:off x="3525" y="3914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55" name="Rectangle 296"/>
                <p:cNvSpPr>
                  <a:spLocks noChangeArrowheads="1"/>
                </p:cNvSpPr>
                <p:nvPr/>
              </p:nvSpPr>
              <p:spPr bwMode="auto">
                <a:xfrm>
                  <a:off x="3597" y="3914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56" name="Rectangle 297"/>
                <p:cNvSpPr>
                  <a:spLocks noChangeArrowheads="1"/>
                </p:cNvSpPr>
                <p:nvPr/>
              </p:nvSpPr>
              <p:spPr bwMode="auto">
                <a:xfrm>
                  <a:off x="3668" y="3914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57" name="Rectangle 298"/>
                <p:cNvSpPr>
                  <a:spLocks noChangeArrowheads="1"/>
                </p:cNvSpPr>
                <p:nvPr/>
              </p:nvSpPr>
              <p:spPr bwMode="auto">
                <a:xfrm>
                  <a:off x="3736" y="3914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58" name="Rectangle 299"/>
                <p:cNvSpPr>
                  <a:spLocks noChangeArrowheads="1"/>
                </p:cNvSpPr>
                <p:nvPr/>
              </p:nvSpPr>
              <p:spPr bwMode="auto">
                <a:xfrm>
                  <a:off x="3811" y="3914"/>
                  <a:ext cx="6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"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59" name="Rectangle 300"/>
                <p:cNvSpPr>
                  <a:spLocks noChangeArrowheads="1"/>
                </p:cNvSpPr>
                <p:nvPr/>
              </p:nvSpPr>
              <p:spPr bwMode="auto">
                <a:xfrm>
                  <a:off x="3896" y="3914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60" name="Rectangle 301"/>
                <p:cNvSpPr>
                  <a:spLocks noChangeArrowheads="1"/>
                </p:cNvSpPr>
                <p:nvPr/>
              </p:nvSpPr>
              <p:spPr bwMode="auto">
                <a:xfrm>
                  <a:off x="3971" y="3914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61" name="Rectangle 302"/>
                <p:cNvSpPr>
                  <a:spLocks noChangeArrowheads="1"/>
                </p:cNvSpPr>
                <p:nvPr/>
              </p:nvSpPr>
              <p:spPr bwMode="auto">
                <a:xfrm>
                  <a:off x="4039" y="3914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62" name="Rectangle 303"/>
                <p:cNvSpPr>
                  <a:spLocks noChangeArrowheads="1"/>
                </p:cNvSpPr>
                <p:nvPr/>
              </p:nvSpPr>
              <p:spPr bwMode="auto">
                <a:xfrm>
                  <a:off x="4112" y="3914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63" name="Rectangle 304"/>
                <p:cNvSpPr>
                  <a:spLocks noChangeArrowheads="1"/>
                </p:cNvSpPr>
                <p:nvPr/>
              </p:nvSpPr>
              <p:spPr bwMode="auto">
                <a:xfrm>
                  <a:off x="4183" y="3914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64" name="Rectangle 305"/>
                <p:cNvSpPr>
                  <a:spLocks noChangeArrowheads="1"/>
                </p:cNvSpPr>
                <p:nvPr/>
              </p:nvSpPr>
              <p:spPr bwMode="auto">
                <a:xfrm>
                  <a:off x="4251" y="3914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65" name="Rectangle 306"/>
                <p:cNvSpPr>
                  <a:spLocks noChangeArrowheads="1"/>
                </p:cNvSpPr>
                <p:nvPr/>
              </p:nvSpPr>
              <p:spPr bwMode="auto">
                <a:xfrm>
                  <a:off x="4317" y="3914"/>
                  <a:ext cx="130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2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66" name="Rectangle 307"/>
                <p:cNvSpPr>
                  <a:spLocks noChangeArrowheads="1"/>
                </p:cNvSpPr>
                <p:nvPr/>
              </p:nvSpPr>
              <p:spPr bwMode="auto">
                <a:xfrm>
                  <a:off x="4460" y="3914"/>
                  <a:ext cx="130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5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67" name="Rectangle 308"/>
                <p:cNvSpPr>
                  <a:spLocks noChangeArrowheads="1"/>
                </p:cNvSpPr>
                <p:nvPr/>
              </p:nvSpPr>
              <p:spPr bwMode="auto">
                <a:xfrm>
                  <a:off x="2192" y="4197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68" name="Rectangle 309"/>
                <p:cNvSpPr>
                  <a:spLocks noChangeArrowheads="1"/>
                </p:cNvSpPr>
                <p:nvPr/>
              </p:nvSpPr>
              <p:spPr bwMode="auto">
                <a:xfrm>
                  <a:off x="2263" y="4197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69" name="Rectangle 310"/>
                <p:cNvSpPr>
                  <a:spLocks noChangeArrowheads="1"/>
                </p:cNvSpPr>
                <p:nvPr/>
              </p:nvSpPr>
              <p:spPr bwMode="auto">
                <a:xfrm>
                  <a:off x="2331" y="4197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70" name="Rectangle 311"/>
                <p:cNvSpPr>
                  <a:spLocks noChangeArrowheads="1"/>
                </p:cNvSpPr>
                <p:nvPr/>
              </p:nvSpPr>
              <p:spPr bwMode="auto">
                <a:xfrm>
                  <a:off x="2403" y="4197"/>
                  <a:ext cx="138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T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71" name="Rectangle 312"/>
                <p:cNvSpPr>
                  <a:spLocks noChangeArrowheads="1"/>
                </p:cNvSpPr>
                <p:nvPr/>
              </p:nvSpPr>
              <p:spPr bwMode="auto">
                <a:xfrm>
                  <a:off x="2557" y="4197"/>
                  <a:ext cx="52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 err="1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i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72" name="Rectangle 313"/>
                <p:cNvSpPr>
                  <a:spLocks noChangeArrowheads="1"/>
                </p:cNvSpPr>
                <p:nvPr/>
              </p:nvSpPr>
              <p:spPr bwMode="auto">
                <a:xfrm>
                  <a:off x="2616" y="4197"/>
                  <a:ext cx="6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-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73" name="Rectangle 314"/>
                <p:cNvSpPr>
                  <a:spLocks noChangeArrowheads="1"/>
                </p:cNvSpPr>
                <p:nvPr/>
              </p:nvSpPr>
              <p:spPr bwMode="auto">
                <a:xfrm>
                  <a:off x="2701" y="4197"/>
                  <a:ext cx="14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A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74" name="Rectangle 315"/>
                <p:cNvSpPr>
                  <a:spLocks noChangeArrowheads="1"/>
                </p:cNvSpPr>
                <p:nvPr/>
              </p:nvSpPr>
              <p:spPr bwMode="auto">
                <a:xfrm>
                  <a:off x="2876" y="4197"/>
                  <a:ext cx="50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: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75" name="Rectangle 316"/>
                <p:cNvSpPr>
                  <a:spLocks noChangeArrowheads="1"/>
                </p:cNvSpPr>
                <p:nvPr/>
              </p:nvSpPr>
              <p:spPr bwMode="auto">
                <a:xfrm>
                  <a:off x="2943" y="4197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76" name="Rectangle 317"/>
                <p:cNvSpPr>
                  <a:spLocks noChangeArrowheads="1"/>
                </p:cNvSpPr>
                <p:nvPr/>
              </p:nvSpPr>
              <p:spPr bwMode="auto">
                <a:xfrm>
                  <a:off x="3008" y="4197"/>
                  <a:ext cx="130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1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77" name="Rectangle 318"/>
                <p:cNvSpPr>
                  <a:spLocks noChangeArrowheads="1"/>
                </p:cNvSpPr>
                <p:nvPr/>
              </p:nvSpPr>
              <p:spPr bwMode="auto">
                <a:xfrm>
                  <a:off x="3145" y="4197"/>
                  <a:ext cx="136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0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78" name="Rectangle 319"/>
                <p:cNvSpPr>
                  <a:spLocks noChangeArrowheads="1"/>
                </p:cNvSpPr>
                <p:nvPr/>
              </p:nvSpPr>
              <p:spPr bwMode="auto">
                <a:xfrm>
                  <a:off x="3292" y="4197"/>
                  <a:ext cx="130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5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79" name="Rectangle 320"/>
                <p:cNvSpPr>
                  <a:spLocks noChangeArrowheads="1"/>
                </p:cNvSpPr>
                <p:nvPr/>
              </p:nvSpPr>
              <p:spPr bwMode="auto">
                <a:xfrm>
                  <a:off x="3429" y="4197"/>
                  <a:ext cx="136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0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80" name="Rectangle 321"/>
                <p:cNvSpPr>
                  <a:spLocks noChangeArrowheads="1"/>
                </p:cNvSpPr>
                <p:nvPr/>
              </p:nvSpPr>
              <p:spPr bwMode="auto">
                <a:xfrm>
                  <a:off x="3576" y="4197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81" name="Rectangle 322"/>
                <p:cNvSpPr>
                  <a:spLocks noChangeArrowheads="1"/>
                </p:cNvSpPr>
                <p:nvPr/>
              </p:nvSpPr>
              <p:spPr bwMode="auto">
                <a:xfrm>
                  <a:off x="3649" y="4197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82" name="Rectangle 323"/>
                <p:cNvSpPr>
                  <a:spLocks noChangeArrowheads="1"/>
                </p:cNvSpPr>
                <p:nvPr/>
              </p:nvSpPr>
              <p:spPr bwMode="auto">
                <a:xfrm>
                  <a:off x="3715" y="4197"/>
                  <a:ext cx="130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9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83" name="Rectangle 324"/>
                <p:cNvSpPr>
                  <a:spLocks noChangeArrowheads="1"/>
                </p:cNvSpPr>
                <p:nvPr/>
              </p:nvSpPr>
              <p:spPr bwMode="auto">
                <a:xfrm>
                  <a:off x="3856" y="4197"/>
                  <a:ext cx="130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5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84" name="Rectangle 325"/>
                <p:cNvSpPr>
                  <a:spLocks noChangeArrowheads="1"/>
                </p:cNvSpPr>
                <p:nvPr/>
              </p:nvSpPr>
              <p:spPr bwMode="auto">
                <a:xfrm>
                  <a:off x="4004" y="4197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85" name="Rectangle 326"/>
                <p:cNvSpPr>
                  <a:spLocks noChangeArrowheads="1"/>
                </p:cNvSpPr>
                <p:nvPr/>
              </p:nvSpPr>
              <p:spPr bwMode="auto">
                <a:xfrm>
                  <a:off x="4068" y="4197"/>
                  <a:ext cx="130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1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86" name="Rectangle 327"/>
                <p:cNvSpPr>
                  <a:spLocks noChangeArrowheads="1"/>
                </p:cNvSpPr>
                <p:nvPr/>
              </p:nvSpPr>
              <p:spPr bwMode="auto">
                <a:xfrm>
                  <a:off x="4216" y="4197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.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87" name="Rectangle 328"/>
                <p:cNvSpPr>
                  <a:spLocks noChangeArrowheads="1"/>
                </p:cNvSpPr>
                <p:nvPr/>
              </p:nvSpPr>
              <p:spPr bwMode="auto">
                <a:xfrm>
                  <a:off x="4282" y="4197"/>
                  <a:ext cx="130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5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88" name="Rectangle 329"/>
                <p:cNvSpPr>
                  <a:spLocks noChangeArrowheads="1"/>
                </p:cNvSpPr>
                <p:nvPr/>
              </p:nvSpPr>
              <p:spPr bwMode="auto">
                <a:xfrm>
                  <a:off x="4426" y="4197"/>
                  <a:ext cx="6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-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89" name="Rectangle 330"/>
                <p:cNvSpPr>
                  <a:spLocks noChangeArrowheads="1"/>
                </p:cNvSpPr>
                <p:nvPr/>
              </p:nvSpPr>
              <p:spPr bwMode="auto">
                <a:xfrm>
                  <a:off x="4506" y="4197"/>
                  <a:ext cx="130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2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90" name="Rectangle 331"/>
                <p:cNvSpPr>
                  <a:spLocks noChangeArrowheads="1"/>
                </p:cNvSpPr>
                <p:nvPr/>
              </p:nvSpPr>
              <p:spPr bwMode="auto">
                <a:xfrm>
                  <a:off x="4654" y="4197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.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91" name="Rectangle 332"/>
                <p:cNvSpPr>
                  <a:spLocks noChangeArrowheads="1"/>
                </p:cNvSpPr>
                <p:nvPr/>
              </p:nvSpPr>
              <p:spPr bwMode="auto">
                <a:xfrm>
                  <a:off x="4718" y="4197"/>
                  <a:ext cx="130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5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92" name="Rectangle 333"/>
                <p:cNvSpPr>
                  <a:spLocks noChangeArrowheads="1"/>
                </p:cNvSpPr>
                <p:nvPr/>
              </p:nvSpPr>
              <p:spPr bwMode="auto">
                <a:xfrm>
                  <a:off x="4865" y="4197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93" name="Rectangle 334"/>
                <p:cNvSpPr>
                  <a:spLocks noChangeArrowheads="1"/>
                </p:cNvSpPr>
                <p:nvPr/>
              </p:nvSpPr>
              <p:spPr bwMode="auto">
                <a:xfrm>
                  <a:off x="4938" y="4197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94" name="Rectangle 335"/>
                <p:cNvSpPr>
                  <a:spLocks noChangeArrowheads="1"/>
                </p:cNvSpPr>
                <p:nvPr/>
              </p:nvSpPr>
              <p:spPr bwMode="auto">
                <a:xfrm>
                  <a:off x="5007" y="4197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95" name="Rectangle 336"/>
                <p:cNvSpPr>
                  <a:spLocks noChangeArrowheads="1"/>
                </p:cNvSpPr>
                <p:nvPr/>
              </p:nvSpPr>
              <p:spPr bwMode="auto">
                <a:xfrm>
                  <a:off x="5075" y="4197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96" name="Rectangle 337"/>
                <p:cNvSpPr>
                  <a:spLocks noChangeArrowheads="1"/>
                </p:cNvSpPr>
                <p:nvPr/>
              </p:nvSpPr>
              <p:spPr bwMode="auto">
                <a:xfrm>
                  <a:off x="5148" y="4197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97" name="Rectangle 338"/>
                <p:cNvSpPr>
                  <a:spLocks noChangeArrowheads="1"/>
                </p:cNvSpPr>
                <p:nvPr/>
              </p:nvSpPr>
              <p:spPr bwMode="auto">
                <a:xfrm>
                  <a:off x="2192" y="4481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98" name="Rectangle 339"/>
                <p:cNvSpPr>
                  <a:spLocks noChangeArrowheads="1"/>
                </p:cNvSpPr>
                <p:nvPr/>
              </p:nvSpPr>
              <p:spPr bwMode="auto">
                <a:xfrm>
                  <a:off x="2263" y="4481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99" name="Rectangle 340"/>
                <p:cNvSpPr>
                  <a:spLocks noChangeArrowheads="1"/>
                </p:cNvSpPr>
                <p:nvPr/>
              </p:nvSpPr>
              <p:spPr bwMode="auto">
                <a:xfrm>
                  <a:off x="2333" y="4481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00" name="Rectangle 341"/>
                <p:cNvSpPr>
                  <a:spLocks noChangeArrowheads="1"/>
                </p:cNvSpPr>
                <p:nvPr/>
              </p:nvSpPr>
              <p:spPr bwMode="auto">
                <a:xfrm>
                  <a:off x="2401" y="4481"/>
                  <a:ext cx="138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T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01" name="Rectangle 342"/>
                <p:cNvSpPr>
                  <a:spLocks noChangeArrowheads="1"/>
                </p:cNvSpPr>
                <p:nvPr/>
              </p:nvSpPr>
              <p:spPr bwMode="auto">
                <a:xfrm>
                  <a:off x="2555" y="4481"/>
                  <a:ext cx="52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 err="1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i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02" name="Rectangle 343"/>
                <p:cNvSpPr>
                  <a:spLocks noChangeArrowheads="1"/>
                </p:cNvSpPr>
                <p:nvPr/>
              </p:nvSpPr>
              <p:spPr bwMode="auto">
                <a:xfrm>
                  <a:off x="2614" y="4481"/>
                  <a:ext cx="6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-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03" name="Rectangle 344"/>
                <p:cNvSpPr>
                  <a:spLocks noChangeArrowheads="1"/>
                </p:cNvSpPr>
                <p:nvPr/>
              </p:nvSpPr>
              <p:spPr bwMode="auto">
                <a:xfrm>
                  <a:off x="2704" y="4481"/>
                  <a:ext cx="136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E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04" name="Rectangle 345"/>
                <p:cNvSpPr>
                  <a:spLocks noChangeArrowheads="1"/>
                </p:cNvSpPr>
                <p:nvPr/>
              </p:nvSpPr>
              <p:spPr bwMode="auto">
                <a:xfrm>
                  <a:off x="2871" y="4481"/>
                  <a:ext cx="50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: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05" name="Rectangle 346"/>
                <p:cNvSpPr>
                  <a:spLocks noChangeArrowheads="1"/>
                </p:cNvSpPr>
                <p:nvPr/>
              </p:nvSpPr>
              <p:spPr bwMode="auto">
                <a:xfrm>
                  <a:off x="2943" y="4481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06" name="Rectangle 347"/>
                <p:cNvSpPr>
                  <a:spLocks noChangeArrowheads="1"/>
                </p:cNvSpPr>
                <p:nvPr/>
              </p:nvSpPr>
              <p:spPr bwMode="auto">
                <a:xfrm>
                  <a:off x="3007" y="4481"/>
                  <a:ext cx="130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1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07" name="Rectangle 348"/>
                <p:cNvSpPr>
                  <a:spLocks noChangeArrowheads="1"/>
                </p:cNvSpPr>
                <p:nvPr/>
              </p:nvSpPr>
              <p:spPr bwMode="auto">
                <a:xfrm>
                  <a:off x="3148" y="4481"/>
                  <a:ext cx="130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1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08" name="Rectangle 349"/>
                <p:cNvSpPr>
                  <a:spLocks noChangeArrowheads="1"/>
                </p:cNvSpPr>
                <p:nvPr/>
              </p:nvSpPr>
              <p:spPr bwMode="auto">
                <a:xfrm>
                  <a:off x="3285" y="4481"/>
                  <a:ext cx="136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0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09" name="Rectangle 350"/>
                <p:cNvSpPr>
                  <a:spLocks noChangeArrowheads="1"/>
                </p:cNvSpPr>
                <p:nvPr/>
              </p:nvSpPr>
              <p:spPr bwMode="auto">
                <a:xfrm>
                  <a:off x="3431" y="4481"/>
                  <a:ext cx="136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0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10" name="Rectangle 351"/>
                <p:cNvSpPr>
                  <a:spLocks noChangeArrowheads="1"/>
                </p:cNvSpPr>
                <p:nvPr/>
              </p:nvSpPr>
              <p:spPr bwMode="auto">
                <a:xfrm>
                  <a:off x="3577" y="4481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11" name="Rectangle 352"/>
                <p:cNvSpPr>
                  <a:spLocks noChangeArrowheads="1"/>
                </p:cNvSpPr>
                <p:nvPr/>
              </p:nvSpPr>
              <p:spPr bwMode="auto">
                <a:xfrm>
                  <a:off x="3648" y="4481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12" name="Rectangle 353"/>
                <p:cNvSpPr>
                  <a:spLocks noChangeArrowheads="1"/>
                </p:cNvSpPr>
                <p:nvPr/>
              </p:nvSpPr>
              <p:spPr bwMode="auto">
                <a:xfrm>
                  <a:off x="3714" y="4481"/>
                  <a:ext cx="130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8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13" name="Rectangle 354"/>
                <p:cNvSpPr>
                  <a:spLocks noChangeArrowheads="1"/>
                </p:cNvSpPr>
                <p:nvPr/>
              </p:nvSpPr>
              <p:spPr bwMode="auto">
                <a:xfrm>
                  <a:off x="3855" y="4481"/>
                  <a:ext cx="130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6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14" name="Rectangle 355"/>
                <p:cNvSpPr>
                  <a:spLocks noChangeArrowheads="1"/>
                </p:cNvSpPr>
                <p:nvPr/>
              </p:nvSpPr>
              <p:spPr bwMode="auto">
                <a:xfrm>
                  <a:off x="4003" y="4481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15" name="Rectangle 356"/>
                <p:cNvSpPr>
                  <a:spLocks noChangeArrowheads="1"/>
                </p:cNvSpPr>
                <p:nvPr/>
              </p:nvSpPr>
              <p:spPr bwMode="auto">
                <a:xfrm>
                  <a:off x="4073" y="4481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16" name="Rectangle 357"/>
                <p:cNvSpPr>
                  <a:spLocks noChangeArrowheads="1"/>
                </p:cNvSpPr>
                <p:nvPr/>
              </p:nvSpPr>
              <p:spPr bwMode="auto">
                <a:xfrm>
                  <a:off x="4146" y="4481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17" name="Rectangle 358"/>
                <p:cNvSpPr>
                  <a:spLocks noChangeArrowheads="1"/>
                </p:cNvSpPr>
                <p:nvPr/>
              </p:nvSpPr>
              <p:spPr bwMode="auto">
                <a:xfrm>
                  <a:off x="4210" y="4481"/>
                  <a:ext cx="130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1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18" name="Rectangle 359"/>
                <p:cNvSpPr>
                  <a:spLocks noChangeArrowheads="1"/>
                </p:cNvSpPr>
                <p:nvPr/>
              </p:nvSpPr>
              <p:spPr bwMode="auto">
                <a:xfrm>
                  <a:off x="4354" y="4481"/>
                  <a:ext cx="6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-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19" name="Rectangle 360"/>
                <p:cNvSpPr>
                  <a:spLocks noChangeArrowheads="1"/>
                </p:cNvSpPr>
                <p:nvPr/>
              </p:nvSpPr>
              <p:spPr bwMode="auto">
                <a:xfrm>
                  <a:off x="4434" y="4481"/>
                  <a:ext cx="130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5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20" name="Rectangle 361"/>
                <p:cNvSpPr>
                  <a:spLocks noChangeArrowheads="1"/>
                </p:cNvSpPr>
                <p:nvPr/>
              </p:nvSpPr>
              <p:spPr bwMode="auto">
                <a:xfrm>
                  <a:off x="2192" y="4764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21" name="Rectangle 362"/>
                <p:cNvSpPr>
                  <a:spLocks noChangeArrowheads="1"/>
                </p:cNvSpPr>
                <p:nvPr/>
              </p:nvSpPr>
              <p:spPr bwMode="auto">
                <a:xfrm>
                  <a:off x="2263" y="4764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22" name="Rectangle 363"/>
                <p:cNvSpPr>
                  <a:spLocks noChangeArrowheads="1"/>
                </p:cNvSpPr>
                <p:nvPr/>
              </p:nvSpPr>
              <p:spPr bwMode="auto">
                <a:xfrm>
                  <a:off x="2333" y="4764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23" name="Rectangle 364"/>
                <p:cNvSpPr>
                  <a:spLocks noChangeArrowheads="1"/>
                </p:cNvSpPr>
                <p:nvPr/>
              </p:nvSpPr>
              <p:spPr bwMode="auto">
                <a:xfrm>
                  <a:off x="2401" y="4764"/>
                  <a:ext cx="138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T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24" name="Rectangle 365"/>
                <p:cNvSpPr>
                  <a:spLocks noChangeArrowheads="1"/>
                </p:cNvSpPr>
                <p:nvPr/>
              </p:nvSpPr>
              <p:spPr bwMode="auto">
                <a:xfrm>
                  <a:off x="2555" y="4764"/>
                  <a:ext cx="52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 err="1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i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25" name="Rectangle 366"/>
                <p:cNvSpPr>
                  <a:spLocks noChangeArrowheads="1"/>
                </p:cNvSpPr>
                <p:nvPr/>
              </p:nvSpPr>
              <p:spPr bwMode="auto">
                <a:xfrm>
                  <a:off x="2614" y="4764"/>
                  <a:ext cx="6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-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26" name="Rectangle 367"/>
                <p:cNvSpPr>
                  <a:spLocks noChangeArrowheads="1"/>
                </p:cNvSpPr>
                <p:nvPr/>
              </p:nvSpPr>
              <p:spPr bwMode="auto">
                <a:xfrm>
                  <a:off x="2704" y="4764"/>
                  <a:ext cx="161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G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27" name="Rectangle 368"/>
                <p:cNvSpPr>
                  <a:spLocks noChangeArrowheads="1"/>
                </p:cNvSpPr>
                <p:nvPr/>
              </p:nvSpPr>
              <p:spPr bwMode="auto">
                <a:xfrm>
                  <a:off x="2900" y="4764"/>
                  <a:ext cx="50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: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28" name="Rectangle 369"/>
                <p:cNvSpPr>
                  <a:spLocks noChangeArrowheads="1"/>
                </p:cNvSpPr>
                <p:nvPr/>
              </p:nvSpPr>
              <p:spPr bwMode="auto">
                <a:xfrm>
                  <a:off x="2970" y="4764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29" name="Rectangle 370"/>
                <p:cNvSpPr>
                  <a:spLocks noChangeArrowheads="1"/>
                </p:cNvSpPr>
                <p:nvPr/>
              </p:nvSpPr>
              <p:spPr bwMode="auto">
                <a:xfrm>
                  <a:off x="3034" y="4764"/>
                  <a:ext cx="130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1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30" name="Rectangle 371"/>
                <p:cNvSpPr>
                  <a:spLocks noChangeArrowheads="1"/>
                </p:cNvSpPr>
                <p:nvPr/>
              </p:nvSpPr>
              <p:spPr bwMode="auto">
                <a:xfrm>
                  <a:off x="3179" y="4764"/>
                  <a:ext cx="130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1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31" name="Rectangle 372"/>
                <p:cNvSpPr>
                  <a:spLocks noChangeArrowheads="1"/>
                </p:cNvSpPr>
                <p:nvPr/>
              </p:nvSpPr>
              <p:spPr bwMode="auto">
                <a:xfrm>
                  <a:off x="3314" y="4764"/>
                  <a:ext cx="136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0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32" name="Rectangle 373"/>
                <p:cNvSpPr>
                  <a:spLocks noChangeArrowheads="1"/>
                </p:cNvSpPr>
                <p:nvPr/>
              </p:nvSpPr>
              <p:spPr bwMode="auto">
                <a:xfrm>
                  <a:off x="3455" y="4764"/>
                  <a:ext cx="136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0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33" name="Rectangle 374"/>
                <p:cNvSpPr>
                  <a:spLocks noChangeArrowheads="1"/>
                </p:cNvSpPr>
                <p:nvPr/>
              </p:nvSpPr>
              <p:spPr bwMode="auto">
                <a:xfrm>
                  <a:off x="3604" y="4764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34" name="Rectangle 375"/>
                <p:cNvSpPr>
                  <a:spLocks noChangeArrowheads="1"/>
                </p:cNvSpPr>
                <p:nvPr/>
              </p:nvSpPr>
              <p:spPr bwMode="auto">
                <a:xfrm>
                  <a:off x="3677" y="4764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35" name="Rectangle 376"/>
                <p:cNvSpPr>
                  <a:spLocks noChangeArrowheads="1"/>
                </p:cNvSpPr>
                <p:nvPr/>
              </p:nvSpPr>
              <p:spPr bwMode="auto">
                <a:xfrm>
                  <a:off x="3743" y="4764"/>
                  <a:ext cx="130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8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36" name="Rectangle 377"/>
                <p:cNvSpPr>
                  <a:spLocks noChangeArrowheads="1"/>
                </p:cNvSpPr>
                <p:nvPr/>
              </p:nvSpPr>
              <p:spPr bwMode="auto">
                <a:xfrm>
                  <a:off x="3886" y="4764"/>
                  <a:ext cx="130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9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37" name="Rectangle 378"/>
                <p:cNvSpPr>
                  <a:spLocks noChangeArrowheads="1"/>
                </p:cNvSpPr>
                <p:nvPr/>
              </p:nvSpPr>
              <p:spPr bwMode="auto">
                <a:xfrm>
                  <a:off x="4030" y="4764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38" name="Rectangle 379"/>
                <p:cNvSpPr>
                  <a:spLocks noChangeArrowheads="1"/>
                </p:cNvSpPr>
                <p:nvPr/>
              </p:nvSpPr>
              <p:spPr bwMode="auto">
                <a:xfrm>
                  <a:off x="4100" y="4764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39" name="Rectangle 380"/>
                <p:cNvSpPr>
                  <a:spLocks noChangeArrowheads="1"/>
                </p:cNvSpPr>
                <p:nvPr/>
              </p:nvSpPr>
              <p:spPr bwMode="auto">
                <a:xfrm>
                  <a:off x="4171" y="4764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40" name="Rectangle 381"/>
                <p:cNvSpPr>
                  <a:spLocks noChangeArrowheads="1"/>
                </p:cNvSpPr>
                <p:nvPr/>
              </p:nvSpPr>
              <p:spPr bwMode="auto">
                <a:xfrm>
                  <a:off x="4239" y="4764"/>
                  <a:ext cx="130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1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41" name="Rectangle 382"/>
                <p:cNvSpPr>
                  <a:spLocks noChangeArrowheads="1"/>
                </p:cNvSpPr>
                <p:nvPr/>
              </p:nvSpPr>
              <p:spPr bwMode="auto">
                <a:xfrm>
                  <a:off x="4385" y="4764"/>
                  <a:ext cx="6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-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42" name="Rectangle 383"/>
                <p:cNvSpPr>
                  <a:spLocks noChangeArrowheads="1"/>
                </p:cNvSpPr>
                <p:nvPr/>
              </p:nvSpPr>
              <p:spPr bwMode="auto">
                <a:xfrm>
                  <a:off x="4465" y="4764"/>
                  <a:ext cx="130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5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43" name="Rectangle 384"/>
                <p:cNvSpPr>
                  <a:spLocks noChangeArrowheads="1"/>
                </p:cNvSpPr>
                <p:nvPr/>
              </p:nvSpPr>
              <p:spPr bwMode="auto">
                <a:xfrm>
                  <a:off x="2192" y="5048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44" name="Rectangle 385"/>
                <p:cNvSpPr>
                  <a:spLocks noChangeArrowheads="1"/>
                </p:cNvSpPr>
                <p:nvPr/>
              </p:nvSpPr>
              <p:spPr bwMode="auto">
                <a:xfrm>
                  <a:off x="2263" y="5048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45" name="Rectangle 386"/>
                <p:cNvSpPr>
                  <a:spLocks noChangeArrowheads="1"/>
                </p:cNvSpPr>
                <p:nvPr/>
              </p:nvSpPr>
              <p:spPr bwMode="auto">
                <a:xfrm>
                  <a:off x="2333" y="5048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46" name="Rectangle 387"/>
                <p:cNvSpPr>
                  <a:spLocks noChangeArrowheads="1"/>
                </p:cNvSpPr>
                <p:nvPr/>
              </p:nvSpPr>
              <p:spPr bwMode="auto">
                <a:xfrm>
                  <a:off x="2401" y="5048"/>
                  <a:ext cx="138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T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47" name="Rectangle 388"/>
                <p:cNvSpPr>
                  <a:spLocks noChangeArrowheads="1"/>
                </p:cNvSpPr>
                <p:nvPr/>
              </p:nvSpPr>
              <p:spPr bwMode="auto">
                <a:xfrm>
                  <a:off x="2555" y="5048"/>
                  <a:ext cx="52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 err="1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i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48" name="Rectangle 389"/>
                <p:cNvSpPr>
                  <a:spLocks noChangeArrowheads="1"/>
                </p:cNvSpPr>
                <p:nvPr/>
              </p:nvSpPr>
              <p:spPr bwMode="auto">
                <a:xfrm>
                  <a:off x="2614" y="5048"/>
                  <a:ext cx="6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-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49" name="Rectangle 390"/>
                <p:cNvSpPr>
                  <a:spLocks noChangeArrowheads="1"/>
                </p:cNvSpPr>
                <p:nvPr/>
              </p:nvSpPr>
              <p:spPr bwMode="auto">
                <a:xfrm>
                  <a:off x="2695" y="5048"/>
                  <a:ext cx="165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H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50" name="Rectangle 391"/>
                <p:cNvSpPr>
                  <a:spLocks noChangeArrowheads="1"/>
                </p:cNvSpPr>
                <p:nvPr/>
              </p:nvSpPr>
              <p:spPr bwMode="auto">
                <a:xfrm>
                  <a:off x="2888" y="5048"/>
                  <a:ext cx="50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: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51" name="Rectangle 392"/>
                <p:cNvSpPr>
                  <a:spLocks noChangeArrowheads="1"/>
                </p:cNvSpPr>
                <p:nvPr/>
              </p:nvSpPr>
              <p:spPr bwMode="auto">
                <a:xfrm>
                  <a:off x="2953" y="5048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52" name="Rectangle 393"/>
                <p:cNvSpPr>
                  <a:spLocks noChangeArrowheads="1"/>
                </p:cNvSpPr>
                <p:nvPr/>
              </p:nvSpPr>
              <p:spPr bwMode="auto">
                <a:xfrm>
                  <a:off x="3019" y="5048"/>
                  <a:ext cx="130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1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53" name="Rectangle 394"/>
                <p:cNvSpPr>
                  <a:spLocks noChangeArrowheads="1"/>
                </p:cNvSpPr>
                <p:nvPr/>
              </p:nvSpPr>
              <p:spPr bwMode="auto">
                <a:xfrm>
                  <a:off x="3162" y="5048"/>
                  <a:ext cx="130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1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54" name="Rectangle 395"/>
                <p:cNvSpPr>
                  <a:spLocks noChangeArrowheads="1"/>
                </p:cNvSpPr>
                <p:nvPr/>
              </p:nvSpPr>
              <p:spPr bwMode="auto">
                <a:xfrm>
                  <a:off x="3300" y="5048"/>
                  <a:ext cx="136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0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55" name="Rectangle 396"/>
                <p:cNvSpPr>
                  <a:spLocks noChangeArrowheads="1"/>
                </p:cNvSpPr>
                <p:nvPr/>
              </p:nvSpPr>
              <p:spPr bwMode="auto">
                <a:xfrm>
                  <a:off x="3441" y="5048"/>
                  <a:ext cx="136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0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56" name="Rectangle 397"/>
                <p:cNvSpPr>
                  <a:spLocks noChangeArrowheads="1"/>
                </p:cNvSpPr>
                <p:nvPr/>
              </p:nvSpPr>
              <p:spPr bwMode="auto">
                <a:xfrm>
                  <a:off x="3592" y="5048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57" name="Rectangle 398"/>
                <p:cNvSpPr>
                  <a:spLocks noChangeArrowheads="1"/>
                </p:cNvSpPr>
                <p:nvPr/>
              </p:nvSpPr>
              <p:spPr bwMode="auto">
                <a:xfrm>
                  <a:off x="3663" y="5048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58" name="Rectangle 399"/>
                <p:cNvSpPr>
                  <a:spLocks noChangeArrowheads="1"/>
                </p:cNvSpPr>
                <p:nvPr/>
              </p:nvSpPr>
              <p:spPr bwMode="auto">
                <a:xfrm>
                  <a:off x="3729" y="5048"/>
                  <a:ext cx="130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9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59" name="Rectangle 400"/>
                <p:cNvSpPr>
                  <a:spLocks noChangeArrowheads="1"/>
                </p:cNvSpPr>
                <p:nvPr/>
              </p:nvSpPr>
              <p:spPr bwMode="auto">
                <a:xfrm>
                  <a:off x="3870" y="5048"/>
                  <a:ext cx="130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1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60" name="Rectangle 401"/>
                <p:cNvSpPr>
                  <a:spLocks noChangeArrowheads="1"/>
                </p:cNvSpPr>
                <p:nvPr/>
              </p:nvSpPr>
              <p:spPr bwMode="auto">
                <a:xfrm>
                  <a:off x="4015" y="5048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61" name="Rectangle 402"/>
                <p:cNvSpPr>
                  <a:spLocks noChangeArrowheads="1"/>
                </p:cNvSpPr>
                <p:nvPr/>
              </p:nvSpPr>
              <p:spPr bwMode="auto">
                <a:xfrm>
                  <a:off x="4088" y="5048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62" name="Rectangle 403"/>
                <p:cNvSpPr>
                  <a:spLocks noChangeArrowheads="1"/>
                </p:cNvSpPr>
                <p:nvPr/>
              </p:nvSpPr>
              <p:spPr bwMode="auto">
                <a:xfrm>
                  <a:off x="4158" y="5048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63" name="Rectangle 404"/>
                <p:cNvSpPr>
                  <a:spLocks noChangeArrowheads="1"/>
                </p:cNvSpPr>
                <p:nvPr/>
              </p:nvSpPr>
              <p:spPr bwMode="auto">
                <a:xfrm>
                  <a:off x="4224" y="5048"/>
                  <a:ext cx="130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1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64" name="Rectangle 405"/>
                <p:cNvSpPr>
                  <a:spLocks noChangeArrowheads="1"/>
                </p:cNvSpPr>
                <p:nvPr/>
              </p:nvSpPr>
              <p:spPr bwMode="auto">
                <a:xfrm>
                  <a:off x="4371" y="5048"/>
                  <a:ext cx="6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-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65" name="Rectangle 406"/>
                <p:cNvSpPr>
                  <a:spLocks noChangeArrowheads="1"/>
                </p:cNvSpPr>
                <p:nvPr/>
              </p:nvSpPr>
              <p:spPr bwMode="auto">
                <a:xfrm>
                  <a:off x="4450" y="5048"/>
                  <a:ext cx="130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3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66" name="Rectangle 407"/>
                <p:cNvSpPr>
                  <a:spLocks noChangeArrowheads="1"/>
                </p:cNvSpPr>
                <p:nvPr/>
              </p:nvSpPr>
              <p:spPr bwMode="auto">
                <a:xfrm>
                  <a:off x="2192" y="5331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67" name="Rectangle 408"/>
                <p:cNvSpPr>
                  <a:spLocks noChangeArrowheads="1"/>
                </p:cNvSpPr>
                <p:nvPr/>
              </p:nvSpPr>
              <p:spPr bwMode="auto">
                <a:xfrm>
                  <a:off x="2263" y="5331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68" name="Rectangle 409"/>
                <p:cNvSpPr>
                  <a:spLocks noChangeArrowheads="1"/>
                </p:cNvSpPr>
                <p:nvPr/>
              </p:nvSpPr>
              <p:spPr bwMode="auto">
                <a:xfrm>
                  <a:off x="2333" y="5331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69" name="Rectangle 410"/>
                <p:cNvSpPr>
                  <a:spLocks noChangeArrowheads="1"/>
                </p:cNvSpPr>
                <p:nvPr/>
              </p:nvSpPr>
              <p:spPr bwMode="auto">
                <a:xfrm>
                  <a:off x="2401" y="5331"/>
                  <a:ext cx="138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T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70" name="Rectangle 411"/>
                <p:cNvSpPr>
                  <a:spLocks noChangeArrowheads="1"/>
                </p:cNvSpPr>
                <p:nvPr/>
              </p:nvSpPr>
              <p:spPr bwMode="auto">
                <a:xfrm>
                  <a:off x="2555" y="5331"/>
                  <a:ext cx="52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 err="1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i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71" name="Rectangle 412"/>
                <p:cNvSpPr>
                  <a:spLocks noChangeArrowheads="1"/>
                </p:cNvSpPr>
                <p:nvPr/>
              </p:nvSpPr>
              <p:spPr bwMode="auto">
                <a:xfrm>
                  <a:off x="2614" y="5331"/>
                  <a:ext cx="6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-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72" name="Rectangle 413"/>
                <p:cNvSpPr>
                  <a:spLocks noChangeArrowheads="1"/>
                </p:cNvSpPr>
                <p:nvPr/>
              </p:nvSpPr>
              <p:spPr bwMode="auto">
                <a:xfrm>
                  <a:off x="2696" y="5331"/>
                  <a:ext cx="136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F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73" name="Rectangle 414"/>
                <p:cNvSpPr>
                  <a:spLocks noChangeArrowheads="1"/>
                </p:cNvSpPr>
                <p:nvPr/>
              </p:nvSpPr>
              <p:spPr bwMode="auto">
                <a:xfrm>
                  <a:off x="2861" y="5331"/>
                  <a:ext cx="50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: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74" name="Rectangle 415"/>
                <p:cNvSpPr>
                  <a:spLocks noChangeArrowheads="1"/>
                </p:cNvSpPr>
                <p:nvPr/>
              </p:nvSpPr>
              <p:spPr bwMode="auto">
                <a:xfrm>
                  <a:off x="2926" y="5331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75" name="Rectangle 416"/>
                <p:cNvSpPr>
                  <a:spLocks noChangeArrowheads="1"/>
                </p:cNvSpPr>
                <p:nvPr/>
              </p:nvSpPr>
              <p:spPr bwMode="auto">
                <a:xfrm>
                  <a:off x="2992" y="5331"/>
                  <a:ext cx="130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1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76" name="Rectangle 417"/>
                <p:cNvSpPr>
                  <a:spLocks noChangeArrowheads="1"/>
                </p:cNvSpPr>
                <p:nvPr/>
              </p:nvSpPr>
              <p:spPr bwMode="auto">
                <a:xfrm>
                  <a:off x="3133" y="5331"/>
                  <a:ext cx="130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1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77" name="Rectangle 418"/>
                <p:cNvSpPr>
                  <a:spLocks noChangeArrowheads="1"/>
                </p:cNvSpPr>
                <p:nvPr/>
              </p:nvSpPr>
              <p:spPr bwMode="auto">
                <a:xfrm>
                  <a:off x="3274" y="5331"/>
                  <a:ext cx="130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4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78" name="Rectangle 419"/>
                <p:cNvSpPr>
                  <a:spLocks noChangeArrowheads="1"/>
                </p:cNvSpPr>
                <p:nvPr/>
              </p:nvSpPr>
              <p:spPr bwMode="auto">
                <a:xfrm>
                  <a:off x="3416" y="5331"/>
                  <a:ext cx="136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0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79" name="Rectangle 420"/>
                <p:cNvSpPr>
                  <a:spLocks noChangeArrowheads="1"/>
                </p:cNvSpPr>
                <p:nvPr/>
              </p:nvSpPr>
              <p:spPr bwMode="auto">
                <a:xfrm>
                  <a:off x="3563" y="5331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80" name="Rectangle 421"/>
                <p:cNvSpPr>
                  <a:spLocks noChangeArrowheads="1"/>
                </p:cNvSpPr>
                <p:nvPr/>
              </p:nvSpPr>
              <p:spPr bwMode="auto">
                <a:xfrm>
                  <a:off x="3633" y="5331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81" name="Rectangle 422"/>
                <p:cNvSpPr>
                  <a:spLocks noChangeArrowheads="1"/>
                </p:cNvSpPr>
                <p:nvPr/>
              </p:nvSpPr>
              <p:spPr bwMode="auto">
                <a:xfrm>
                  <a:off x="3704" y="5331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82" name="Rectangle 423"/>
                <p:cNvSpPr>
                  <a:spLocks noChangeArrowheads="1"/>
                </p:cNvSpPr>
                <p:nvPr/>
              </p:nvSpPr>
              <p:spPr bwMode="auto">
                <a:xfrm>
                  <a:off x="3770" y="5331"/>
                  <a:ext cx="130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9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83" name="Rectangle 424"/>
                <p:cNvSpPr>
                  <a:spLocks noChangeArrowheads="1"/>
                </p:cNvSpPr>
                <p:nvPr/>
              </p:nvSpPr>
              <p:spPr bwMode="auto">
                <a:xfrm>
                  <a:off x="3910" y="5331"/>
                  <a:ext cx="136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0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84" name="Rectangle 425"/>
                <p:cNvSpPr>
                  <a:spLocks noChangeArrowheads="1"/>
                </p:cNvSpPr>
                <p:nvPr/>
              </p:nvSpPr>
              <p:spPr bwMode="auto">
                <a:xfrm>
                  <a:off x="4061" y="5331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85" name="Rectangle 426"/>
                <p:cNvSpPr>
                  <a:spLocks noChangeArrowheads="1"/>
                </p:cNvSpPr>
                <p:nvPr/>
              </p:nvSpPr>
              <p:spPr bwMode="auto">
                <a:xfrm>
                  <a:off x="4129" y="5331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86" name="Rectangle 427"/>
                <p:cNvSpPr>
                  <a:spLocks noChangeArrowheads="1"/>
                </p:cNvSpPr>
                <p:nvPr/>
              </p:nvSpPr>
              <p:spPr bwMode="auto">
                <a:xfrm>
                  <a:off x="4200" y="5331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87" name="Rectangle 428"/>
                <p:cNvSpPr>
                  <a:spLocks noChangeArrowheads="1"/>
                </p:cNvSpPr>
                <p:nvPr/>
              </p:nvSpPr>
              <p:spPr bwMode="auto">
                <a:xfrm>
                  <a:off x="4264" y="5331"/>
                  <a:ext cx="130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2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88" name="Rectangle 429"/>
                <p:cNvSpPr>
                  <a:spLocks noChangeArrowheads="1"/>
                </p:cNvSpPr>
                <p:nvPr/>
              </p:nvSpPr>
              <p:spPr bwMode="auto">
                <a:xfrm>
                  <a:off x="4412" y="5331"/>
                  <a:ext cx="6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-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89" name="Rectangle 430"/>
                <p:cNvSpPr>
                  <a:spLocks noChangeArrowheads="1"/>
                </p:cNvSpPr>
                <p:nvPr/>
              </p:nvSpPr>
              <p:spPr bwMode="auto">
                <a:xfrm>
                  <a:off x="4492" y="5331"/>
                  <a:ext cx="130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7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90" name="Rectangle 431"/>
                <p:cNvSpPr>
                  <a:spLocks noChangeArrowheads="1"/>
                </p:cNvSpPr>
                <p:nvPr/>
              </p:nvSpPr>
              <p:spPr bwMode="auto">
                <a:xfrm>
                  <a:off x="2192" y="5616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91" name="Rectangle 432"/>
                <p:cNvSpPr>
                  <a:spLocks noChangeArrowheads="1"/>
                </p:cNvSpPr>
                <p:nvPr/>
              </p:nvSpPr>
              <p:spPr bwMode="auto">
                <a:xfrm>
                  <a:off x="2263" y="5616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92" name="Rectangle 433"/>
                <p:cNvSpPr>
                  <a:spLocks noChangeArrowheads="1"/>
                </p:cNvSpPr>
                <p:nvPr/>
              </p:nvSpPr>
              <p:spPr bwMode="auto">
                <a:xfrm>
                  <a:off x="2333" y="5616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93" name="Rectangle 434"/>
                <p:cNvSpPr>
                  <a:spLocks noChangeArrowheads="1"/>
                </p:cNvSpPr>
                <p:nvPr/>
              </p:nvSpPr>
              <p:spPr bwMode="auto">
                <a:xfrm>
                  <a:off x="2401" y="5616"/>
                  <a:ext cx="138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T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94" name="Rectangle 435"/>
                <p:cNvSpPr>
                  <a:spLocks noChangeArrowheads="1"/>
                </p:cNvSpPr>
                <p:nvPr/>
              </p:nvSpPr>
              <p:spPr bwMode="auto">
                <a:xfrm>
                  <a:off x="2555" y="5616"/>
                  <a:ext cx="52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 err="1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i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95" name="Rectangle 436"/>
                <p:cNvSpPr>
                  <a:spLocks noChangeArrowheads="1"/>
                </p:cNvSpPr>
                <p:nvPr/>
              </p:nvSpPr>
              <p:spPr bwMode="auto">
                <a:xfrm>
                  <a:off x="2614" y="5616"/>
                  <a:ext cx="6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-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96" name="Rectangle 437"/>
                <p:cNvSpPr>
                  <a:spLocks noChangeArrowheads="1"/>
                </p:cNvSpPr>
                <p:nvPr/>
              </p:nvSpPr>
              <p:spPr bwMode="auto">
                <a:xfrm>
                  <a:off x="2695" y="5616"/>
                  <a:ext cx="63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I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97" name="Rectangle 438"/>
                <p:cNvSpPr>
                  <a:spLocks noChangeArrowheads="1"/>
                </p:cNvSpPr>
                <p:nvPr/>
              </p:nvSpPr>
              <p:spPr bwMode="auto">
                <a:xfrm>
                  <a:off x="2776" y="5616"/>
                  <a:ext cx="50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: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98" name="Rectangle 439"/>
                <p:cNvSpPr>
                  <a:spLocks noChangeArrowheads="1"/>
                </p:cNvSpPr>
                <p:nvPr/>
              </p:nvSpPr>
              <p:spPr bwMode="auto">
                <a:xfrm>
                  <a:off x="2841" y="5616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99" name="Rectangle 440"/>
                <p:cNvSpPr>
                  <a:spLocks noChangeArrowheads="1"/>
                </p:cNvSpPr>
                <p:nvPr/>
              </p:nvSpPr>
              <p:spPr bwMode="auto">
                <a:xfrm>
                  <a:off x="2912" y="5616"/>
                  <a:ext cx="57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ja-JP" altLang="en-US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 </a:t>
                  </a:r>
                  <a:endParaRPr lang="ja-JP" altLang="en-US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500" name="Rectangle 441"/>
                <p:cNvSpPr>
                  <a:spLocks noChangeArrowheads="1"/>
                </p:cNvSpPr>
                <p:nvPr/>
              </p:nvSpPr>
              <p:spPr bwMode="auto">
                <a:xfrm>
                  <a:off x="2978" y="5616"/>
                  <a:ext cx="130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just" eaLnBrk="0" hangingPunct="0"/>
                  <a:r>
                    <a:rPr lang="en-US" altLang="ja-JP" sz="1400" dirty="0">
                      <a:solidFill>
                        <a:srgbClr val="000000"/>
                      </a:solidFill>
                      <a:ea typeface="MS Mincho" panose="02020609040205080304" pitchFamily="49" charset="-128"/>
                    </a:rPr>
                    <a:t>1</a:t>
                  </a:r>
                  <a:endParaRPr lang="en-US" altLang="ja-JP" sz="2400" dirty="0">
                    <a:latin typeface="Roboto" panose="02000000000000000000" pitchFamily="2" charset="0"/>
                    <a:ea typeface="MS PGothic" panose="020B0600070205080204" pitchFamily="34" charset="-128"/>
                  </a:endParaRPr>
                </a:p>
              </p:txBody>
            </p:sp>
          </p:grpSp>
          <p:sp>
            <p:nvSpPr>
              <p:cNvPr id="212" name="Rectangle 442"/>
              <p:cNvSpPr>
                <a:spLocks noChangeArrowheads="1"/>
              </p:cNvSpPr>
              <p:nvPr/>
            </p:nvSpPr>
            <p:spPr bwMode="auto">
              <a:xfrm>
                <a:off x="588" y="3254"/>
                <a:ext cx="52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2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3" name="Rectangle 443"/>
              <p:cNvSpPr>
                <a:spLocks noChangeArrowheads="1"/>
              </p:cNvSpPr>
              <p:nvPr/>
            </p:nvSpPr>
            <p:spPr bwMode="auto">
              <a:xfrm>
                <a:off x="644" y="3254"/>
                <a:ext cx="54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0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4" name="Rectangle 444"/>
              <p:cNvSpPr>
                <a:spLocks noChangeArrowheads="1"/>
              </p:cNvSpPr>
              <p:nvPr/>
            </p:nvSpPr>
            <p:spPr bwMode="auto">
              <a:xfrm>
                <a:off x="699" y="3254"/>
                <a:ext cx="54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0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5" name="Rectangle 445"/>
              <p:cNvSpPr>
                <a:spLocks noChangeArrowheads="1"/>
              </p:cNvSpPr>
              <p:nvPr/>
            </p:nvSpPr>
            <p:spPr bwMode="auto">
              <a:xfrm>
                <a:off x="760" y="3254"/>
                <a:ext cx="23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6" name="Rectangle 446"/>
              <p:cNvSpPr>
                <a:spLocks noChangeArrowheads="1"/>
              </p:cNvSpPr>
              <p:nvPr/>
            </p:nvSpPr>
            <p:spPr bwMode="auto">
              <a:xfrm>
                <a:off x="788" y="3254"/>
                <a:ext cx="23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7" name="Rectangle 447"/>
              <p:cNvSpPr>
                <a:spLocks noChangeArrowheads="1"/>
              </p:cNvSpPr>
              <p:nvPr/>
            </p:nvSpPr>
            <p:spPr bwMode="auto">
              <a:xfrm>
                <a:off x="816" y="3254"/>
                <a:ext cx="23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8" name="Rectangle 448"/>
              <p:cNvSpPr>
                <a:spLocks noChangeArrowheads="1"/>
              </p:cNvSpPr>
              <p:nvPr/>
            </p:nvSpPr>
            <p:spPr bwMode="auto">
              <a:xfrm>
                <a:off x="843" y="3254"/>
                <a:ext cx="52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9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9" name="Rectangle 449"/>
              <p:cNvSpPr>
                <a:spLocks noChangeArrowheads="1"/>
              </p:cNvSpPr>
              <p:nvPr/>
            </p:nvSpPr>
            <p:spPr bwMode="auto">
              <a:xfrm>
                <a:off x="900" y="3254"/>
                <a:ext cx="52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2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20" name="Rectangle 450"/>
              <p:cNvSpPr>
                <a:spLocks noChangeArrowheads="1"/>
              </p:cNvSpPr>
              <p:nvPr/>
            </p:nvSpPr>
            <p:spPr bwMode="auto">
              <a:xfrm>
                <a:off x="958" y="3254"/>
                <a:ext cx="23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21" name="Rectangle 451"/>
              <p:cNvSpPr>
                <a:spLocks noChangeArrowheads="1"/>
              </p:cNvSpPr>
              <p:nvPr/>
            </p:nvSpPr>
            <p:spPr bwMode="auto">
              <a:xfrm>
                <a:off x="984" y="3254"/>
                <a:ext cx="52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1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22" name="Rectangle 452"/>
              <p:cNvSpPr>
                <a:spLocks noChangeArrowheads="1"/>
              </p:cNvSpPr>
              <p:nvPr/>
            </p:nvSpPr>
            <p:spPr bwMode="auto">
              <a:xfrm>
                <a:off x="1039" y="3254"/>
                <a:ext cx="54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0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23" name="Rectangle 453"/>
              <p:cNvSpPr>
                <a:spLocks noChangeArrowheads="1"/>
              </p:cNvSpPr>
              <p:nvPr/>
            </p:nvSpPr>
            <p:spPr bwMode="auto">
              <a:xfrm>
                <a:off x="1100" y="3254"/>
                <a:ext cx="27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-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24" name="Rectangle 454"/>
              <p:cNvSpPr>
                <a:spLocks noChangeArrowheads="1"/>
              </p:cNvSpPr>
              <p:nvPr/>
            </p:nvSpPr>
            <p:spPr bwMode="auto">
              <a:xfrm>
                <a:off x="1131" y="3254"/>
                <a:ext cx="52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5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25" name="Rectangle 455"/>
              <p:cNvSpPr>
                <a:spLocks noChangeArrowheads="1"/>
              </p:cNvSpPr>
              <p:nvPr/>
            </p:nvSpPr>
            <p:spPr bwMode="auto">
              <a:xfrm>
                <a:off x="1186" y="3254"/>
                <a:ext cx="54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0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26" name="Rectangle 456"/>
              <p:cNvSpPr>
                <a:spLocks noChangeArrowheads="1"/>
              </p:cNvSpPr>
              <p:nvPr/>
            </p:nvSpPr>
            <p:spPr bwMode="auto">
              <a:xfrm>
                <a:off x="217" y="3368"/>
                <a:ext cx="23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27" name="Rectangle 457"/>
              <p:cNvSpPr>
                <a:spLocks noChangeArrowheads="1"/>
              </p:cNvSpPr>
              <p:nvPr/>
            </p:nvSpPr>
            <p:spPr bwMode="auto">
              <a:xfrm>
                <a:off x="244" y="3368"/>
                <a:ext cx="23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28" name="Rectangle 458"/>
              <p:cNvSpPr>
                <a:spLocks noChangeArrowheads="1"/>
              </p:cNvSpPr>
              <p:nvPr/>
            </p:nvSpPr>
            <p:spPr bwMode="auto">
              <a:xfrm>
                <a:off x="273" y="3368"/>
                <a:ext cx="23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29" name="Rectangle 459"/>
              <p:cNvSpPr>
                <a:spLocks noChangeArrowheads="1"/>
              </p:cNvSpPr>
              <p:nvPr/>
            </p:nvSpPr>
            <p:spPr bwMode="auto">
              <a:xfrm>
                <a:off x="300" y="3368"/>
                <a:ext cx="55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T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30" name="Rectangle 460"/>
              <p:cNvSpPr>
                <a:spLocks noChangeArrowheads="1"/>
              </p:cNvSpPr>
              <p:nvPr/>
            </p:nvSpPr>
            <p:spPr bwMode="auto">
              <a:xfrm>
                <a:off x="362" y="3368"/>
                <a:ext cx="21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 err="1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i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31" name="Rectangle 461"/>
              <p:cNvSpPr>
                <a:spLocks noChangeArrowheads="1"/>
              </p:cNvSpPr>
              <p:nvPr/>
            </p:nvSpPr>
            <p:spPr bwMode="auto">
              <a:xfrm>
                <a:off x="386" y="3368"/>
                <a:ext cx="27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-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32" name="Rectangle 462"/>
              <p:cNvSpPr>
                <a:spLocks noChangeArrowheads="1"/>
              </p:cNvSpPr>
              <p:nvPr/>
            </p:nvSpPr>
            <p:spPr bwMode="auto">
              <a:xfrm>
                <a:off x="415" y="3368"/>
                <a:ext cx="52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J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33" name="Rectangle 463"/>
              <p:cNvSpPr>
                <a:spLocks noChangeArrowheads="1"/>
              </p:cNvSpPr>
              <p:nvPr/>
            </p:nvSpPr>
            <p:spPr bwMode="auto">
              <a:xfrm>
                <a:off x="473" y="3368"/>
                <a:ext cx="20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: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34" name="Rectangle 464"/>
              <p:cNvSpPr>
                <a:spLocks noChangeArrowheads="1"/>
              </p:cNvSpPr>
              <p:nvPr/>
            </p:nvSpPr>
            <p:spPr bwMode="auto">
              <a:xfrm>
                <a:off x="500" y="3368"/>
                <a:ext cx="23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35" name="Rectangle 465"/>
              <p:cNvSpPr>
                <a:spLocks noChangeArrowheads="1"/>
              </p:cNvSpPr>
              <p:nvPr/>
            </p:nvSpPr>
            <p:spPr bwMode="auto">
              <a:xfrm>
                <a:off x="526" y="3368"/>
                <a:ext cx="52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1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36" name="Rectangle 466"/>
              <p:cNvSpPr>
                <a:spLocks noChangeArrowheads="1"/>
              </p:cNvSpPr>
              <p:nvPr/>
            </p:nvSpPr>
            <p:spPr bwMode="auto">
              <a:xfrm>
                <a:off x="582" y="3368"/>
                <a:ext cx="52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2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37" name="Rectangle 467"/>
              <p:cNvSpPr>
                <a:spLocks noChangeArrowheads="1"/>
              </p:cNvSpPr>
              <p:nvPr/>
            </p:nvSpPr>
            <p:spPr bwMode="auto">
              <a:xfrm>
                <a:off x="638" y="3368"/>
                <a:ext cx="54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0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38" name="Rectangle 468"/>
              <p:cNvSpPr>
                <a:spLocks noChangeArrowheads="1"/>
              </p:cNvSpPr>
              <p:nvPr/>
            </p:nvSpPr>
            <p:spPr bwMode="auto">
              <a:xfrm>
                <a:off x="694" y="3368"/>
                <a:ext cx="54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0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39" name="Rectangle 469"/>
              <p:cNvSpPr>
                <a:spLocks noChangeArrowheads="1"/>
              </p:cNvSpPr>
              <p:nvPr/>
            </p:nvSpPr>
            <p:spPr bwMode="auto">
              <a:xfrm>
                <a:off x="754" y="3368"/>
                <a:ext cx="23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40" name="Rectangle 470"/>
              <p:cNvSpPr>
                <a:spLocks noChangeArrowheads="1"/>
              </p:cNvSpPr>
              <p:nvPr/>
            </p:nvSpPr>
            <p:spPr bwMode="auto">
              <a:xfrm>
                <a:off x="782" y="3368"/>
                <a:ext cx="23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41" name="Rectangle 471"/>
              <p:cNvSpPr>
                <a:spLocks noChangeArrowheads="1"/>
              </p:cNvSpPr>
              <p:nvPr/>
            </p:nvSpPr>
            <p:spPr bwMode="auto">
              <a:xfrm>
                <a:off x="811" y="3368"/>
                <a:ext cx="23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42" name="Rectangle 472"/>
              <p:cNvSpPr>
                <a:spLocks noChangeArrowheads="1"/>
              </p:cNvSpPr>
              <p:nvPr/>
            </p:nvSpPr>
            <p:spPr bwMode="auto">
              <a:xfrm>
                <a:off x="837" y="3368"/>
                <a:ext cx="52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8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43" name="Rectangle 473"/>
              <p:cNvSpPr>
                <a:spLocks noChangeArrowheads="1"/>
              </p:cNvSpPr>
              <p:nvPr/>
            </p:nvSpPr>
            <p:spPr bwMode="auto">
              <a:xfrm>
                <a:off x="894" y="3368"/>
                <a:ext cx="52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4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44" name="Rectangle 474"/>
              <p:cNvSpPr>
                <a:spLocks noChangeArrowheads="1"/>
              </p:cNvSpPr>
              <p:nvPr/>
            </p:nvSpPr>
            <p:spPr bwMode="auto">
              <a:xfrm>
                <a:off x="951" y="3368"/>
                <a:ext cx="23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45" name="Rectangle 475"/>
              <p:cNvSpPr>
                <a:spLocks noChangeArrowheads="1"/>
              </p:cNvSpPr>
              <p:nvPr/>
            </p:nvSpPr>
            <p:spPr bwMode="auto">
              <a:xfrm>
                <a:off x="980" y="3368"/>
                <a:ext cx="23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46" name="Rectangle 476"/>
              <p:cNvSpPr>
                <a:spLocks noChangeArrowheads="1"/>
              </p:cNvSpPr>
              <p:nvPr/>
            </p:nvSpPr>
            <p:spPr bwMode="auto">
              <a:xfrm>
                <a:off x="1009" y="3368"/>
                <a:ext cx="23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47" name="Rectangle 477"/>
              <p:cNvSpPr>
                <a:spLocks noChangeArrowheads="1"/>
              </p:cNvSpPr>
              <p:nvPr/>
            </p:nvSpPr>
            <p:spPr bwMode="auto">
              <a:xfrm>
                <a:off x="1035" y="3368"/>
                <a:ext cx="52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1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48" name="Rectangle 478"/>
              <p:cNvSpPr>
                <a:spLocks noChangeArrowheads="1"/>
              </p:cNvSpPr>
              <p:nvPr/>
            </p:nvSpPr>
            <p:spPr bwMode="auto">
              <a:xfrm>
                <a:off x="1094" y="3368"/>
                <a:ext cx="27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-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49" name="Rectangle 479"/>
              <p:cNvSpPr>
                <a:spLocks noChangeArrowheads="1"/>
              </p:cNvSpPr>
              <p:nvPr/>
            </p:nvSpPr>
            <p:spPr bwMode="auto">
              <a:xfrm>
                <a:off x="1126" y="3368"/>
                <a:ext cx="52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3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50" name="Rectangle 480"/>
              <p:cNvSpPr>
                <a:spLocks noChangeArrowheads="1"/>
              </p:cNvSpPr>
              <p:nvPr/>
            </p:nvSpPr>
            <p:spPr bwMode="auto">
              <a:xfrm>
                <a:off x="217" y="3482"/>
                <a:ext cx="23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51" name="Rectangle 481"/>
              <p:cNvSpPr>
                <a:spLocks noChangeArrowheads="1"/>
              </p:cNvSpPr>
              <p:nvPr/>
            </p:nvSpPr>
            <p:spPr bwMode="auto">
              <a:xfrm>
                <a:off x="244" y="3482"/>
                <a:ext cx="23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52" name="Rectangle 482"/>
              <p:cNvSpPr>
                <a:spLocks noChangeArrowheads="1"/>
              </p:cNvSpPr>
              <p:nvPr/>
            </p:nvSpPr>
            <p:spPr bwMode="auto">
              <a:xfrm>
                <a:off x="273" y="3482"/>
                <a:ext cx="23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53" name="Rectangle 483"/>
              <p:cNvSpPr>
                <a:spLocks noChangeArrowheads="1"/>
              </p:cNvSpPr>
              <p:nvPr/>
            </p:nvSpPr>
            <p:spPr bwMode="auto">
              <a:xfrm>
                <a:off x="300" y="3482"/>
                <a:ext cx="55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T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54" name="Rectangle 484"/>
              <p:cNvSpPr>
                <a:spLocks noChangeArrowheads="1"/>
              </p:cNvSpPr>
              <p:nvPr/>
            </p:nvSpPr>
            <p:spPr bwMode="auto">
              <a:xfrm>
                <a:off x="362" y="3482"/>
                <a:ext cx="21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 err="1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i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55" name="Rectangle 485"/>
              <p:cNvSpPr>
                <a:spLocks noChangeArrowheads="1"/>
              </p:cNvSpPr>
              <p:nvPr/>
            </p:nvSpPr>
            <p:spPr bwMode="auto">
              <a:xfrm>
                <a:off x="386" y="3482"/>
                <a:ext cx="27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-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56" name="Rectangle 486"/>
              <p:cNvSpPr>
                <a:spLocks noChangeArrowheads="1"/>
              </p:cNvSpPr>
              <p:nvPr/>
            </p:nvSpPr>
            <p:spPr bwMode="auto">
              <a:xfrm>
                <a:off x="419" y="3482"/>
                <a:ext cx="60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K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57" name="Rectangle 487"/>
              <p:cNvSpPr>
                <a:spLocks noChangeArrowheads="1"/>
              </p:cNvSpPr>
              <p:nvPr/>
            </p:nvSpPr>
            <p:spPr bwMode="auto">
              <a:xfrm>
                <a:off x="489" y="3482"/>
                <a:ext cx="20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: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58" name="Rectangle 488"/>
              <p:cNvSpPr>
                <a:spLocks noChangeArrowheads="1"/>
              </p:cNvSpPr>
              <p:nvPr/>
            </p:nvSpPr>
            <p:spPr bwMode="auto">
              <a:xfrm>
                <a:off x="517" y="3482"/>
                <a:ext cx="23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59" name="Rectangle 489"/>
              <p:cNvSpPr>
                <a:spLocks noChangeArrowheads="1"/>
              </p:cNvSpPr>
              <p:nvPr/>
            </p:nvSpPr>
            <p:spPr bwMode="auto">
              <a:xfrm>
                <a:off x="543" y="3482"/>
                <a:ext cx="52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1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60" name="Rectangle 490"/>
              <p:cNvSpPr>
                <a:spLocks noChangeArrowheads="1"/>
              </p:cNvSpPr>
              <p:nvPr/>
            </p:nvSpPr>
            <p:spPr bwMode="auto">
              <a:xfrm>
                <a:off x="599" y="3482"/>
                <a:ext cx="52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2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61" name="Rectangle 491"/>
              <p:cNvSpPr>
                <a:spLocks noChangeArrowheads="1"/>
              </p:cNvSpPr>
              <p:nvPr/>
            </p:nvSpPr>
            <p:spPr bwMode="auto">
              <a:xfrm>
                <a:off x="654" y="3482"/>
                <a:ext cx="54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0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62" name="Rectangle 492"/>
              <p:cNvSpPr>
                <a:spLocks noChangeArrowheads="1"/>
              </p:cNvSpPr>
              <p:nvPr/>
            </p:nvSpPr>
            <p:spPr bwMode="auto">
              <a:xfrm>
                <a:off x="712" y="3482"/>
                <a:ext cx="54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0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63" name="Rectangle 493"/>
              <p:cNvSpPr>
                <a:spLocks noChangeArrowheads="1"/>
              </p:cNvSpPr>
              <p:nvPr/>
            </p:nvSpPr>
            <p:spPr bwMode="auto">
              <a:xfrm>
                <a:off x="770" y="3482"/>
                <a:ext cx="23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64" name="Rectangle 494"/>
              <p:cNvSpPr>
                <a:spLocks noChangeArrowheads="1"/>
              </p:cNvSpPr>
              <p:nvPr/>
            </p:nvSpPr>
            <p:spPr bwMode="auto">
              <a:xfrm>
                <a:off x="799" y="3482"/>
                <a:ext cx="23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65" name="Rectangle 495"/>
              <p:cNvSpPr>
                <a:spLocks noChangeArrowheads="1"/>
              </p:cNvSpPr>
              <p:nvPr/>
            </p:nvSpPr>
            <p:spPr bwMode="auto">
              <a:xfrm>
                <a:off x="828" y="3482"/>
                <a:ext cx="23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66" name="Rectangle 496"/>
              <p:cNvSpPr>
                <a:spLocks noChangeArrowheads="1"/>
              </p:cNvSpPr>
              <p:nvPr/>
            </p:nvSpPr>
            <p:spPr bwMode="auto">
              <a:xfrm>
                <a:off x="854" y="3482"/>
                <a:ext cx="52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8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67" name="Rectangle 497"/>
              <p:cNvSpPr>
                <a:spLocks noChangeArrowheads="1"/>
              </p:cNvSpPr>
              <p:nvPr/>
            </p:nvSpPr>
            <p:spPr bwMode="auto">
              <a:xfrm>
                <a:off x="911" y="3482"/>
                <a:ext cx="52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3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68" name="Rectangle 498"/>
              <p:cNvSpPr>
                <a:spLocks noChangeArrowheads="1"/>
              </p:cNvSpPr>
              <p:nvPr/>
            </p:nvSpPr>
            <p:spPr bwMode="auto">
              <a:xfrm>
                <a:off x="969" y="3482"/>
                <a:ext cx="23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69" name="Rectangle 499"/>
              <p:cNvSpPr>
                <a:spLocks noChangeArrowheads="1"/>
              </p:cNvSpPr>
              <p:nvPr/>
            </p:nvSpPr>
            <p:spPr bwMode="auto">
              <a:xfrm>
                <a:off x="998" y="3482"/>
                <a:ext cx="23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70" name="Rectangle 500"/>
              <p:cNvSpPr>
                <a:spLocks noChangeArrowheads="1"/>
              </p:cNvSpPr>
              <p:nvPr/>
            </p:nvSpPr>
            <p:spPr bwMode="auto">
              <a:xfrm>
                <a:off x="1026" y="3482"/>
                <a:ext cx="23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71" name="Rectangle 501"/>
              <p:cNvSpPr>
                <a:spLocks noChangeArrowheads="1"/>
              </p:cNvSpPr>
              <p:nvPr/>
            </p:nvSpPr>
            <p:spPr bwMode="auto">
              <a:xfrm>
                <a:off x="1052" y="3482"/>
                <a:ext cx="52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1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72" name="Rectangle 502"/>
              <p:cNvSpPr>
                <a:spLocks noChangeArrowheads="1"/>
              </p:cNvSpPr>
              <p:nvPr/>
            </p:nvSpPr>
            <p:spPr bwMode="auto">
              <a:xfrm>
                <a:off x="1110" y="3482"/>
                <a:ext cx="27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-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73" name="Rectangle 503"/>
              <p:cNvSpPr>
                <a:spLocks noChangeArrowheads="1"/>
              </p:cNvSpPr>
              <p:nvPr/>
            </p:nvSpPr>
            <p:spPr bwMode="auto">
              <a:xfrm>
                <a:off x="1142" y="3482"/>
                <a:ext cx="52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3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74" name="Rectangle 504"/>
              <p:cNvSpPr>
                <a:spLocks noChangeArrowheads="1"/>
              </p:cNvSpPr>
              <p:nvPr/>
            </p:nvSpPr>
            <p:spPr bwMode="auto">
              <a:xfrm>
                <a:off x="217" y="3596"/>
                <a:ext cx="23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ja-JP" altLang="en-US" sz="14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 </a:t>
                </a:r>
                <a:endParaRPr lang="ja-JP" altLang="en-US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75" name="Freeform 505"/>
              <p:cNvSpPr>
                <a:spLocks noEditPoints="1"/>
              </p:cNvSpPr>
              <p:nvPr/>
            </p:nvSpPr>
            <p:spPr bwMode="auto">
              <a:xfrm>
                <a:off x="208" y="2375"/>
                <a:ext cx="66" cy="66"/>
              </a:xfrm>
              <a:custGeom>
                <a:avLst/>
                <a:gdLst>
                  <a:gd name="T0" fmla="*/ 146 w 333"/>
                  <a:gd name="T1" fmla="*/ 1 h 333"/>
                  <a:gd name="T2" fmla="*/ 105 w 333"/>
                  <a:gd name="T3" fmla="*/ 11 h 333"/>
                  <a:gd name="T4" fmla="*/ 66 w 333"/>
                  <a:gd name="T5" fmla="*/ 33 h 333"/>
                  <a:gd name="T6" fmla="*/ 35 w 333"/>
                  <a:gd name="T7" fmla="*/ 63 h 333"/>
                  <a:gd name="T8" fmla="*/ 18 w 333"/>
                  <a:gd name="T9" fmla="*/ 93 h 333"/>
                  <a:gd name="T10" fmla="*/ 10 w 333"/>
                  <a:gd name="T11" fmla="*/ 113 h 333"/>
                  <a:gd name="T12" fmla="*/ 3 w 333"/>
                  <a:gd name="T13" fmla="*/ 134 h 333"/>
                  <a:gd name="T14" fmla="*/ 0 w 333"/>
                  <a:gd name="T15" fmla="*/ 154 h 333"/>
                  <a:gd name="T16" fmla="*/ 1 w 333"/>
                  <a:gd name="T17" fmla="*/ 186 h 333"/>
                  <a:gd name="T18" fmla="*/ 13 w 333"/>
                  <a:gd name="T19" fmla="*/ 228 h 333"/>
                  <a:gd name="T20" fmla="*/ 35 w 333"/>
                  <a:gd name="T21" fmla="*/ 268 h 333"/>
                  <a:gd name="T22" fmla="*/ 66 w 333"/>
                  <a:gd name="T23" fmla="*/ 298 h 333"/>
                  <a:gd name="T24" fmla="*/ 95 w 333"/>
                  <a:gd name="T25" fmla="*/ 314 h 333"/>
                  <a:gd name="T26" fmla="*/ 115 w 333"/>
                  <a:gd name="T27" fmla="*/ 323 h 333"/>
                  <a:gd name="T28" fmla="*/ 135 w 333"/>
                  <a:gd name="T29" fmla="*/ 329 h 333"/>
                  <a:gd name="T30" fmla="*/ 155 w 333"/>
                  <a:gd name="T31" fmla="*/ 333 h 333"/>
                  <a:gd name="T32" fmla="*/ 178 w 333"/>
                  <a:gd name="T33" fmla="*/ 333 h 333"/>
                  <a:gd name="T34" fmla="*/ 198 w 333"/>
                  <a:gd name="T35" fmla="*/ 329 h 333"/>
                  <a:gd name="T36" fmla="*/ 219 w 333"/>
                  <a:gd name="T37" fmla="*/ 323 h 333"/>
                  <a:gd name="T38" fmla="*/ 239 w 333"/>
                  <a:gd name="T39" fmla="*/ 314 h 333"/>
                  <a:gd name="T40" fmla="*/ 268 w 333"/>
                  <a:gd name="T41" fmla="*/ 298 h 333"/>
                  <a:gd name="T42" fmla="*/ 298 w 333"/>
                  <a:gd name="T43" fmla="*/ 268 h 333"/>
                  <a:gd name="T44" fmla="*/ 319 w 333"/>
                  <a:gd name="T45" fmla="*/ 228 h 333"/>
                  <a:gd name="T46" fmla="*/ 331 w 333"/>
                  <a:gd name="T47" fmla="*/ 186 h 333"/>
                  <a:gd name="T48" fmla="*/ 331 w 333"/>
                  <a:gd name="T49" fmla="*/ 144 h 333"/>
                  <a:gd name="T50" fmla="*/ 319 w 333"/>
                  <a:gd name="T51" fmla="*/ 103 h 333"/>
                  <a:gd name="T52" fmla="*/ 304 w 333"/>
                  <a:gd name="T53" fmla="*/ 73 h 333"/>
                  <a:gd name="T54" fmla="*/ 291 w 333"/>
                  <a:gd name="T55" fmla="*/ 55 h 333"/>
                  <a:gd name="T56" fmla="*/ 276 w 333"/>
                  <a:gd name="T57" fmla="*/ 40 h 333"/>
                  <a:gd name="T58" fmla="*/ 258 w 333"/>
                  <a:gd name="T59" fmla="*/ 26 h 333"/>
                  <a:gd name="T60" fmla="*/ 228 w 333"/>
                  <a:gd name="T61" fmla="*/ 11 h 333"/>
                  <a:gd name="T62" fmla="*/ 186 w 333"/>
                  <a:gd name="T63" fmla="*/ 1 h 333"/>
                  <a:gd name="T64" fmla="*/ 166 w 333"/>
                  <a:gd name="T65" fmla="*/ 15 h 333"/>
                  <a:gd name="T66" fmla="*/ 184 w 333"/>
                  <a:gd name="T67" fmla="*/ 16 h 333"/>
                  <a:gd name="T68" fmla="*/ 204 w 333"/>
                  <a:gd name="T69" fmla="*/ 20 h 333"/>
                  <a:gd name="T70" fmla="*/ 223 w 333"/>
                  <a:gd name="T71" fmla="*/ 26 h 333"/>
                  <a:gd name="T72" fmla="*/ 241 w 333"/>
                  <a:gd name="T73" fmla="*/ 35 h 333"/>
                  <a:gd name="T74" fmla="*/ 258 w 333"/>
                  <a:gd name="T75" fmla="*/ 46 h 333"/>
                  <a:gd name="T76" fmla="*/ 273 w 333"/>
                  <a:gd name="T77" fmla="*/ 58 h 333"/>
                  <a:gd name="T78" fmla="*/ 286 w 333"/>
                  <a:gd name="T79" fmla="*/ 73 h 333"/>
                  <a:gd name="T80" fmla="*/ 298 w 333"/>
                  <a:gd name="T81" fmla="*/ 91 h 333"/>
                  <a:gd name="T82" fmla="*/ 313 w 333"/>
                  <a:gd name="T83" fmla="*/ 128 h 333"/>
                  <a:gd name="T84" fmla="*/ 318 w 333"/>
                  <a:gd name="T85" fmla="*/ 166 h 333"/>
                  <a:gd name="T86" fmla="*/ 313 w 333"/>
                  <a:gd name="T87" fmla="*/ 204 h 333"/>
                  <a:gd name="T88" fmla="*/ 298 w 333"/>
                  <a:gd name="T89" fmla="*/ 241 h 333"/>
                  <a:gd name="T90" fmla="*/ 274 w 333"/>
                  <a:gd name="T91" fmla="*/ 274 h 333"/>
                  <a:gd name="T92" fmla="*/ 241 w 333"/>
                  <a:gd name="T93" fmla="*/ 298 h 333"/>
                  <a:gd name="T94" fmla="*/ 204 w 333"/>
                  <a:gd name="T95" fmla="*/ 313 h 333"/>
                  <a:gd name="T96" fmla="*/ 166 w 333"/>
                  <a:gd name="T97" fmla="*/ 318 h 333"/>
                  <a:gd name="T98" fmla="*/ 128 w 333"/>
                  <a:gd name="T99" fmla="*/ 313 h 333"/>
                  <a:gd name="T100" fmla="*/ 91 w 333"/>
                  <a:gd name="T101" fmla="*/ 298 h 333"/>
                  <a:gd name="T102" fmla="*/ 58 w 333"/>
                  <a:gd name="T103" fmla="*/ 274 h 333"/>
                  <a:gd name="T104" fmla="*/ 35 w 333"/>
                  <a:gd name="T105" fmla="*/ 241 h 333"/>
                  <a:gd name="T106" fmla="*/ 20 w 333"/>
                  <a:gd name="T107" fmla="*/ 204 h 333"/>
                  <a:gd name="T108" fmla="*/ 15 w 333"/>
                  <a:gd name="T109" fmla="*/ 166 h 333"/>
                  <a:gd name="T110" fmla="*/ 16 w 333"/>
                  <a:gd name="T111" fmla="*/ 146 h 333"/>
                  <a:gd name="T112" fmla="*/ 20 w 333"/>
                  <a:gd name="T113" fmla="*/ 128 h 333"/>
                  <a:gd name="T114" fmla="*/ 26 w 333"/>
                  <a:gd name="T115" fmla="*/ 109 h 333"/>
                  <a:gd name="T116" fmla="*/ 35 w 333"/>
                  <a:gd name="T117" fmla="*/ 91 h 333"/>
                  <a:gd name="T118" fmla="*/ 58 w 333"/>
                  <a:gd name="T119" fmla="*/ 58 h 333"/>
                  <a:gd name="T120" fmla="*/ 91 w 333"/>
                  <a:gd name="T121" fmla="*/ 35 h 333"/>
                  <a:gd name="T122" fmla="*/ 128 w 333"/>
                  <a:gd name="T123" fmla="*/ 20 h 333"/>
                  <a:gd name="T124" fmla="*/ 166 w 333"/>
                  <a:gd name="T125" fmla="*/ 15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33" h="333">
                    <a:moveTo>
                      <a:pt x="166" y="0"/>
                    </a:moveTo>
                    <a:lnTo>
                      <a:pt x="146" y="1"/>
                    </a:lnTo>
                    <a:lnTo>
                      <a:pt x="125" y="5"/>
                    </a:lnTo>
                    <a:lnTo>
                      <a:pt x="105" y="11"/>
                    </a:lnTo>
                    <a:lnTo>
                      <a:pt x="85" y="21"/>
                    </a:lnTo>
                    <a:lnTo>
                      <a:pt x="66" y="33"/>
                    </a:lnTo>
                    <a:lnTo>
                      <a:pt x="50" y="48"/>
                    </a:lnTo>
                    <a:lnTo>
                      <a:pt x="35" y="63"/>
                    </a:lnTo>
                    <a:lnTo>
                      <a:pt x="23" y="83"/>
                    </a:lnTo>
                    <a:lnTo>
                      <a:pt x="18" y="93"/>
                    </a:lnTo>
                    <a:lnTo>
                      <a:pt x="13" y="103"/>
                    </a:lnTo>
                    <a:lnTo>
                      <a:pt x="10" y="113"/>
                    </a:lnTo>
                    <a:lnTo>
                      <a:pt x="6" y="123"/>
                    </a:lnTo>
                    <a:lnTo>
                      <a:pt x="3" y="134"/>
                    </a:lnTo>
                    <a:lnTo>
                      <a:pt x="1" y="144"/>
                    </a:lnTo>
                    <a:lnTo>
                      <a:pt x="0" y="154"/>
                    </a:lnTo>
                    <a:lnTo>
                      <a:pt x="0" y="166"/>
                    </a:lnTo>
                    <a:lnTo>
                      <a:pt x="1" y="186"/>
                    </a:lnTo>
                    <a:lnTo>
                      <a:pt x="5" y="208"/>
                    </a:lnTo>
                    <a:lnTo>
                      <a:pt x="13" y="228"/>
                    </a:lnTo>
                    <a:lnTo>
                      <a:pt x="21" y="248"/>
                    </a:lnTo>
                    <a:lnTo>
                      <a:pt x="35" y="268"/>
                    </a:lnTo>
                    <a:lnTo>
                      <a:pt x="50" y="284"/>
                    </a:lnTo>
                    <a:lnTo>
                      <a:pt x="66" y="298"/>
                    </a:lnTo>
                    <a:lnTo>
                      <a:pt x="85" y="309"/>
                    </a:lnTo>
                    <a:lnTo>
                      <a:pt x="95" y="314"/>
                    </a:lnTo>
                    <a:lnTo>
                      <a:pt x="105" y="319"/>
                    </a:lnTo>
                    <a:lnTo>
                      <a:pt x="115" y="323"/>
                    </a:lnTo>
                    <a:lnTo>
                      <a:pt x="125" y="326"/>
                    </a:lnTo>
                    <a:lnTo>
                      <a:pt x="135" y="329"/>
                    </a:lnTo>
                    <a:lnTo>
                      <a:pt x="145" y="331"/>
                    </a:lnTo>
                    <a:lnTo>
                      <a:pt x="155" y="333"/>
                    </a:lnTo>
                    <a:lnTo>
                      <a:pt x="166" y="333"/>
                    </a:lnTo>
                    <a:lnTo>
                      <a:pt x="178" y="333"/>
                    </a:lnTo>
                    <a:lnTo>
                      <a:pt x="188" y="331"/>
                    </a:lnTo>
                    <a:lnTo>
                      <a:pt x="198" y="329"/>
                    </a:lnTo>
                    <a:lnTo>
                      <a:pt x="208" y="326"/>
                    </a:lnTo>
                    <a:lnTo>
                      <a:pt x="219" y="323"/>
                    </a:lnTo>
                    <a:lnTo>
                      <a:pt x="229" y="319"/>
                    </a:lnTo>
                    <a:lnTo>
                      <a:pt x="239" y="314"/>
                    </a:lnTo>
                    <a:lnTo>
                      <a:pt x="249" y="309"/>
                    </a:lnTo>
                    <a:lnTo>
                      <a:pt x="268" y="298"/>
                    </a:lnTo>
                    <a:lnTo>
                      <a:pt x="284" y="284"/>
                    </a:lnTo>
                    <a:lnTo>
                      <a:pt x="298" y="268"/>
                    </a:lnTo>
                    <a:lnTo>
                      <a:pt x="311" y="248"/>
                    </a:lnTo>
                    <a:lnTo>
                      <a:pt x="319" y="228"/>
                    </a:lnTo>
                    <a:lnTo>
                      <a:pt x="328" y="208"/>
                    </a:lnTo>
                    <a:lnTo>
                      <a:pt x="331" y="186"/>
                    </a:lnTo>
                    <a:lnTo>
                      <a:pt x="333" y="166"/>
                    </a:lnTo>
                    <a:lnTo>
                      <a:pt x="331" y="144"/>
                    </a:lnTo>
                    <a:lnTo>
                      <a:pt x="328" y="123"/>
                    </a:lnTo>
                    <a:lnTo>
                      <a:pt x="319" y="103"/>
                    </a:lnTo>
                    <a:lnTo>
                      <a:pt x="311" y="83"/>
                    </a:lnTo>
                    <a:lnTo>
                      <a:pt x="304" y="73"/>
                    </a:lnTo>
                    <a:lnTo>
                      <a:pt x="298" y="63"/>
                    </a:lnTo>
                    <a:lnTo>
                      <a:pt x="291" y="55"/>
                    </a:lnTo>
                    <a:lnTo>
                      <a:pt x="283" y="46"/>
                    </a:lnTo>
                    <a:lnTo>
                      <a:pt x="276" y="40"/>
                    </a:lnTo>
                    <a:lnTo>
                      <a:pt x="268" y="33"/>
                    </a:lnTo>
                    <a:lnTo>
                      <a:pt x="258" y="26"/>
                    </a:lnTo>
                    <a:lnTo>
                      <a:pt x="248" y="21"/>
                    </a:lnTo>
                    <a:lnTo>
                      <a:pt x="228" y="11"/>
                    </a:lnTo>
                    <a:lnTo>
                      <a:pt x="208" y="5"/>
                    </a:lnTo>
                    <a:lnTo>
                      <a:pt x="186" y="1"/>
                    </a:lnTo>
                    <a:lnTo>
                      <a:pt x="166" y="0"/>
                    </a:lnTo>
                    <a:close/>
                    <a:moveTo>
                      <a:pt x="166" y="15"/>
                    </a:moveTo>
                    <a:lnTo>
                      <a:pt x="176" y="16"/>
                    </a:lnTo>
                    <a:lnTo>
                      <a:pt x="184" y="16"/>
                    </a:lnTo>
                    <a:lnTo>
                      <a:pt x="194" y="18"/>
                    </a:lnTo>
                    <a:lnTo>
                      <a:pt x="204" y="20"/>
                    </a:lnTo>
                    <a:lnTo>
                      <a:pt x="213" y="23"/>
                    </a:lnTo>
                    <a:lnTo>
                      <a:pt x="223" y="26"/>
                    </a:lnTo>
                    <a:lnTo>
                      <a:pt x="231" y="30"/>
                    </a:lnTo>
                    <a:lnTo>
                      <a:pt x="241" y="35"/>
                    </a:lnTo>
                    <a:lnTo>
                      <a:pt x="249" y="40"/>
                    </a:lnTo>
                    <a:lnTo>
                      <a:pt x="258" y="46"/>
                    </a:lnTo>
                    <a:lnTo>
                      <a:pt x="266" y="51"/>
                    </a:lnTo>
                    <a:lnTo>
                      <a:pt x="273" y="58"/>
                    </a:lnTo>
                    <a:lnTo>
                      <a:pt x="279" y="66"/>
                    </a:lnTo>
                    <a:lnTo>
                      <a:pt x="286" y="73"/>
                    </a:lnTo>
                    <a:lnTo>
                      <a:pt x="293" y="81"/>
                    </a:lnTo>
                    <a:lnTo>
                      <a:pt x="298" y="91"/>
                    </a:lnTo>
                    <a:lnTo>
                      <a:pt x="306" y="109"/>
                    </a:lnTo>
                    <a:lnTo>
                      <a:pt x="313" y="128"/>
                    </a:lnTo>
                    <a:lnTo>
                      <a:pt x="316" y="146"/>
                    </a:lnTo>
                    <a:lnTo>
                      <a:pt x="318" y="166"/>
                    </a:lnTo>
                    <a:lnTo>
                      <a:pt x="316" y="186"/>
                    </a:lnTo>
                    <a:lnTo>
                      <a:pt x="313" y="204"/>
                    </a:lnTo>
                    <a:lnTo>
                      <a:pt x="306" y="223"/>
                    </a:lnTo>
                    <a:lnTo>
                      <a:pt x="298" y="241"/>
                    </a:lnTo>
                    <a:lnTo>
                      <a:pt x="286" y="259"/>
                    </a:lnTo>
                    <a:lnTo>
                      <a:pt x="274" y="274"/>
                    </a:lnTo>
                    <a:lnTo>
                      <a:pt x="259" y="286"/>
                    </a:lnTo>
                    <a:lnTo>
                      <a:pt x="241" y="298"/>
                    </a:lnTo>
                    <a:lnTo>
                      <a:pt x="223" y="306"/>
                    </a:lnTo>
                    <a:lnTo>
                      <a:pt x="204" y="313"/>
                    </a:lnTo>
                    <a:lnTo>
                      <a:pt x="186" y="316"/>
                    </a:lnTo>
                    <a:lnTo>
                      <a:pt x="166" y="318"/>
                    </a:lnTo>
                    <a:lnTo>
                      <a:pt x="146" y="316"/>
                    </a:lnTo>
                    <a:lnTo>
                      <a:pt x="128" y="313"/>
                    </a:lnTo>
                    <a:lnTo>
                      <a:pt x="108" y="306"/>
                    </a:lnTo>
                    <a:lnTo>
                      <a:pt x="91" y="298"/>
                    </a:lnTo>
                    <a:lnTo>
                      <a:pt x="73" y="286"/>
                    </a:lnTo>
                    <a:lnTo>
                      <a:pt x="58" y="274"/>
                    </a:lnTo>
                    <a:lnTo>
                      <a:pt x="45" y="259"/>
                    </a:lnTo>
                    <a:lnTo>
                      <a:pt x="35" y="241"/>
                    </a:lnTo>
                    <a:lnTo>
                      <a:pt x="25" y="223"/>
                    </a:lnTo>
                    <a:lnTo>
                      <a:pt x="20" y="204"/>
                    </a:lnTo>
                    <a:lnTo>
                      <a:pt x="15" y="186"/>
                    </a:lnTo>
                    <a:lnTo>
                      <a:pt x="15" y="166"/>
                    </a:lnTo>
                    <a:lnTo>
                      <a:pt x="15" y="156"/>
                    </a:lnTo>
                    <a:lnTo>
                      <a:pt x="16" y="146"/>
                    </a:lnTo>
                    <a:lnTo>
                      <a:pt x="18" y="138"/>
                    </a:lnTo>
                    <a:lnTo>
                      <a:pt x="20" y="128"/>
                    </a:lnTo>
                    <a:lnTo>
                      <a:pt x="23" y="118"/>
                    </a:lnTo>
                    <a:lnTo>
                      <a:pt x="26" y="109"/>
                    </a:lnTo>
                    <a:lnTo>
                      <a:pt x="30" y="99"/>
                    </a:lnTo>
                    <a:lnTo>
                      <a:pt x="35" y="91"/>
                    </a:lnTo>
                    <a:lnTo>
                      <a:pt x="46" y="73"/>
                    </a:lnTo>
                    <a:lnTo>
                      <a:pt x="58" y="58"/>
                    </a:lnTo>
                    <a:lnTo>
                      <a:pt x="73" y="46"/>
                    </a:lnTo>
                    <a:lnTo>
                      <a:pt x="91" y="35"/>
                    </a:lnTo>
                    <a:lnTo>
                      <a:pt x="110" y="26"/>
                    </a:lnTo>
                    <a:lnTo>
                      <a:pt x="128" y="20"/>
                    </a:lnTo>
                    <a:lnTo>
                      <a:pt x="148" y="16"/>
                    </a:lnTo>
                    <a:lnTo>
                      <a:pt x="166" y="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Freeform 506"/>
              <p:cNvSpPr>
                <a:spLocks/>
              </p:cNvSpPr>
              <p:nvPr/>
            </p:nvSpPr>
            <p:spPr bwMode="auto">
              <a:xfrm>
                <a:off x="208" y="2375"/>
                <a:ext cx="66" cy="66"/>
              </a:xfrm>
              <a:custGeom>
                <a:avLst/>
                <a:gdLst>
                  <a:gd name="T0" fmla="*/ 146 w 333"/>
                  <a:gd name="T1" fmla="*/ 1 h 333"/>
                  <a:gd name="T2" fmla="*/ 105 w 333"/>
                  <a:gd name="T3" fmla="*/ 11 h 333"/>
                  <a:gd name="T4" fmla="*/ 66 w 333"/>
                  <a:gd name="T5" fmla="*/ 33 h 333"/>
                  <a:gd name="T6" fmla="*/ 35 w 333"/>
                  <a:gd name="T7" fmla="*/ 63 h 333"/>
                  <a:gd name="T8" fmla="*/ 18 w 333"/>
                  <a:gd name="T9" fmla="*/ 93 h 333"/>
                  <a:gd name="T10" fmla="*/ 10 w 333"/>
                  <a:gd name="T11" fmla="*/ 113 h 333"/>
                  <a:gd name="T12" fmla="*/ 3 w 333"/>
                  <a:gd name="T13" fmla="*/ 134 h 333"/>
                  <a:gd name="T14" fmla="*/ 0 w 333"/>
                  <a:gd name="T15" fmla="*/ 154 h 333"/>
                  <a:gd name="T16" fmla="*/ 1 w 333"/>
                  <a:gd name="T17" fmla="*/ 186 h 333"/>
                  <a:gd name="T18" fmla="*/ 13 w 333"/>
                  <a:gd name="T19" fmla="*/ 228 h 333"/>
                  <a:gd name="T20" fmla="*/ 35 w 333"/>
                  <a:gd name="T21" fmla="*/ 268 h 333"/>
                  <a:gd name="T22" fmla="*/ 66 w 333"/>
                  <a:gd name="T23" fmla="*/ 298 h 333"/>
                  <a:gd name="T24" fmla="*/ 95 w 333"/>
                  <a:gd name="T25" fmla="*/ 314 h 333"/>
                  <a:gd name="T26" fmla="*/ 115 w 333"/>
                  <a:gd name="T27" fmla="*/ 323 h 333"/>
                  <a:gd name="T28" fmla="*/ 135 w 333"/>
                  <a:gd name="T29" fmla="*/ 329 h 333"/>
                  <a:gd name="T30" fmla="*/ 155 w 333"/>
                  <a:gd name="T31" fmla="*/ 333 h 333"/>
                  <a:gd name="T32" fmla="*/ 178 w 333"/>
                  <a:gd name="T33" fmla="*/ 333 h 333"/>
                  <a:gd name="T34" fmla="*/ 198 w 333"/>
                  <a:gd name="T35" fmla="*/ 329 h 333"/>
                  <a:gd name="T36" fmla="*/ 219 w 333"/>
                  <a:gd name="T37" fmla="*/ 323 h 333"/>
                  <a:gd name="T38" fmla="*/ 239 w 333"/>
                  <a:gd name="T39" fmla="*/ 314 h 333"/>
                  <a:gd name="T40" fmla="*/ 268 w 333"/>
                  <a:gd name="T41" fmla="*/ 298 h 333"/>
                  <a:gd name="T42" fmla="*/ 298 w 333"/>
                  <a:gd name="T43" fmla="*/ 268 h 333"/>
                  <a:gd name="T44" fmla="*/ 319 w 333"/>
                  <a:gd name="T45" fmla="*/ 228 h 333"/>
                  <a:gd name="T46" fmla="*/ 331 w 333"/>
                  <a:gd name="T47" fmla="*/ 186 h 333"/>
                  <a:gd name="T48" fmla="*/ 331 w 333"/>
                  <a:gd name="T49" fmla="*/ 144 h 333"/>
                  <a:gd name="T50" fmla="*/ 319 w 333"/>
                  <a:gd name="T51" fmla="*/ 103 h 333"/>
                  <a:gd name="T52" fmla="*/ 304 w 333"/>
                  <a:gd name="T53" fmla="*/ 73 h 333"/>
                  <a:gd name="T54" fmla="*/ 291 w 333"/>
                  <a:gd name="T55" fmla="*/ 55 h 333"/>
                  <a:gd name="T56" fmla="*/ 276 w 333"/>
                  <a:gd name="T57" fmla="*/ 40 h 333"/>
                  <a:gd name="T58" fmla="*/ 258 w 333"/>
                  <a:gd name="T59" fmla="*/ 26 h 333"/>
                  <a:gd name="T60" fmla="*/ 228 w 333"/>
                  <a:gd name="T61" fmla="*/ 11 h 333"/>
                  <a:gd name="T62" fmla="*/ 186 w 333"/>
                  <a:gd name="T63" fmla="*/ 1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33" h="333">
                    <a:moveTo>
                      <a:pt x="166" y="0"/>
                    </a:moveTo>
                    <a:lnTo>
                      <a:pt x="146" y="1"/>
                    </a:lnTo>
                    <a:lnTo>
                      <a:pt x="125" y="5"/>
                    </a:lnTo>
                    <a:lnTo>
                      <a:pt x="105" y="11"/>
                    </a:lnTo>
                    <a:lnTo>
                      <a:pt x="85" y="21"/>
                    </a:lnTo>
                    <a:lnTo>
                      <a:pt x="66" y="33"/>
                    </a:lnTo>
                    <a:lnTo>
                      <a:pt x="50" y="48"/>
                    </a:lnTo>
                    <a:lnTo>
                      <a:pt x="35" y="63"/>
                    </a:lnTo>
                    <a:lnTo>
                      <a:pt x="23" y="83"/>
                    </a:lnTo>
                    <a:lnTo>
                      <a:pt x="18" y="93"/>
                    </a:lnTo>
                    <a:lnTo>
                      <a:pt x="13" y="103"/>
                    </a:lnTo>
                    <a:lnTo>
                      <a:pt x="10" y="113"/>
                    </a:lnTo>
                    <a:lnTo>
                      <a:pt x="6" y="123"/>
                    </a:lnTo>
                    <a:lnTo>
                      <a:pt x="3" y="134"/>
                    </a:lnTo>
                    <a:lnTo>
                      <a:pt x="1" y="144"/>
                    </a:lnTo>
                    <a:lnTo>
                      <a:pt x="0" y="154"/>
                    </a:lnTo>
                    <a:lnTo>
                      <a:pt x="0" y="166"/>
                    </a:lnTo>
                    <a:lnTo>
                      <a:pt x="1" y="186"/>
                    </a:lnTo>
                    <a:lnTo>
                      <a:pt x="5" y="208"/>
                    </a:lnTo>
                    <a:lnTo>
                      <a:pt x="13" y="228"/>
                    </a:lnTo>
                    <a:lnTo>
                      <a:pt x="21" y="248"/>
                    </a:lnTo>
                    <a:lnTo>
                      <a:pt x="35" y="268"/>
                    </a:lnTo>
                    <a:lnTo>
                      <a:pt x="50" y="284"/>
                    </a:lnTo>
                    <a:lnTo>
                      <a:pt x="66" y="298"/>
                    </a:lnTo>
                    <a:lnTo>
                      <a:pt x="85" y="309"/>
                    </a:lnTo>
                    <a:lnTo>
                      <a:pt x="95" y="314"/>
                    </a:lnTo>
                    <a:lnTo>
                      <a:pt x="105" y="319"/>
                    </a:lnTo>
                    <a:lnTo>
                      <a:pt x="115" y="323"/>
                    </a:lnTo>
                    <a:lnTo>
                      <a:pt x="125" y="326"/>
                    </a:lnTo>
                    <a:lnTo>
                      <a:pt x="135" y="329"/>
                    </a:lnTo>
                    <a:lnTo>
                      <a:pt x="145" y="331"/>
                    </a:lnTo>
                    <a:lnTo>
                      <a:pt x="155" y="333"/>
                    </a:lnTo>
                    <a:lnTo>
                      <a:pt x="166" y="333"/>
                    </a:lnTo>
                    <a:lnTo>
                      <a:pt x="178" y="333"/>
                    </a:lnTo>
                    <a:lnTo>
                      <a:pt x="188" y="331"/>
                    </a:lnTo>
                    <a:lnTo>
                      <a:pt x="198" y="329"/>
                    </a:lnTo>
                    <a:lnTo>
                      <a:pt x="208" y="326"/>
                    </a:lnTo>
                    <a:lnTo>
                      <a:pt x="219" y="323"/>
                    </a:lnTo>
                    <a:lnTo>
                      <a:pt x="229" y="319"/>
                    </a:lnTo>
                    <a:lnTo>
                      <a:pt x="239" y="314"/>
                    </a:lnTo>
                    <a:lnTo>
                      <a:pt x="249" y="309"/>
                    </a:lnTo>
                    <a:lnTo>
                      <a:pt x="268" y="298"/>
                    </a:lnTo>
                    <a:lnTo>
                      <a:pt x="284" y="284"/>
                    </a:lnTo>
                    <a:lnTo>
                      <a:pt x="298" y="268"/>
                    </a:lnTo>
                    <a:lnTo>
                      <a:pt x="311" y="248"/>
                    </a:lnTo>
                    <a:lnTo>
                      <a:pt x="319" y="228"/>
                    </a:lnTo>
                    <a:lnTo>
                      <a:pt x="328" y="208"/>
                    </a:lnTo>
                    <a:lnTo>
                      <a:pt x="331" y="186"/>
                    </a:lnTo>
                    <a:lnTo>
                      <a:pt x="333" y="166"/>
                    </a:lnTo>
                    <a:lnTo>
                      <a:pt x="331" y="144"/>
                    </a:lnTo>
                    <a:lnTo>
                      <a:pt x="328" y="123"/>
                    </a:lnTo>
                    <a:lnTo>
                      <a:pt x="319" y="103"/>
                    </a:lnTo>
                    <a:lnTo>
                      <a:pt x="311" y="83"/>
                    </a:lnTo>
                    <a:lnTo>
                      <a:pt x="304" y="73"/>
                    </a:lnTo>
                    <a:lnTo>
                      <a:pt x="298" y="63"/>
                    </a:lnTo>
                    <a:lnTo>
                      <a:pt x="291" y="55"/>
                    </a:lnTo>
                    <a:lnTo>
                      <a:pt x="283" y="46"/>
                    </a:lnTo>
                    <a:lnTo>
                      <a:pt x="276" y="40"/>
                    </a:lnTo>
                    <a:lnTo>
                      <a:pt x="268" y="33"/>
                    </a:lnTo>
                    <a:lnTo>
                      <a:pt x="258" y="26"/>
                    </a:lnTo>
                    <a:lnTo>
                      <a:pt x="248" y="21"/>
                    </a:lnTo>
                    <a:lnTo>
                      <a:pt x="228" y="11"/>
                    </a:lnTo>
                    <a:lnTo>
                      <a:pt x="208" y="5"/>
                    </a:lnTo>
                    <a:lnTo>
                      <a:pt x="186" y="1"/>
                    </a:lnTo>
                    <a:lnTo>
                      <a:pt x="16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Freeform 507"/>
              <p:cNvSpPr>
                <a:spLocks/>
              </p:cNvSpPr>
              <p:nvPr/>
            </p:nvSpPr>
            <p:spPr bwMode="auto">
              <a:xfrm>
                <a:off x="211" y="2378"/>
                <a:ext cx="60" cy="60"/>
              </a:xfrm>
              <a:custGeom>
                <a:avLst/>
                <a:gdLst>
                  <a:gd name="T0" fmla="*/ 151 w 303"/>
                  <a:gd name="T1" fmla="*/ 0 h 303"/>
                  <a:gd name="T2" fmla="*/ 161 w 303"/>
                  <a:gd name="T3" fmla="*/ 1 h 303"/>
                  <a:gd name="T4" fmla="*/ 169 w 303"/>
                  <a:gd name="T5" fmla="*/ 1 h 303"/>
                  <a:gd name="T6" fmla="*/ 179 w 303"/>
                  <a:gd name="T7" fmla="*/ 3 h 303"/>
                  <a:gd name="T8" fmla="*/ 189 w 303"/>
                  <a:gd name="T9" fmla="*/ 5 h 303"/>
                  <a:gd name="T10" fmla="*/ 198 w 303"/>
                  <a:gd name="T11" fmla="*/ 8 h 303"/>
                  <a:gd name="T12" fmla="*/ 208 w 303"/>
                  <a:gd name="T13" fmla="*/ 11 h 303"/>
                  <a:gd name="T14" fmla="*/ 216 w 303"/>
                  <a:gd name="T15" fmla="*/ 15 h 303"/>
                  <a:gd name="T16" fmla="*/ 226 w 303"/>
                  <a:gd name="T17" fmla="*/ 20 h 303"/>
                  <a:gd name="T18" fmla="*/ 234 w 303"/>
                  <a:gd name="T19" fmla="*/ 25 h 303"/>
                  <a:gd name="T20" fmla="*/ 243 w 303"/>
                  <a:gd name="T21" fmla="*/ 31 h 303"/>
                  <a:gd name="T22" fmla="*/ 251 w 303"/>
                  <a:gd name="T23" fmla="*/ 36 h 303"/>
                  <a:gd name="T24" fmla="*/ 258 w 303"/>
                  <a:gd name="T25" fmla="*/ 43 h 303"/>
                  <a:gd name="T26" fmla="*/ 264 w 303"/>
                  <a:gd name="T27" fmla="*/ 51 h 303"/>
                  <a:gd name="T28" fmla="*/ 271 w 303"/>
                  <a:gd name="T29" fmla="*/ 58 h 303"/>
                  <a:gd name="T30" fmla="*/ 278 w 303"/>
                  <a:gd name="T31" fmla="*/ 66 h 303"/>
                  <a:gd name="T32" fmla="*/ 283 w 303"/>
                  <a:gd name="T33" fmla="*/ 76 h 303"/>
                  <a:gd name="T34" fmla="*/ 291 w 303"/>
                  <a:gd name="T35" fmla="*/ 94 h 303"/>
                  <a:gd name="T36" fmla="*/ 298 w 303"/>
                  <a:gd name="T37" fmla="*/ 113 h 303"/>
                  <a:gd name="T38" fmla="*/ 301 w 303"/>
                  <a:gd name="T39" fmla="*/ 131 h 303"/>
                  <a:gd name="T40" fmla="*/ 303 w 303"/>
                  <a:gd name="T41" fmla="*/ 151 h 303"/>
                  <a:gd name="T42" fmla="*/ 301 w 303"/>
                  <a:gd name="T43" fmla="*/ 171 h 303"/>
                  <a:gd name="T44" fmla="*/ 298 w 303"/>
                  <a:gd name="T45" fmla="*/ 189 h 303"/>
                  <a:gd name="T46" fmla="*/ 291 w 303"/>
                  <a:gd name="T47" fmla="*/ 208 h 303"/>
                  <a:gd name="T48" fmla="*/ 283 w 303"/>
                  <a:gd name="T49" fmla="*/ 226 h 303"/>
                  <a:gd name="T50" fmla="*/ 271 w 303"/>
                  <a:gd name="T51" fmla="*/ 244 h 303"/>
                  <a:gd name="T52" fmla="*/ 259 w 303"/>
                  <a:gd name="T53" fmla="*/ 259 h 303"/>
                  <a:gd name="T54" fmla="*/ 244 w 303"/>
                  <a:gd name="T55" fmla="*/ 271 h 303"/>
                  <a:gd name="T56" fmla="*/ 226 w 303"/>
                  <a:gd name="T57" fmla="*/ 283 h 303"/>
                  <a:gd name="T58" fmla="*/ 208 w 303"/>
                  <a:gd name="T59" fmla="*/ 291 h 303"/>
                  <a:gd name="T60" fmla="*/ 189 w 303"/>
                  <a:gd name="T61" fmla="*/ 298 h 303"/>
                  <a:gd name="T62" fmla="*/ 171 w 303"/>
                  <a:gd name="T63" fmla="*/ 301 h 303"/>
                  <a:gd name="T64" fmla="*/ 151 w 303"/>
                  <a:gd name="T65" fmla="*/ 303 h 303"/>
                  <a:gd name="T66" fmla="*/ 131 w 303"/>
                  <a:gd name="T67" fmla="*/ 301 h 303"/>
                  <a:gd name="T68" fmla="*/ 113 w 303"/>
                  <a:gd name="T69" fmla="*/ 298 h 303"/>
                  <a:gd name="T70" fmla="*/ 93 w 303"/>
                  <a:gd name="T71" fmla="*/ 291 h 303"/>
                  <a:gd name="T72" fmla="*/ 76 w 303"/>
                  <a:gd name="T73" fmla="*/ 283 h 303"/>
                  <a:gd name="T74" fmla="*/ 58 w 303"/>
                  <a:gd name="T75" fmla="*/ 271 h 303"/>
                  <a:gd name="T76" fmla="*/ 43 w 303"/>
                  <a:gd name="T77" fmla="*/ 259 h 303"/>
                  <a:gd name="T78" fmla="*/ 30 w 303"/>
                  <a:gd name="T79" fmla="*/ 244 h 303"/>
                  <a:gd name="T80" fmla="*/ 20 w 303"/>
                  <a:gd name="T81" fmla="*/ 226 h 303"/>
                  <a:gd name="T82" fmla="*/ 10 w 303"/>
                  <a:gd name="T83" fmla="*/ 208 h 303"/>
                  <a:gd name="T84" fmla="*/ 5 w 303"/>
                  <a:gd name="T85" fmla="*/ 189 h 303"/>
                  <a:gd name="T86" fmla="*/ 0 w 303"/>
                  <a:gd name="T87" fmla="*/ 171 h 303"/>
                  <a:gd name="T88" fmla="*/ 0 w 303"/>
                  <a:gd name="T89" fmla="*/ 151 h 303"/>
                  <a:gd name="T90" fmla="*/ 0 w 303"/>
                  <a:gd name="T91" fmla="*/ 141 h 303"/>
                  <a:gd name="T92" fmla="*/ 1 w 303"/>
                  <a:gd name="T93" fmla="*/ 131 h 303"/>
                  <a:gd name="T94" fmla="*/ 3 w 303"/>
                  <a:gd name="T95" fmla="*/ 123 h 303"/>
                  <a:gd name="T96" fmla="*/ 5 w 303"/>
                  <a:gd name="T97" fmla="*/ 113 h 303"/>
                  <a:gd name="T98" fmla="*/ 8 w 303"/>
                  <a:gd name="T99" fmla="*/ 103 h 303"/>
                  <a:gd name="T100" fmla="*/ 11 w 303"/>
                  <a:gd name="T101" fmla="*/ 94 h 303"/>
                  <a:gd name="T102" fmla="*/ 15 w 303"/>
                  <a:gd name="T103" fmla="*/ 84 h 303"/>
                  <a:gd name="T104" fmla="*/ 20 w 303"/>
                  <a:gd name="T105" fmla="*/ 76 h 303"/>
                  <a:gd name="T106" fmla="*/ 31 w 303"/>
                  <a:gd name="T107" fmla="*/ 58 h 303"/>
                  <a:gd name="T108" fmla="*/ 43 w 303"/>
                  <a:gd name="T109" fmla="*/ 43 h 303"/>
                  <a:gd name="T110" fmla="*/ 58 w 303"/>
                  <a:gd name="T111" fmla="*/ 31 h 303"/>
                  <a:gd name="T112" fmla="*/ 76 w 303"/>
                  <a:gd name="T113" fmla="*/ 20 h 303"/>
                  <a:gd name="T114" fmla="*/ 95 w 303"/>
                  <a:gd name="T115" fmla="*/ 11 h 303"/>
                  <a:gd name="T116" fmla="*/ 113 w 303"/>
                  <a:gd name="T117" fmla="*/ 5 h 303"/>
                  <a:gd name="T118" fmla="*/ 133 w 303"/>
                  <a:gd name="T119" fmla="*/ 1 h 303"/>
                  <a:gd name="T120" fmla="*/ 151 w 303"/>
                  <a:gd name="T121" fmla="*/ 0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03" h="303">
                    <a:moveTo>
                      <a:pt x="151" y="0"/>
                    </a:moveTo>
                    <a:lnTo>
                      <a:pt x="161" y="1"/>
                    </a:lnTo>
                    <a:lnTo>
                      <a:pt x="169" y="1"/>
                    </a:lnTo>
                    <a:lnTo>
                      <a:pt x="179" y="3"/>
                    </a:lnTo>
                    <a:lnTo>
                      <a:pt x="189" y="5"/>
                    </a:lnTo>
                    <a:lnTo>
                      <a:pt x="198" y="8"/>
                    </a:lnTo>
                    <a:lnTo>
                      <a:pt x="208" y="11"/>
                    </a:lnTo>
                    <a:lnTo>
                      <a:pt x="216" y="15"/>
                    </a:lnTo>
                    <a:lnTo>
                      <a:pt x="226" y="20"/>
                    </a:lnTo>
                    <a:lnTo>
                      <a:pt x="234" y="25"/>
                    </a:lnTo>
                    <a:lnTo>
                      <a:pt x="243" y="31"/>
                    </a:lnTo>
                    <a:lnTo>
                      <a:pt x="251" y="36"/>
                    </a:lnTo>
                    <a:lnTo>
                      <a:pt x="258" y="43"/>
                    </a:lnTo>
                    <a:lnTo>
                      <a:pt x="264" y="51"/>
                    </a:lnTo>
                    <a:lnTo>
                      <a:pt x="271" y="58"/>
                    </a:lnTo>
                    <a:lnTo>
                      <a:pt x="278" y="66"/>
                    </a:lnTo>
                    <a:lnTo>
                      <a:pt x="283" y="76"/>
                    </a:lnTo>
                    <a:lnTo>
                      <a:pt x="291" y="94"/>
                    </a:lnTo>
                    <a:lnTo>
                      <a:pt x="298" y="113"/>
                    </a:lnTo>
                    <a:lnTo>
                      <a:pt x="301" y="131"/>
                    </a:lnTo>
                    <a:lnTo>
                      <a:pt x="303" y="151"/>
                    </a:lnTo>
                    <a:lnTo>
                      <a:pt x="301" y="171"/>
                    </a:lnTo>
                    <a:lnTo>
                      <a:pt x="298" y="189"/>
                    </a:lnTo>
                    <a:lnTo>
                      <a:pt x="291" y="208"/>
                    </a:lnTo>
                    <a:lnTo>
                      <a:pt x="283" y="226"/>
                    </a:lnTo>
                    <a:lnTo>
                      <a:pt x="271" y="244"/>
                    </a:lnTo>
                    <a:lnTo>
                      <a:pt x="259" y="259"/>
                    </a:lnTo>
                    <a:lnTo>
                      <a:pt x="244" y="271"/>
                    </a:lnTo>
                    <a:lnTo>
                      <a:pt x="226" y="283"/>
                    </a:lnTo>
                    <a:lnTo>
                      <a:pt x="208" y="291"/>
                    </a:lnTo>
                    <a:lnTo>
                      <a:pt x="189" y="298"/>
                    </a:lnTo>
                    <a:lnTo>
                      <a:pt x="171" y="301"/>
                    </a:lnTo>
                    <a:lnTo>
                      <a:pt x="151" y="303"/>
                    </a:lnTo>
                    <a:lnTo>
                      <a:pt x="131" y="301"/>
                    </a:lnTo>
                    <a:lnTo>
                      <a:pt x="113" y="298"/>
                    </a:lnTo>
                    <a:lnTo>
                      <a:pt x="93" y="291"/>
                    </a:lnTo>
                    <a:lnTo>
                      <a:pt x="76" y="283"/>
                    </a:lnTo>
                    <a:lnTo>
                      <a:pt x="58" y="271"/>
                    </a:lnTo>
                    <a:lnTo>
                      <a:pt x="43" y="259"/>
                    </a:lnTo>
                    <a:lnTo>
                      <a:pt x="30" y="244"/>
                    </a:lnTo>
                    <a:lnTo>
                      <a:pt x="20" y="226"/>
                    </a:lnTo>
                    <a:lnTo>
                      <a:pt x="10" y="208"/>
                    </a:lnTo>
                    <a:lnTo>
                      <a:pt x="5" y="189"/>
                    </a:lnTo>
                    <a:lnTo>
                      <a:pt x="0" y="171"/>
                    </a:lnTo>
                    <a:lnTo>
                      <a:pt x="0" y="151"/>
                    </a:lnTo>
                    <a:lnTo>
                      <a:pt x="0" y="141"/>
                    </a:lnTo>
                    <a:lnTo>
                      <a:pt x="1" y="131"/>
                    </a:lnTo>
                    <a:lnTo>
                      <a:pt x="3" y="123"/>
                    </a:lnTo>
                    <a:lnTo>
                      <a:pt x="5" y="113"/>
                    </a:lnTo>
                    <a:lnTo>
                      <a:pt x="8" y="103"/>
                    </a:lnTo>
                    <a:lnTo>
                      <a:pt x="11" y="94"/>
                    </a:lnTo>
                    <a:lnTo>
                      <a:pt x="15" y="84"/>
                    </a:lnTo>
                    <a:lnTo>
                      <a:pt x="20" y="76"/>
                    </a:lnTo>
                    <a:lnTo>
                      <a:pt x="31" y="58"/>
                    </a:lnTo>
                    <a:lnTo>
                      <a:pt x="43" y="43"/>
                    </a:lnTo>
                    <a:lnTo>
                      <a:pt x="58" y="31"/>
                    </a:lnTo>
                    <a:lnTo>
                      <a:pt x="76" y="20"/>
                    </a:lnTo>
                    <a:lnTo>
                      <a:pt x="95" y="11"/>
                    </a:lnTo>
                    <a:lnTo>
                      <a:pt x="113" y="5"/>
                    </a:lnTo>
                    <a:lnTo>
                      <a:pt x="133" y="1"/>
                    </a:lnTo>
                    <a:lnTo>
                      <a:pt x="151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Freeform 508"/>
              <p:cNvSpPr>
                <a:spLocks noEditPoints="1"/>
              </p:cNvSpPr>
              <p:nvPr/>
            </p:nvSpPr>
            <p:spPr bwMode="auto">
              <a:xfrm>
                <a:off x="207" y="2498"/>
                <a:ext cx="67" cy="58"/>
              </a:xfrm>
              <a:custGeom>
                <a:avLst/>
                <a:gdLst>
                  <a:gd name="T0" fmla="*/ 333 w 333"/>
                  <a:gd name="T1" fmla="*/ 0 h 286"/>
                  <a:gd name="T2" fmla="*/ 166 w 333"/>
                  <a:gd name="T3" fmla="*/ 286 h 286"/>
                  <a:gd name="T4" fmla="*/ 0 w 333"/>
                  <a:gd name="T5" fmla="*/ 0 h 286"/>
                  <a:gd name="T6" fmla="*/ 333 w 333"/>
                  <a:gd name="T7" fmla="*/ 0 h 286"/>
                  <a:gd name="T8" fmla="*/ 166 w 333"/>
                  <a:gd name="T9" fmla="*/ 260 h 286"/>
                  <a:gd name="T10" fmla="*/ 308 w 333"/>
                  <a:gd name="T11" fmla="*/ 10 h 286"/>
                  <a:gd name="T12" fmla="*/ 25 w 333"/>
                  <a:gd name="T13" fmla="*/ 10 h 286"/>
                  <a:gd name="T14" fmla="*/ 166 w 333"/>
                  <a:gd name="T15" fmla="*/ 26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3" h="286">
                    <a:moveTo>
                      <a:pt x="333" y="0"/>
                    </a:moveTo>
                    <a:lnTo>
                      <a:pt x="166" y="286"/>
                    </a:lnTo>
                    <a:lnTo>
                      <a:pt x="0" y="0"/>
                    </a:lnTo>
                    <a:lnTo>
                      <a:pt x="333" y="0"/>
                    </a:lnTo>
                    <a:close/>
                    <a:moveTo>
                      <a:pt x="166" y="260"/>
                    </a:moveTo>
                    <a:lnTo>
                      <a:pt x="308" y="10"/>
                    </a:lnTo>
                    <a:lnTo>
                      <a:pt x="25" y="10"/>
                    </a:lnTo>
                    <a:lnTo>
                      <a:pt x="166" y="26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" name="Freeform 509"/>
              <p:cNvSpPr>
                <a:spLocks/>
              </p:cNvSpPr>
              <p:nvPr/>
            </p:nvSpPr>
            <p:spPr bwMode="auto">
              <a:xfrm>
                <a:off x="207" y="2498"/>
                <a:ext cx="67" cy="58"/>
              </a:xfrm>
              <a:custGeom>
                <a:avLst/>
                <a:gdLst>
                  <a:gd name="T0" fmla="*/ 333 w 333"/>
                  <a:gd name="T1" fmla="*/ 0 h 286"/>
                  <a:gd name="T2" fmla="*/ 166 w 333"/>
                  <a:gd name="T3" fmla="*/ 286 h 286"/>
                  <a:gd name="T4" fmla="*/ 0 w 333"/>
                  <a:gd name="T5" fmla="*/ 0 h 286"/>
                  <a:gd name="T6" fmla="*/ 333 w 333"/>
                  <a:gd name="T7" fmla="*/ 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3" h="286">
                    <a:moveTo>
                      <a:pt x="333" y="0"/>
                    </a:moveTo>
                    <a:lnTo>
                      <a:pt x="166" y="286"/>
                    </a:lnTo>
                    <a:lnTo>
                      <a:pt x="0" y="0"/>
                    </a:lnTo>
                    <a:lnTo>
                      <a:pt x="33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" name="Freeform 510"/>
              <p:cNvSpPr>
                <a:spLocks/>
              </p:cNvSpPr>
              <p:nvPr/>
            </p:nvSpPr>
            <p:spPr bwMode="auto">
              <a:xfrm>
                <a:off x="212" y="2500"/>
                <a:ext cx="57" cy="50"/>
              </a:xfrm>
              <a:custGeom>
                <a:avLst/>
                <a:gdLst>
                  <a:gd name="T0" fmla="*/ 141 w 283"/>
                  <a:gd name="T1" fmla="*/ 250 h 250"/>
                  <a:gd name="T2" fmla="*/ 283 w 283"/>
                  <a:gd name="T3" fmla="*/ 0 h 250"/>
                  <a:gd name="T4" fmla="*/ 0 w 283"/>
                  <a:gd name="T5" fmla="*/ 0 h 250"/>
                  <a:gd name="T6" fmla="*/ 141 w 283"/>
                  <a:gd name="T7" fmla="*/ 25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3" h="250">
                    <a:moveTo>
                      <a:pt x="141" y="250"/>
                    </a:moveTo>
                    <a:lnTo>
                      <a:pt x="283" y="0"/>
                    </a:lnTo>
                    <a:lnTo>
                      <a:pt x="0" y="0"/>
                    </a:lnTo>
                    <a:lnTo>
                      <a:pt x="141" y="25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" name="Freeform 511"/>
              <p:cNvSpPr>
                <a:spLocks/>
              </p:cNvSpPr>
              <p:nvPr/>
            </p:nvSpPr>
            <p:spPr bwMode="auto">
              <a:xfrm>
                <a:off x="207" y="2601"/>
                <a:ext cx="67" cy="57"/>
              </a:xfrm>
              <a:custGeom>
                <a:avLst/>
                <a:gdLst>
                  <a:gd name="T0" fmla="*/ 333 w 333"/>
                  <a:gd name="T1" fmla="*/ 0 h 286"/>
                  <a:gd name="T2" fmla="*/ 167 w 333"/>
                  <a:gd name="T3" fmla="*/ 286 h 286"/>
                  <a:gd name="T4" fmla="*/ 0 w 333"/>
                  <a:gd name="T5" fmla="*/ 0 h 286"/>
                  <a:gd name="T6" fmla="*/ 333 w 333"/>
                  <a:gd name="T7" fmla="*/ 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3" h="286">
                    <a:moveTo>
                      <a:pt x="333" y="0"/>
                    </a:moveTo>
                    <a:lnTo>
                      <a:pt x="167" y="286"/>
                    </a:lnTo>
                    <a:lnTo>
                      <a:pt x="0" y="0"/>
                    </a:lnTo>
                    <a:lnTo>
                      <a:pt x="33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" name="Freeform 512"/>
              <p:cNvSpPr>
                <a:spLocks/>
              </p:cNvSpPr>
              <p:nvPr/>
            </p:nvSpPr>
            <p:spPr bwMode="auto">
              <a:xfrm>
                <a:off x="207" y="2715"/>
                <a:ext cx="67" cy="67"/>
              </a:xfrm>
              <a:custGeom>
                <a:avLst/>
                <a:gdLst>
                  <a:gd name="T0" fmla="*/ 147 w 333"/>
                  <a:gd name="T1" fmla="*/ 1 h 333"/>
                  <a:gd name="T2" fmla="*/ 105 w 333"/>
                  <a:gd name="T3" fmla="*/ 11 h 333"/>
                  <a:gd name="T4" fmla="*/ 67 w 333"/>
                  <a:gd name="T5" fmla="*/ 33 h 333"/>
                  <a:gd name="T6" fmla="*/ 35 w 333"/>
                  <a:gd name="T7" fmla="*/ 63 h 333"/>
                  <a:gd name="T8" fmla="*/ 19 w 333"/>
                  <a:gd name="T9" fmla="*/ 93 h 333"/>
                  <a:gd name="T10" fmla="*/ 10 w 333"/>
                  <a:gd name="T11" fmla="*/ 113 h 333"/>
                  <a:gd name="T12" fmla="*/ 4 w 333"/>
                  <a:gd name="T13" fmla="*/ 135 h 333"/>
                  <a:gd name="T14" fmla="*/ 0 w 333"/>
                  <a:gd name="T15" fmla="*/ 155 h 333"/>
                  <a:gd name="T16" fmla="*/ 2 w 333"/>
                  <a:gd name="T17" fmla="*/ 186 h 333"/>
                  <a:gd name="T18" fmla="*/ 14 w 333"/>
                  <a:gd name="T19" fmla="*/ 228 h 333"/>
                  <a:gd name="T20" fmla="*/ 35 w 333"/>
                  <a:gd name="T21" fmla="*/ 268 h 333"/>
                  <a:gd name="T22" fmla="*/ 67 w 333"/>
                  <a:gd name="T23" fmla="*/ 298 h 333"/>
                  <a:gd name="T24" fmla="*/ 95 w 333"/>
                  <a:gd name="T25" fmla="*/ 314 h 333"/>
                  <a:gd name="T26" fmla="*/ 115 w 333"/>
                  <a:gd name="T27" fmla="*/ 323 h 333"/>
                  <a:gd name="T28" fmla="*/ 135 w 333"/>
                  <a:gd name="T29" fmla="*/ 329 h 333"/>
                  <a:gd name="T30" fmla="*/ 155 w 333"/>
                  <a:gd name="T31" fmla="*/ 333 h 333"/>
                  <a:gd name="T32" fmla="*/ 178 w 333"/>
                  <a:gd name="T33" fmla="*/ 333 h 333"/>
                  <a:gd name="T34" fmla="*/ 198 w 333"/>
                  <a:gd name="T35" fmla="*/ 329 h 333"/>
                  <a:gd name="T36" fmla="*/ 220 w 333"/>
                  <a:gd name="T37" fmla="*/ 323 h 333"/>
                  <a:gd name="T38" fmla="*/ 240 w 333"/>
                  <a:gd name="T39" fmla="*/ 314 h 333"/>
                  <a:gd name="T40" fmla="*/ 268 w 333"/>
                  <a:gd name="T41" fmla="*/ 298 h 333"/>
                  <a:gd name="T42" fmla="*/ 298 w 333"/>
                  <a:gd name="T43" fmla="*/ 268 h 333"/>
                  <a:gd name="T44" fmla="*/ 320 w 333"/>
                  <a:gd name="T45" fmla="*/ 228 h 333"/>
                  <a:gd name="T46" fmla="*/ 332 w 333"/>
                  <a:gd name="T47" fmla="*/ 186 h 333"/>
                  <a:gd name="T48" fmla="*/ 332 w 333"/>
                  <a:gd name="T49" fmla="*/ 145 h 333"/>
                  <a:gd name="T50" fmla="*/ 320 w 333"/>
                  <a:gd name="T51" fmla="*/ 103 h 333"/>
                  <a:gd name="T52" fmla="*/ 305 w 333"/>
                  <a:gd name="T53" fmla="*/ 73 h 333"/>
                  <a:gd name="T54" fmla="*/ 292 w 333"/>
                  <a:gd name="T55" fmla="*/ 55 h 333"/>
                  <a:gd name="T56" fmla="*/ 277 w 333"/>
                  <a:gd name="T57" fmla="*/ 40 h 333"/>
                  <a:gd name="T58" fmla="*/ 258 w 333"/>
                  <a:gd name="T59" fmla="*/ 26 h 333"/>
                  <a:gd name="T60" fmla="*/ 228 w 333"/>
                  <a:gd name="T61" fmla="*/ 11 h 333"/>
                  <a:gd name="T62" fmla="*/ 187 w 333"/>
                  <a:gd name="T63" fmla="*/ 1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33" h="333">
                    <a:moveTo>
                      <a:pt x="167" y="0"/>
                    </a:moveTo>
                    <a:lnTo>
                      <a:pt x="147" y="1"/>
                    </a:lnTo>
                    <a:lnTo>
                      <a:pt x="125" y="5"/>
                    </a:lnTo>
                    <a:lnTo>
                      <a:pt x="105" y="11"/>
                    </a:lnTo>
                    <a:lnTo>
                      <a:pt x="85" y="21"/>
                    </a:lnTo>
                    <a:lnTo>
                      <a:pt x="67" y="33"/>
                    </a:lnTo>
                    <a:lnTo>
                      <a:pt x="50" y="48"/>
                    </a:lnTo>
                    <a:lnTo>
                      <a:pt x="35" y="63"/>
                    </a:lnTo>
                    <a:lnTo>
                      <a:pt x="24" y="83"/>
                    </a:lnTo>
                    <a:lnTo>
                      <a:pt x="19" y="93"/>
                    </a:lnTo>
                    <a:lnTo>
                      <a:pt x="14" y="103"/>
                    </a:lnTo>
                    <a:lnTo>
                      <a:pt x="10" y="113"/>
                    </a:lnTo>
                    <a:lnTo>
                      <a:pt x="7" y="123"/>
                    </a:lnTo>
                    <a:lnTo>
                      <a:pt x="4" y="135"/>
                    </a:lnTo>
                    <a:lnTo>
                      <a:pt x="2" y="145"/>
                    </a:lnTo>
                    <a:lnTo>
                      <a:pt x="0" y="155"/>
                    </a:lnTo>
                    <a:lnTo>
                      <a:pt x="0" y="166"/>
                    </a:lnTo>
                    <a:lnTo>
                      <a:pt x="2" y="186"/>
                    </a:lnTo>
                    <a:lnTo>
                      <a:pt x="5" y="208"/>
                    </a:lnTo>
                    <a:lnTo>
                      <a:pt x="14" y="228"/>
                    </a:lnTo>
                    <a:lnTo>
                      <a:pt x="22" y="248"/>
                    </a:lnTo>
                    <a:lnTo>
                      <a:pt x="35" y="268"/>
                    </a:lnTo>
                    <a:lnTo>
                      <a:pt x="50" y="284"/>
                    </a:lnTo>
                    <a:lnTo>
                      <a:pt x="67" y="298"/>
                    </a:lnTo>
                    <a:lnTo>
                      <a:pt x="85" y="309"/>
                    </a:lnTo>
                    <a:lnTo>
                      <a:pt x="95" y="314"/>
                    </a:lnTo>
                    <a:lnTo>
                      <a:pt x="105" y="319"/>
                    </a:lnTo>
                    <a:lnTo>
                      <a:pt x="115" y="323"/>
                    </a:lnTo>
                    <a:lnTo>
                      <a:pt x="125" y="326"/>
                    </a:lnTo>
                    <a:lnTo>
                      <a:pt x="135" y="329"/>
                    </a:lnTo>
                    <a:lnTo>
                      <a:pt x="145" y="331"/>
                    </a:lnTo>
                    <a:lnTo>
                      <a:pt x="155" y="333"/>
                    </a:lnTo>
                    <a:lnTo>
                      <a:pt x="167" y="333"/>
                    </a:lnTo>
                    <a:lnTo>
                      <a:pt x="178" y="333"/>
                    </a:lnTo>
                    <a:lnTo>
                      <a:pt x="188" y="331"/>
                    </a:lnTo>
                    <a:lnTo>
                      <a:pt x="198" y="329"/>
                    </a:lnTo>
                    <a:lnTo>
                      <a:pt x="208" y="326"/>
                    </a:lnTo>
                    <a:lnTo>
                      <a:pt x="220" y="323"/>
                    </a:lnTo>
                    <a:lnTo>
                      <a:pt x="230" y="319"/>
                    </a:lnTo>
                    <a:lnTo>
                      <a:pt x="240" y="314"/>
                    </a:lnTo>
                    <a:lnTo>
                      <a:pt x="250" y="309"/>
                    </a:lnTo>
                    <a:lnTo>
                      <a:pt x="268" y="298"/>
                    </a:lnTo>
                    <a:lnTo>
                      <a:pt x="285" y="284"/>
                    </a:lnTo>
                    <a:lnTo>
                      <a:pt x="298" y="268"/>
                    </a:lnTo>
                    <a:lnTo>
                      <a:pt x="312" y="248"/>
                    </a:lnTo>
                    <a:lnTo>
                      <a:pt x="320" y="228"/>
                    </a:lnTo>
                    <a:lnTo>
                      <a:pt x="328" y="208"/>
                    </a:lnTo>
                    <a:lnTo>
                      <a:pt x="332" y="186"/>
                    </a:lnTo>
                    <a:lnTo>
                      <a:pt x="333" y="166"/>
                    </a:lnTo>
                    <a:lnTo>
                      <a:pt x="332" y="145"/>
                    </a:lnTo>
                    <a:lnTo>
                      <a:pt x="328" y="123"/>
                    </a:lnTo>
                    <a:lnTo>
                      <a:pt x="320" y="103"/>
                    </a:lnTo>
                    <a:lnTo>
                      <a:pt x="312" y="83"/>
                    </a:lnTo>
                    <a:lnTo>
                      <a:pt x="305" y="73"/>
                    </a:lnTo>
                    <a:lnTo>
                      <a:pt x="298" y="63"/>
                    </a:lnTo>
                    <a:lnTo>
                      <a:pt x="292" y="55"/>
                    </a:lnTo>
                    <a:lnTo>
                      <a:pt x="283" y="46"/>
                    </a:lnTo>
                    <a:lnTo>
                      <a:pt x="277" y="40"/>
                    </a:lnTo>
                    <a:lnTo>
                      <a:pt x="268" y="33"/>
                    </a:lnTo>
                    <a:lnTo>
                      <a:pt x="258" y="26"/>
                    </a:lnTo>
                    <a:lnTo>
                      <a:pt x="248" y="21"/>
                    </a:lnTo>
                    <a:lnTo>
                      <a:pt x="228" y="11"/>
                    </a:lnTo>
                    <a:lnTo>
                      <a:pt x="208" y="5"/>
                    </a:lnTo>
                    <a:lnTo>
                      <a:pt x="187" y="1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" name="Freeform 513"/>
              <p:cNvSpPr>
                <a:spLocks noEditPoints="1"/>
              </p:cNvSpPr>
              <p:nvPr/>
            </p:nvSpPr>
            <p:spPr bwMode="auto">
              <a:xfrm>
                <a:off x="207" y="2827"/>
                <a:ext cx="66" cy="57"/>
              </a:xfrm>
              <a:custGeom>
                <a:avLst/>
                <a:gdLst>
                  <a:gd name="T0" fmla="*/ 0 w 333"/>
                  <a:gd name="T1" fmla="*/ 286 h 286"/>
                  <a:gd name="T2" fmla="*/ 166 w 333"/>
                  <a:gd name="T3" fmla="*/ 0 h 286"/>
                  <a:gd name="T4" fmla="*/ 333 w 333"/>
                  <a:gd name="T5" fmla="*/ 286 h 286"/>
                  <a:gd name="T6" fmla="*/ 0 w 333"/>
                  <a:gd name="T7" fmla="*/ 286 h 286"/>
                  <a:gd name="T8" fmla="*/ 166 w 333"/>
                  <a:gd name="T9" fmla="*/ 37 h 286"/>
                  <a:gd name="T10" fmla="*/ 36 w 333"/>
                  <a:gd name="T11" fmla="*/ 265 h 286"/>
                  <a:gd name="T12" fmla="*/ 296 w 333"/>
                  <a:gd name="T13" fmla="*/ 265 h 286"/>
                  <a:gd name="T14" fmla="*/ 166 w 333"/>
                  <a:gd name="T15" fmla="*/ 37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3" h="286">
                    <a:moveTo>
                      <a:pt x="0" y="286"/>
                    </a:moveTo>
                    <a:lnTo>
                      <a:pt x="166" y="0"/>
                    </a:lnTo>
                    <a:lnTo>
                      <a:pt x="333" y="286"/>
                    </a:lnTo>
                    <a:lnTo>
                      <a:pt x="0" y="286"/>
                    </a:lnTo>
                    <a:close/>
                    <a:moveTo>
                      <a:pt x="166" y="37"/>
                    </a:moveTo>
                    <a:lnTo>
                      <a:pt x="36" y="265"/>
                    </a:lnTo>
                    <a:lnTo>
                      <a:pt x="296" y="265"/>
                    </a:lnTo>
                    <a:lnTo>
                      <a:pt x="166" y="3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Freeform 514"/>
              <p:cNvSpPr>
                <a:spLocks/>
              </p:cNvSpPr>
              <p:nvPr/>
            </p:nvSpPr>
            <p:spPr bwMode="auto">
              <a:xfrm>
                <a:off x="207" y="2827"/>
                <a:ext cx="66" cy="57"/>
              </a:xfrm>
              <a:custGeom>
                <a:avLst/>
                <a:gdLst>
                  <a:gd name="T0" fmla="*/ 0 w 333"/>
                  <a:gd name="T1" fmla="*/ 286 h 286"/>
                  <a:gd name="T2" fmla="*/ 166 w 333"/>
                  <a:gd name="T3" fmla="*/ 0 h 286"/>
                  <a:gd name="T4" fmla="*/ 333 w 333"/>
                  <a:gd name="T5" fmla="*/ 286 h 286"/>
                  <a:gd name="T6" fmla="*/ 0 w 333"/>
                  <a:gd name="T7" fmla="*/ 28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3" h="286">
                    <a:moveTo>
                      <a:pt x="0" y="286"/>
                    </a:moveTo>
                    <a:lnTo>
                      <a:pt x="166" y="0"/>
                    </a:lnTo>
                    <a:lnTo>
                      <a:pt x="333" y="286"/>
                    </a:lnTo>
                    <a:lnTo>
                      <a:pt x="0" y="28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Freeform 515"/>
              <p:cNvSpPr>
                <a:spLocks/>
              </p:cNvSpPr>
              <p:nvPr/>
            </p:nvSpPr>
            <p:spPr bwMode="auto">
              <a:xfrm>
                <a:off x="214" y="2834"/>
                <a:ext cx="52" cy="46"/>
              </a:xfrm>
              <a:custGeom>
                <a:avLst/>
                <a:gdLst>
                  <a:gd name="T0" fmla="*/ 130 w 260"/>
                  <a:gd name="T1" fmla="*/ 0 h 228"/>
                  <a:gd name="T2" fmla="*/ 0 w 260"/>
                  <a:gd name="T3" fmla="*/ 228 h 228"/>
                  <a:gd name="T4" fmla="*/ 260 w 260"/>
                  <a:gd name="T5" fmla="*/ 228 h 228"/>
                  <a:gd name="T6" fmla="*/ 130 w 260"/>
                  <a:gd name="T7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0" h="228">
                    <a:moveTo>
                      <a:pt x="130" y="0"/>
                    </a:moveTo>
                    <a:lnTo>
                      <a:pt x="0" y="228"/>
                    </a:lnTo>
                    <a:lnTo>
                      <a:pt x="260" y="228"/>
                    </a:lnTo>
                    <a:lnTo>
                      <a:pt x="13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Freeform 516"/>
              <p:cNvSpPr>
                <a:spLocks noEditPoints="1"/>
              </p:cNvSpPr>
              <p:nvPr/>
            </p:nvSpPr>
            <p:spPr bwMode="auto">
              <a:xfrm>
                <a:off x="201" y="2952"/>
                <a:ext cx="67" cy="66"/>
              </a:xfrm>
              <a:custGeom>
                <a:avLst/>
                <a:gdLst>
                  <a:gd name="T0" fmla="*/ 167 w 333"/>
                  <a:gd name="T1" fmla="*/ 333 h 333"/>
                  <a:gd name="T2" fmla="*/ 333 w 333"/>
                  <a:gd name="T3" fmla="*/ 167 h 333"/>
                  <a:gd name="T4" fmla="*/ 167 w 333"/>
                  <a:gd name="T5" fmla="*/ 0 h 333"/>
                  <a:gd name="T6" fmla="*/ 0 w 333"/>
                  <a:gd name="T7" fmla="*/ 167 h 333"/>
                  <a:gd name="T8" fmla="*/ 167 w 333"/>
                  <a:gd name="T9" fmla="*/ 333 h 333"/>
                  <a:gd name="T10" fmla="*/ 167 w 333"/>
                  <a:gd name="T11" fmla="*/ 318 h 333"/>
                  <a:gd name="T12" fmla="*/ 15 w 333"/>
                  <a:gd name="T13" fmla="*/ 167 h 333"/>
                  <a:gd name="T14" fmla="*/ 167 w 333"/>
                  <a:gd name="T15" fmla="*/ 15 h 333"/>
                  <a:gd name="T16" fmla="*/ 318 w 333"/>
                  <a:gd name="T17" fmla="*/ 167 h 333"/>
                  <a:gd name="T18" fmla="*/ 167 w 333"/>
                  <a:gd name="T19" fmla="*/ 318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3" h="333">
                    <a:moveTo>
                      <a:pt x="167" y="333"/>
                    </a:moveTo>
                    <a:lnTo>
                      <a:pt x="333" y="167"/>
                    </a:lnTo>
                    <a:lnTo>
                      <a:pt x="167" y="0"/>
                    </a:lnTo>
                    <a:lnTo>
                      <a:pt x="0" y="167"/>
                    </a:lnTo>
                    <a:lnTo>
                      <a:pt x="167" y="333"/>
                    </a:lnTo>
                    <a:close/>
                    <a:moveTo>
                      <a:pt x="167" y="318"/>
                    </a:moveTo>
                    <a:lnTo>
                      <a:pt x="15" y="167"/>
                    </a:lnTo>
                    <a:lnTo>
                      <a:pt x="167" y="15"/>
                    </a:lnTo>
                    <a:lnTo>
                      <a:pt x="318" y="167"/>
                    </a:lnTo>
                    <a:lnTo>
                      <a:pt x="167" y="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Freeform 517"/>
              <p:cNvSpPr>
                <a:spLocks/>
              </p:cNvSpPr>
              <p:nvPr/>
            </p:nvSpPr>
            <p:spPr bwMode="auto">
              <a:xfrm>
                <a:off x="201" y="2952"/>
                <a:ext cx="67" cy="66"/>
              </a:xfrm>
              <a:custGeom>
                <a:avLst/>
                <a:gdLst>
                  <a:gd name="T0" fmla="*/ 167 w 333"/>
                  <a:gd name="T1" fmla="*/ 333 h 333"/>
                  <a:gd name="T2" fmla="*/ 333 w 333"/>
                  <a:gd name="T3" fmla="*/ 167 h 333"/>
                  <a:gd name="T4" fmla="*/ 167 w 333"/>
                  <a:gd name="T5" fmla="*/ 0 h 333"/>
                  <a:gd name="T6" fmla="*/ 0 w 333"/>
                  <a:gd name="T7" fmla="*/ 167 h 333"/>
                  <a:gd name="T8" fmla="*/ 167 w 333"/>
                  <a:gd name="T9" fmla="*/ 333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3" h="333">
                    <a:moveTo>
                      <a:pt x="167" y="333"/>
                    </a:moveTo>
                    <a:lnTo>
                      <a:pt x="333" y="167"/>
                    </a:lnTo>
                    <a:lnTo>
                      <a:pt x="167" y="0"/>
                    </a:lnTo>
                    <a:lnTo>
                      <a:pt x="0" y="167"/>
                    </a:lnTo>
                    <a:lnTo>
                      <a:pt x="167" y="33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Freeform 518"/>
              <p:cNvSpPr>
                <a:spLocks/>
              </p:cNvSpPr>
              <p:nvPr/>
            </p:nvSpPr>
            <p:spPr bwMode="auto">
              <a:xfrm>
                <a:off x="204" y="2955"/>
                <a:ext cx="61" cy="60"/>
              </a:xfrm>
              <a:custGeom>
                <a:avLst/>
                <a:gdLst>
                  <a:gd name="T0" fmla="*/ 152 w 303"/>
                  <a:gd name="T1" fmla="*/ 303 h 303"/>
                  <a:gd name="T2" fmla="*/ 0 w 303"/>
                  <a:gd name="T3" fmla="*/ 152 h 303"/>
                  <a:gd name="T4" fmla="*/ 152 w 303"/>
                  <a:gd name="T5" fmla="*/ 0 h 303"/>
                  <a:gd name="T6" fmla="*/ 303 w 303"/>
                  <a:gd name="T7" fmla="*/ 152 h 303"/>
                  <a:gd name="T8" fmla="*/ 152 w 303"/>
                  <a:gd name="T9" fmla="*/ 303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3" h="303">
                    <a:moveTo>
                      <a:pt x="152" y="303"/>
                    </a:moveTo>
                    <a:lnTo>
                      <a:pt x="0" y="152"/>
                    </a:lnTo>
                    <a:lnTo>
                      <a:pt x="152" y="0"/>
                    </a:lnTo>
                    <a:lnTo>
                      <a:pt x="303" y="152"/>
                    </a:lnTo>
                    <a:lnTo>
                      <a:pt x="152" y="30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" name="Freeform 519"/>
              <p:cNvSpPr>
                <a:spLocks noEditPoints="1"/>
              </p:cNvSpPr>
              <p:nvPr/>
            </p:nvSpPr>
            <p:spPr bwMode="auto">
              <a:xfrm>
                <a:off x="218" y="3060"/>
                <a:ext cx="56" cy="66"/>
              </a:xfrm>
              <a:custGeom>
                <a:avLst/>
                <a:gdLst>
                  <a:gd name="T0" fmla="*/ 93 w 279"/>
                  <a:gd name="T1" fmla="*/ 83 h 333"/>
                  <a:gd name="T2" fmla="*/ 0 w 279"/>
                  <a:gd name="T3" fmla="*/ 83 h 333"/>
                  <a:gd name="T4" fmla="*/ 46 w 279"/>
                  <a:gd name="T5" fmla="*/ 166 h 333"/>
                  <a:gd name="T6" fmla="*/ 0 w 279"/>
                  <a:gd name="T7" fmla="*/ 249 h 333"/>
                  <a:gd name="T8" fmla="*/ 93 w 279"/>
                  <a:gd name="T9" fmla="*/ 249 h 333"/>
                  <a:gd name="T10" fmla="*/ 139 w 279"/>
                  <a:gd name="T11" fmla="*/ 333 h 333"/>
                  <a:gd name="T12" fmla="*/ 186 w 279"/>
                  <a:gd name="T13" fmla="*/ 249 h 333"/>
                  <a:gd name="T14" fmla="*/ 279 w 279"/>
                  <a:gd name="T15" fmla="*/ 249 h 333"/>
                  <a:gd name="T16" fmla="*/ 233 w 279"/>
                  <a:gd name="T17" fmla="*/ 166 h 333"/>
                  <a:gd name="T18" fmla="*/ 279 w 279"/>
                  <a:gd name="T19" fmla="*/ 83 h 333"/>
                  <a:gd name="T20" fmla="*/ 186 w 279"/>
                  <a:gd name="T21" fmla="*/ 83 h 333"/>
                  <a:gd name="T22" fmla="*/ 139 w 279"/>
                  <a:gd name="T23" fmla="*/ 0 h 333"/>
                  <a:gd name="T24" fmla="*/ 93 w 279"/>
                  <a:gd name="T25" fmla="*/ 83 h 333"/>
                  <a:gd name="T26" fmla="*/ 139 w 279"/>
                  <a:gd name="T27" fmla="*/ 21 h 333"/>
                  <a:gd name="T28" fmla="*/ 179 w 279"/>
                  <a:gd name="T29" fmla="*/ 93 h 333"/>
                  <a:gd name="T30" fmla="*/ 263 w 279"/>
                  <a:gd name="T31" fmla="*/ 93 h 333"/>
                  <a:gd name="T32" fmla="*/ 221 w 279"/>
                  <a:gd name="T33" fmla="*/ 166 h 333"/>
                  <a:gd name="T34" fmla="*/ 261 w 279"/>
                  <a:gd name="T35" fmla="*/ 239 h 333"/>
                  <a:gd name="T36" fmla="*/ 179 w 279"/>
                  <a:gd name="T37" fmla="*/ 239 h 333"/>
                  <a:gd name="T38" fmla="*/ 139 w 279"/>
                  <a:gd name="T39" fmla="*/ 313 h 333"/>
                  <a:gd name="T40" fmla="*/ 100 w 279"/>
                  <a:gd name="T41" fmla="*/ 239 h 333"/>
                  <a:gd name="T42" fmla="*/ 18 w 279"/>
                  <a:gd name="T43" fmla="*/ 239 h 333"/>
                  <a:gd name="T44" fmla="*/ 58 w 279"/>
                  <a:gd name="T45" fmla="*/ 166 h 333"/>
                  <a:gd name="T46" fmla="*/ 16 w 279"/>
                  <a:gd name="T47" fmla="*/ 93 h 333"/>
                  <a:gd name="T48" fmla="*/ 100 w 279"/>
                  <a:gd name="T49" fmla="*/ 93 h 333"/>
                  <a:gd name="T50" fmla="*/ 139 w 279"/>
                  <a:gd name="T51" fmla="*/ 21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79" h="333">
                    <a:moveTo>
                      <a:pt x="93" y="83"/>
                    </a:moveTo>
                    <a:lnTo>
                      <a:pt x="0" y="83"/>
                    </a:lnTo>
                    <a:lnTo>
                      <a:pt x="46" y="166"/>
                    </a:lnTo>
                    <a:lnTo>
                      <a:pt x="0" y="249"/>
                    </a:lnTo>
                    <a:lnTo>
                      <a:pt x="93" y="249"/>
                    </a:lnTo>
                    <a:lnTo>
                      <a:pt x="139" y="333"/>
                    </a:lnTo>
                    <a:lnTo>
                      <a:pt x="186" y="249"/>
                    </a:lnTo>
                    <a:lnTo>
                      <a:pt x="279" y="249"/>
                    </a:lnTo>
                    <a:lnTo>
                      <a:pt x="233" y="166"/>
                    </a:lnTo>
                    <a:lnTo>
                      <a:pt x="279" y="83"/>
                    </a:lnTo>
                    <a:lnTo>
                      <a:pt x="186" y="83"/>
                    </a:lnTo>
                    <a:lnTo>
                      <a:pt x="139" y="0"/>
                    </a:lnTo>
                    <a:lnTo>
                      <a:pt x="93" y="83"/>
                    </a:lnTo>
                    <a:close/>
                    <a:moveTo>
                      <a:pt x="139" y="21"/>
                    </a:moveTo>
                    <a:lnTo>
                      <a:pt x="179" y="93"/>
                    </a:lnTo>
                    <a:lnTo>
                      <a:pt x="263" y="93"/>
                    </a:lnTo>
                    <a:lnTo>
                      <a:pt x="221" y="166"/>
                    </a:lnTo>
                    <a:lnTo>
                      <a:pt x="261" y="239"/>
                    </a:lnTo>
                    <a:lnTo>
                      <a:pt x="179" y="239"/>
                    </a:lnTo>
                    <a:lnTo>
                      <a:pt x="139" y="313"/>
                    </a:lnTo>
                    <a:lnTo>
                      <a:pt x="100" y="239"/>
                    </a:lnTo>
                    <a:lnTo>
                      <a:pt x="18" y="239"/>
                    </a:lnTo>
                    <a:lnTo>
                      <a:pt x="58" y="166"/>
                    </a:lnTo>
                    <a:lnTo>
                      <a:pt x="16" y="93"/>
                    </a:lnTo>
                    <a:lnTo>
                      <a:pt x="100" y="93"/>
                    </a:lnTo>
                    <a:lnTo>
                      <a:pt x="139" y="2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Freeform 520"/>
              <p:cNvSpPr>
                <a:spLocks/>
              </p:cNvSpPr>
              <p:nvPr/>
            </p:nvSpPr>
            <p:spPr bwMode="auto">
              <a:xfrm>
                <a:off x="218" y="3060"/>
                <a:ext cx="56" cy="66"/>
              </a:xfrm>
              <a:custGeom>
                <a:avLst/>
                <a:gdLst>
                  <a:gd name="T0" fmla="*/ 93 w 279"/>
                  <a:gd name="T1" fmla="*/ 83 h 333"/>
                  <a:gd name="T2" fmla="*/ 0 w 279"/>
                  <a:gd name="T3" fmla="*/ 83 h 333"/>
                  <a:gd name="T4" fmla="*/ 46 w 279"/>
                  <a:gd name="T5" fmla="*/ 166 h 333"/>
                  <a:gd name="T6" fmla="*/ 0 w 279"/>
                  <a:gd name="T7" fmla="*/ 249 h 333"/>
                  <a:gd name="T8" fmla="*/ 93 w 279"/>
                  <a:gd name="T9" fmla="*/ 249 h 333"/>
                  <a:gd name="T10" fmla="*/ 139 w 279"/>
                  <a:gd name="T11" fmla="*/ 333 h 333"/>
                  <a:gd name="T12" fmla="*/ 186 w 279"/>
                  <a:gd name="T13" fmla="*/ 249 h 333"/>
                  <a:gd name="T14" fmla="*/ 279 w 279"/>
                  <a:gd name="T15" fmla="*/ 249 h 333"/>
                  <a:gd name="T16" fmla="*/ 233 w 279"/>
                  <a:gd name="T17" fmla="*/ 166 h 333"/>
                  <a:gd name="T18" fmla="*/ 279 w 279"/>
                  <a:gd name="T19" fmla="*/ 83 h 333"/>
                  <a:gd name="T20" fmla="*/ 186 w 279"/>
                  <a:gd name="T21" fmla="*/ 83 h 333"/>
                  <a:gd name="T22" fmla="*/ 139 w 279"/>
                  <a:gd name="T23" fmla="*/ 0 h 333"/>
                  <a:gd name="T24" fmla="*/ 93 w 279"/>
                  <a:gd name="T25" fmla="*/ 83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9" h="333">
                    <a:moveTo>
                      <a:pt x="93" y="83"/>
                    </a:moveTo>
                    <a:lnTo>
                      <a:pt x="0" y="83"/>
                    </a:lnTo>
                    <a:lnTo>
                      <a:pt x="46" y="166"/>
                    </a:lnTo>
                    <a:lnTo>
                      <a:pt x="0" y="249"/>
                    </a:lnTo>
                    <a:lnTo>
                      <a:pt x="93" y="249"/>
                    </a:lnTo>
                    <a:lnTo>
                      <a:pt x="139" y="333"/>
                    </a:lnTo>
                    <a:lnTo>
                      <a:pt x="186" y="249"/>
                    </a:lnTo>
                    <a:lnTo>
                      <a:pt x="279" y="249"/>
                    </a:lnTo>
                    <a:lnTo>
                      <a:pt x="233" y="166"/>
                    </a:lnTo>
                    <a:lnTo>
                      <a:pt x="279" y="83"/>
                    </a:lnTo>
                    <a:lnTo>
                      <a:pt x="186" y="83"/>
                    </a:lnTo>
                    <a:lnTo>
                      <a:pt x="139" y="0"/>
                    </a:lnTo>
                    <a:lnTo>
                      <a:pt x="93" y="8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Freeform 521"/>
              <p:cNvSpPr>
                <a:spLocks/>
              </p:cNvSpPr>
              <p:nvPr/>
            </p:nvSpPr>
            <p:spPr bwMode="auto">
              <a:xfrm>
                <a:off x="221" y="3064"/>
                <a:ext cx="49" cy="58"/>
              </a:xfrm>
              <a:custGeom>
                <a:avLst/>
                <a:gdLst>
                  <a:gd name="T0" fmla="*/ 123 w 247"/>
                  <a:gd name="T1" fmla="*/ 0 h 292"/>
                  <a:gd name="T2" fmla="*/ 163 w 247"/>
                  <a:gd name="T3" fmla="*/ 72 h 292"/>
                  <a:gd name="T4" fmla="*/ 247 w 247"/>
                  <a:gd name="T5" fmla="*/ 72 h 292"/>
                  <a:gd name="T6" fmla="*/ 205 w 247"/>
                  <a:gd name="T7" fmla="*/ 145 h 292"/>
                  <a:gd name="T8" fmla="*/ 245 w 247"/>
                  <a:gd name="T9" fmla="*/ 218 h 292"/>
                  <a:gd name="T10" fmla="*/ 163 w 247"/>
                  <a:gd name="T11" fmla="*/ 218 h 292"/>
                  <a:gd name="T12" fmla="*/ 123 w 247"/>
                  <a:gd name="T13" fmla="*/ 292 h 292"/>
                  <a:gd name="T14" fmla="*/ 84 w 247"/>
                  <a:gd name="T15" fmla="*/ 218 h 292"/>
                  <a:gd name="T16" fmla="*/ 2 w 247"/>
                  <a:gd name="T17" fmla="*/ 218 h 292"/>
                  <a:gd name="T18" fmla="*/ 42 w 247"/>
                  <a:gd name="T19" fmla="*/ 145 h 292"/>
                  <a:gd name="T20" fmla="*/ 0 w 247"/>
                  <a:gd name="T21" fmla="*/ 72 h 292"/>
                  <a:gd name="T22" fmla="*/ 84 w 247"/>
                  <a:gd name="T23" fmla="*/ 72 h 292"/>
                  <a:gd name="T24" fmla="*/ 123 w 247"/>
                  <a:gd name="T25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7" h="292">
                    <a:moveTo>
                      <a:pt x="123" y="0"/>
                    </a:moveTo>
                    <a:lnTo>
                      <a:pt x="163" y="72"/>
                    </a:lnTo>
                    <a:lnTo>
                      <a:pt x="247" y="72"/>
                    </a:lnTo>
                    <a:lnTo>
                      <a:pt x="205" y="145"/>
                    </a:lnTo>
                    <a:lnTo>
                      <a:pt x="245" y="218"/>
                    </a:lnTo>
                    <a:lnTo>
                      <a:pt x="163" y="218"/>
                    </a:lnTo>
                    <a:lnTo>
                      <a:pt x="123" y="292"/>
                    </a:lnTo>
                    <a:lnTo>
                      <a:pt x="84" y="218"/>
                    </a:lnTo>
                    <a:lnTo>
                      <a:pt x="2" y="218"/>
                    </a:lnTo>
                    <a:lnTo>
                      <a:pt x="42" y="145"/>
                    </a:lnTo>
                    <a:lnTo>
                      <a:pt x="0" y="72"/>
                    </a:lnTo>
                    <a:lnTo>
                      <a:pt x="84" y="72"/>
                    </a:lnTo>
                    <a:lnTo>
                      <a:pt x="12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Freeform 522"/>
              <p:cNvSpPr>
                <a:spLocks/>
              </p:cNvSpPr>
              <p:nvPr/>
            </p:nvSpPr>
            <p:spPr bwMode="auto">
              <a:xfrm>
                <a:off x="202" y="3162"/>
                <a:ext cx="66" cy="66"/>
              </a:xfrm>
              <a:custGeom>
                <a:avLst/>
                <a:gdLst>
                  <a:gd name="T0" fmla="*/ 125 w 333"/>
                  <a:gd name="T1" fmla="*/ 333 h 333"/>
                  <a:gd name="T2" fmla="*/ 208 w 333"/>
                  <a:gd name="T3" fmla="*/ 333 h 333"/>
                  <a:gd name="T4" fmla="*/ 208 w 333"/>
                  <a:gd name="T5" fmla="*/ 208 h 333"/>
                  <a:gd name="T6" fmla="*/ 333 w 333"/>
                  <a:gd name="T7" fmla="*/ 208 h 333"/>
                  <a:gd name="T8" fmla="*/ 333 w 333"/>
                  <a:gd name="T9" fmla="*/ 125 h 333"/>
                  <a:gd name="T10" fmla="*/ 208 w 333"/>
                  <a:gd name="T11" fmla="*/ 125 h 333"/>
                  <a:gd name="T12" fmla="*/ 208 w 333"/>
                  <a:gd name="T13" fmla="*/ 0 h 333"/>
                  <a:gd name="T14" fmla="*/ 125 w 333"/>
                  <a:gd name="T15" fmla="*/ 0 h 333"/>
                  <a:gd name="T16" fmla="*/ 125 w 333"/>
                  <a:gd name="T17" fmla="*/ 125 h 333"/>
                  <a:gd name="T18" fmla="*/ 0 w 333"/>
                  <a:gd name="T19" fmla="*/ 125 h 333"/>
                  <a:gd name="T20" fmla="*/ 0 w 333"/>
                  <a:gd name="T21" fmla="*/ 208 h 333"/>
                  <a:gd name="T22" fmla="*/ 125 w 333"/>
                  <a:gd name="T23" fmla="*/ 208 h 333"/>
                  <a:gd name="T24" fmla="*/ 125 w 333"/>
                  <a:gd name="T25" fmla="*/ 333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3" h="333">
                    <a:moveTo>
                      <a:pt x="125" y="333"/>
                    </a:moveTo>
                    <a:lnTo>
                      <a:pt x="208" y="333"/>
                    </a:lnTo>
                    <a:lnTo>
                      <a:pt x="208" y="208"/>
                    </a:lnTo>
                    <a:lnTo>
                      <a:pt x="333" y="208"/>
                    </a:lnTo>
                    <a:lnTo>
                      <a:pt x="333" y="125"/>
                    </a:lnTo>
                    <a:lnTo>
                      <a:pt x="208" y="125"/>
                    </a:lnTo>
                    <a:lnTo>
                      <a:pt x="208" y="0"/>
                    </a:lnTo>
                    <a:lnTo>
                      <a:pt x="125" y="0"/>
                    </a:lnTo>
                    <a:lnTo>
                      <a:pt x="125" y="125"/>
                    </a:lnTo>
                    <a:lnTo>
                      <a:pt x="0" y="125"/>
                    </a:lnTo>
                    <a:lnTo>
                      <a:pt x="0" y="208"/>
                    </a:lnTo>
                    <a:lnTo>
                      <a:pt x="125" y="208"/>
                    </a:lnTo>
                    <a:lnTo>
                      <a:pt x="125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Freeform 523"/>
              <p:cNvSpPr>
                <a:spLocks noEditPoints="1"/>
              </p:cNvSpPr>
              <p:nvPr/>
            </p:nvSpPr>
            <p:spPr bwMode="auto">
              <a:xfrm>
                <a:off x="207" y="3507"/>
                <a:ext cx="66" cy="67"/>
              </a:xfrm>
              <a:custGeom>
                <a:avLst/>
                <a:gdLst>
                  <a:gd name="T0" fmla="*/ 0 w 333"/>
                  <a:gd name="T1" fmla="*/ 333 h 333"/>
                  <a:gd name="T2" fmla="*/ 333 w 333"/>
                  <a:gd name="T3" fmla="*/ 333 h 333"/>
                  <a:gd name="T4" fmla="*/ 333 w 333"/>
                  <a:gd name="T5" fmla="*/ 0 h 333"/>
                  <a:gd name="T6" fmla="*/ 0 w 333"/>
                  <a:gd name="T7" fmla="*/ 0 h 333"/>
                  <a:gd name="T8" fmla="*/ 0 w 333"/>
                  <a:gd name="T9" fmla="*/ 333 h 333"/>
                  <a:gd name="T10" fmla="*/ 20 w 333"/>
                  <a:gd name="T11" fmla="*/ 313 h 333"/>
                  <a:gd name="T12" fmla="*/ 20 w 333"/>
                  <a:gd name="T13" fmla="*/ 21 h 333"/>
                  <a:gd name="T14" fmla="*/ 311 w 333"/>
                  <a:gd name="T15" fmla="*/ 21 h 333"/>
                  <a:gd name="T16" fmla="*/ 311 w 333"/>
                  <a:gd name="T17" fmla="*/ 313 h 333"/>
                  <a:gd name="T18" fmla="*/ 20 w 333"/>
                  <a:gd name="T19" fmla="*/ 313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3" h="333">
                    <a:moveTo>
                      <a:pt x="0" y="333"/>
                    </a:moveTo>
                    <a:lnTo>
                      <a:pt x="333" y="333"/>
                    </a:lnTo>
                    <a:lnTo>
                      <a:pt x="333" y="0"/>
                    </a:lnTo>
                    <a:lnTo>
                      <a:pt x="0" y="0"/>
                    </a:lnTo>
                    <a:lnTo>
                      <a:pt x="0" y="333"/>
                    </a:lnTo>
                    <a:close/>
                    <a:moveTo>
                      <a:pt x="20" y="313"/>
                    </a:moveTo>
                    <a:lnTo>
                      <a:pt x="20" y="21"/>
                    </a:lnTo>
                    <a:lnTo>
                      <a:pt x="311" y="21"/>
                    </a:lnTo>
                    <a:lnTo>
                      <a:pt x="311" y="313"/>
                    </a:lnTo>
                    <a:lnTo>
                      <a:pt x="20" y="31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Rectangle 524"/>
              <p:cNvSpPr>
                <a:spLocks noChangeArrowheads="1"/>
              </p:cNvSpPr>
              <p:nvPr/>
            </p:nvSpPr>
            <p:spPr bwMode="auto">
              <a:xfrm>
                <a:off x="207" y="3507"/>
                <a:ext cx="66" cy="67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" name="Rectangle 525"/>
              <p:cNvSpPr>
                <a:spLocks noChangeArrowheads="1"/>
              </p:cNvSpPr>
              <p:nvPr/>
            </p:nvSpPr>
            <p:spPr bwMode="auto">
              <a:xfrm>
                <a:off x="211" y="3512"/>
                <a:ext cx="58" cy="58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" name="Rectangle 526"/>
              <p:cNvSpPr>
                <a:spLocks noChangeArrowheads="1"/>
              </p:cNvSpPr>
              <p:nvPr/>
            </p:nvSpPr>
            <p:spPr bwMode="auto">
              <a:xfrm>
                <a:off x="213" y="3286"/>
                <a:ext cx="53" cy="53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" name="Freeform 527"/>
              <p:cNvSpPr>
                <a:spLocks noEditPoints="1"/>
              </p:cNvSpPr>
              <p:nvPr/>
            </p:nvSpPr>
            <p:spPr bwMode="auto">
              <a:xfrm>
                <a:off x="212" y="3396"/>
                <a:ext cx="66" cy="66"/>
              </a:xfrm>
              <a:custGeom>
                <a:avLst/>
                <a:gdLst>
                  <a:gd name="T0" fmla="*/ 166 w 333"/>
                  <a:gd name="T1" fmla="*/ 333 h 333"/>
                  <a:gd name="T2" fmla="*/ 333 w 333"/>
                  <a:gd name="T3" fmla="*/ 166 h 333"/>
                  <a:gd name="T4" fmla="*/ 166 w 333"/>
                  <a:gd name="T5" fmla="*/ 0 h 333"/>
                  <a:gd name="T6" fmla="*/ 0 w 333"/>
                  <a:gd name="T7" fmla="*/ 166 h 333"/>
                  <a:gd name="T8" fmla="*/ 166 w 333"/>
                  <a:gd name="T9" fmla="*/ 333 h 333"/>
                  <a:gd name="T10" fmla="*/ 166 w 333"/>
                  <a:gd name="T11" fmla="*/ 318 h 333"/>
                  <a:gd name="T12" fmla="*/ 15 w 333"/>
                  <a:gd name="T13" fmla="*/ 166 h 333"/>
                  <a:gd name="T14" fmla="*/ 166 w 333"/>
                  <a:gd name="T15" fmla="*/ 15 h 333"/>
                  <a:gd name="T16" fmla="*/ 318 w 333"/>
                  <a:gd name="T17" fmla="*/ 166 h 333"/>
                  <a:gd name="T18" fmla="*/ 166 w 333"/>
                  <a:gd name="T19" fmla="*/ 318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3" h="333">
                    <a:moveTo>
                      <a:pt x="166" y="333"/>
                    </a:moveTo>
                    <a:lnTo>
                      <a:pt x="333" y="166"/>
                    </a:lnTo>
                    <a:lnTo>
                      <a:pt x="166" y="0"/>
                    </a:lnTo>
                    <a:lnTo>
                      <a:pt x="0" y="166"/>
                    </a:lnTo>
                    <a:lnTo>
                      <a:pt x="166" y="333"/>
                    </a:lnTo>
                    <a:close/>
                    <a:moveTo>
                      <a:pt x="166" y="318"/>
                    </a:moveTo>
                    <a:lnTo>
                      <a:pt x="15" y="166"/>
                    </a:lnTo>
                    <a:lnTo>
                      <a:pt x="166" y="15"/>
                    </a:lnTo>
                    <a:lnTo>
                      <a:pt x="318" y="166"/>
                    </a:lnTo>
                    <a:lnTo>
                      <a:pt x="166" y="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" name="Freeform 528"/>
              <p:cNvSpPr>
                <a:spLocks/>
              </p:cNvSpPr>
              <p:nvPr/>
            </p:nvSpPr>
            <p:spPr bwMode="auto">
              <a:xfrm>
                <a:off x="212" y="3396"/>
                <a:ext cx="66" cy="66"/>
              </a:xfrm>
              <a:custGeom>
                <a:avLst/>
                <a:gdLst>
                  <a:gd name="T0" fmla="*/ 166 w 333"/>
                  <a:gd name="T1" fmla="*/ 333 h 333"/>
                  <a:gd name="T2" fmla="*/ 333 w 333"/>
                  <a:gd name="T3" fmla="*/ 166 h 333"/>
                  <a:gd name="T4" fmla="*/ 166 w 333"/>
                  <a:gd name="T5" fmla="*/ 0 h 333"/>
                  <a:gd name="T6" fmla="*/ 0 w 333"/>
                  <a:gd name="T7" fmla="*/ 166 h 333"/>
                  <a:gd name="T8" fmla="*/ 166 w 333"/>
                  <a:gd name="T9" fmla="*/ 333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3" h="333">
                    <a:moveTo>
                      <a:pt x="166" y="333"/>
                    </a:moveTo>
                    <a:lnTo>
                      <a:pt x="333" y="166"/>
                    </a:lnTo>
                    <a:lnTo>
                      <a:pt x="166" y="0"/>
                    </a:lnTo>
                    <a:lnTo>
                      <a:pt x="0" y="166"/>
                    </a:lnTo>
                    <a:lnTo>
                      <a:pt x="166" y="33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" name="Freeform 529"/>
              <p:cNvSpPr>
                <a:spLocks/>
              </p:cNvSpPr>
              <p:nvPr/>
            </p:nvSpPr>
            <p:spPr bwMode="auto">
              <a:xfrm>
                <a:off x="215" y="3399"/>
                <a:ext cx="60" cy="60"/>
              </a:xfrm>
              <a:custGeom>
                <a:avLst/>
                <a:gdLst>
                  <a:gd name="T0" fmla="*/ 151 w 303"/>
                  <a:gd name="T1" fmla="*/ 303 h 303"/>
                  <a:gd name="T2" fmla="*/ 0 w 303"/>
                  <a:gd name="T3" fmla="*/ 151 h 303"/>
                  <a:gd name="T4" fmla="*/ 151 w 303"/>
                  <a:gd name="T5" fmla="*/ 0 h 303"/>
                  <a:gd name="T6" fmla="*/ 303 w 303"/>
                  <a:gd name="T7" fmla="*/ 151 h 303"/>
                  <a:gd name="T8" fmla="*/ 151 w 303"/>
                  <a:gd name="T9" fmla="*/ 303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3" h="303">
                    <a:moveTo>
                      <a:pt x="151" y="303"/>
                    </a:moveTo>
                    <a:lnTo>
                      <a:pt x="0" y="151"/>
                    </a:lnTo>
                    <a:lnTo>
                      <a:pt x="151" y="0"/>
                    </a:lnTo>
                    <a:lnTo>
                      <a:pt x="303" y="151"/>
                    </a:lnTo>
                    <a:lnTo>
                      <a:pt x="151" y="30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" name="Rectangle 530"/>
              <p:cNvSpPr>
                <a:spLocks noChangeArrowheads="1"/>
              </p:cNvSpPr>
              <p:nvPr/>
            </p:nvSpPr>
            <p:spPr bwMode="auto">
              <a:xfrm>
                <a:off x="134" y="1826"/>
                <a:ext cx="1268" cy="1803"/>
              </a:xfrm>
              <a:prstGeom prst="rect">
                <a:avLst/>
              </a:prstGeom>
              <a:noFill/>
              <a:ln w="1079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1" name="Group 531"/>
            <p:cNvGrpSpPr>
              <a:grpSpLocks/>
            </p:cNvGrpSpPr>
            <p:nvPr/>
          </p:nvGrpSpPr>
          <p:grpSpPr bwMode="auto">
            <a:xfrm>
              <a:off x="1317" y="1650"/>
              <a:ext cx="1705" cy="2356"/>
              <a:chOff x="1406" y="1798"/>
              <a:chExt cx="1705" cy="2356"/>
            </a:xfrm>
          </p:grpSpPr>
          <p:sp>
            <p:nvSpPr>
              <p:cNvPr id="42" name="Line 532"/>
              <p:cNvSpPr>
                <a:spLocks noChangeShapeType="1"/>
              </p:cNvSpPr>
              <p:nvPr/>
            </p:nvSpPr>
            <p:spPr bwMode="auto">
              <a:xfrm>
                <a:off x="1662" y="3795"/>
                <a:ext cx="1331" cy="0"/>
              </a:xfrm>
              <a:prstGeom prst="line">
                <a:avLst/>
              </a:prstGeom>
              <a:noFill/>
              <a:ln w="1079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533"/>
              <p:cNvSpPr>
                <a:spLocks noChangeShapeType="1"/>
              </p:cNvSpPr>
              <p:nvPr/>
            </p:nvSpPr>
            <p:spPr bwMode="auto">
              <a:xfrm>
                <a:off x="1662" y="3795"/>
                <a:ext cx="0" cy="67"/>
              </a:xfrm>
              <a:prstGeom prst="line">
                <a:avLst/>
              </a:prstGeom>
              <a:noFill/>
              <a:ln w="1079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534"/>
              <p:cNvSpPr>
                <a:spLocks noChangeShapeType="1"/>
              </p:cNvSpPr>
              <p:nvPr/>
            </p:nvSpPr>
            <p:spPr bwMode="auto">
              <a:xfrm>
                <a:off x="2327" y="3795"/>
                <a:ext cx="1" cy="67"/>
              </a:xfrm>
              <a:prstGeom prst="line">
                <a:avLst/>
              </a:prstGeom>
              <a:noFill/>
              <a:ln w="1079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535"/>
              <p:cNvSpPr>
                <a:spLocks noChangeShapeType="1"/>
              </p:cNvSpPr>
              <p:nvPr/>
            </p:nvSpPr>
            <p:spPr bwMode="auto">
              <a:xfrm>
                <a:off x="2993" y="3795"/>
                <a:ext cx="1" cy="67"/>
              </a:xfrm>
              <a:prstGeom prst="line">
                <a:avLst/>
              </a:prstGeom>
              <a:noFill/>
              <a:ln w="1079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536"/>
              <p:cNvSpPr>
                <a:spLocks noChangeShapeType="1"/>
              </p:cNvSpPr>
              <p:nvPr/>
            </p:nvSpPr>
            <p:spPr bwMode="auto">
              <a:xfrm>
                <a:off x="1862" y="3795"/>
                <a:ext cx="0" cy="33"/>
              </a:xfrm>
              <a:prstGeom prst="line">
                <a:avLst/>
              </a:prstGeom>
              <a:noFill/>
              <a:ln w="1079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537"/>
              <p:cNvSpPr>
                <a:spLocks noChangeShapeType="1"/>
              </p:cNvSpPr>
              <p:nvPr/>
            </p:nvSpPr>
            <p:spPr bwMode="auto">
              <a:xfrm>
                <a:off x="1979" y="3795"/>
                <a:ext cx="0" cy="33"/>
              </a:xfrm>
              <a:prstGeom prst="line">
                <a:avLst/>
              </a:prstGeom>
              <a:noFill/>
              <a:ln w="1079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538"/>
              <p:cNvSpPr>
                <a:spLocks noChangeShapeType="1"/>
              </p:cNvSpPr>
              <p:nvPr/>
            </p:nvSpPr>
            <p:spPr bwMode="auto">
              <a:xfrm>
                <a:off x="2062" y="3795"/>
                <a:ext cx="1" cy="33"/>
              </a:xfrm>
              <a:prstGeom prst="line">
                <a:avLst/>
              </a:prstGeom>
              <a:noFill/>
              <a:ln w="1079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39"/>
              <p:cNvSpPr>
                <a:spLocks noChangeShapeType="1"/>
              </p:cNvSpPr>
              <p:nvPr/>
            </p:nvSpPr>
            <p:spPr bwMode="auto">
              <a:xfrm>
                <a:off x="2127" y="3795"/>
                <a:ext cx="0" cy="33"/>
              </a:xfrm>
              <a:prstGeom prst="line">
                <a:avLst/>
              </a:prstGeom>
              <a:noFill/>
              <a:ln w="1079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540"/>
              <p:cNvSpPr>
                <a:spLocks noChangeShapeType="1"/>
              </p:cNvSpPr>
              <p:nvPr/>
            </p:nvSpPr>
            <p:spPr bwMode="auto">
              <a:xfrm>
                <a:off x="2179" y="3795"/>
                <a:ext cx="1" cy="33"/>
              </a:xfrm>
              <a:prstGeom prst="line">
                <a:avLst/>
              </a:prstGeom>
              <a:noFill/>
              <a:ln w="1079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41"/>
              <p:cNvSpPr>
                <a:spLocks noChangeShapeType="1"/>
              </p:cNvSpPr>
              <p:nvPr/>
            </p:nvSpPr>
            <p:spPr bwMode="auto">
              <a:xfrm>
                <a:off x="2224" y="3795"/>
                <a:ext cx="1" cy="33"/>
              </a:xfrm>
              <a:prstGeom prst="line">
                <a:avLst/>
              </a:prstGeom>
              <a:noFill/>
              <a:ln w="1079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542"/>
              <p:cNvSpPr>
                <a:spLocks noChangeShapeType="1"/>
              </p:cNvSpPr>
              <p:nvPr/>
            </p:nvSpPr>
            <p:spPr bwMode="auto">
              <a:xfrm>
                <a:off x="2263" y="3795"/>
                <a:ext cx="0" cy="33"/>
              </a:xfrm>
              <a:prstGeom prst="line">
                <a:avLst/>
              </a:prstGeom>
              <a:noFill/>
              <a:ln w="1079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543"/>
              <p:cNvSpPr>
                <a:spLocks noChangeShapeType="1"/>
              </p:cNvSpPr>
              <p:nvPr/>
            </p:nvSpPr>
            <p:spPr bwMode="auto">
              <a:xfrm>
                <a:off x="2297" y="3795"/>
                <a:ext cx="0" cy="33"/>
              </a:xfrm>
              <a:prstGeom prst="line">
                <a:avLst/>
              </a:prstGeom>
              <a:noFill/>
              <a:ln w="1079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544"/>
              <p:cNvSpPr>
                <a:spLocks noChangeShapeType="1"/>
              </p:cNvSpPr>
              <p:nvPr/>
            </p:nvSpPr>
            <p:spPr bwMode="auto">
              <a:xfrm>
                <a:off x="2528" y="3795"/>
                <a:ext cx="0" cy="33"/>
              </a:xfrm>
              <a:prstGeom prst="line">
                <a:avLst/>
              </a:prstGeom>
              <a:noFill/>
              <a:ln w="1079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545"/>
              <p:cNvSpPr>
                <a:spLocks noChangeShapeType="1"/>
              </p:cNvSpPr>
              <p:nvPr/>
            </p:nvSpPr>
            <p:spPr bwMode="auto">
              <a:xfrm>
                <a:off x="2645" y="3795"/>
                <a:ext cx="0" cy="33"/>
              </a:xfrm>
              <a:prstGeom prst="line">
                <a:avLst/>
              </a:prstGeom>
              <a:noFill/>
              <a:ln w="1079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546"/>
              <p:cNvSpPr>
                <a:spLocks noChangeShapeType="1"/>
              </p:cNvSpPr>
              <p:nvPr/>
            </p:nvSpPr>
            <p:spPr bwMode="auto">
              <a:xfrm>
                <a:off x="2728" y="3795"/>
                <a:ext cx="0" cy="33"/>
              </a:xfrm>
              <a:prstGeom prst="line">
                <a:avLst/>
              </a:prstGeom>
              <a:noFill/>
              <a:ln w="1079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547"/>
              <p:cNvSpPr>
                <a:spLocks noChangeShapeType="1"/>
              </p:cNvSpPr>
              <p:nvPr/>
            </p:nvSpPr>
            <p:spPr bwMode="auto">
              <a:xfrm>
                <a:off x="2793" y="3795"/>
                <a:ext cx="0" cy="33"/>
              </a:xfrm>
              <a:prstGeom prst="line">
                <a:avLst/>
              </a:prstGeom>
              <a:noFill/>
              <a:ln w="1079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548"/>
              <p:cNvSpPr>
                <a:spLocks noChangeShapeType="1"/>
              </p:cNvSpPr>
              <p:nvPr/>
            </p:nvSpPr>
            <p:spPr bwMode="auto">
              <a:xfrm>
                <a:off x="2845" y="3795"/>
                <a:ext cx="1" cy="33"/>
              </a:xfrm>
              <a:prstGeom prst="line">
                <a:avLst/>
              </a:prstGeom>
              <a:noFill/>
              <a:ln w="1079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549"/>
              <p:cNvSpPr>
                <a:spLocks noChangeShapeType="1"/>
              </p:cNvSpPr>
              <p:nvPr/>
            </p:nvSpPr>
            <p:spPr bwMode="auto">
              <a:xfrm>
                <a:off x="2890" y="3795"/>
                <a:ext cx="0" cy="33"/>
              </a:xfrm>
              <a:prstGeom prst="line">
                <a:avLst/>
              </a:prstGeom>
              <a:noFill/>
              <a:ln w="1079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550"/>
              <p:cNvSpPr>
                <a:spLocks noChangeShapeType="1"/>
              </p:cNvSpPr>
              <p:nvPr/>
            </p:nvSpPr>
            <p:spPr bwMode="auto">
              <a:xfrm>
                <a:off x="2928" y="3795"/>
                <a:ext cx="1" cy="33"/>
              </a:xfrm>
              <a:prstGeom prst="line">
                <a:avLst/>
              </a:prstGeom>
              <a:noFill/>
              <a:ln w="1079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551"/>
              <p:cNvSpPr>
                <a:spLocks noChangeShapeType="1"/>
              </p:cNvSpPr>
              <p:nvPr/>
            </p:nvSpPr>
            <p:spPr bwMode="auto">
              <a:xfrm>
                <a:off x="2962" y="3795"/>
                <a:ext cx="1" cy="33"/>
              </a:xfrm>
              <a:prstGeom prst="line">
                <a:avLst/>
              </a:prstGeom>
              <a:noFill/>
              <a:ln w="1079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Rectangle 552"/>
              <p:cNvSpPr>
                <a:spLocks noChangeArrowheads="1"/>
              </p:cNvSpPr>
              <p:nvPr/>
            </p:nvSpPr>
            <p:spPr bwMode="auto">
              <a:xfrm>
                <a:off x="1581" y="3895"/>
                <a:ext cx="151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3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100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3" name="Rectangle 553"/>
              <p:cNvSpPr>
                <a:spLocks noChangeArrowheads="1"/>
              </p:cNvSpPr>
              <p:nvPr/>
            </p:nvSpPr>
            <p:spPr bwMode="auto">
              <a:xfrm>
                <a:off x="2219" y="3895"/>
                <a:ext cx="202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3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1000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4" name="Rectangle 554"/>
              <p:cNvSpPr>
                <a:spLocks noChangeArrowheads="1"/>
              </p:cNvSpPr>
              <p:nvPr/>
            </p:nvSpPr>
            <p:spPr bwMode="auto">
              <a:xfrm>
                <a:off x="2858" y="3895"/>
                <a:ext cx="253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3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10000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5" name="Rectangle 555"/>
              <p:cNvSpPr>
                <a:spLocks noChangeArrowheads="1"/>
              </p:cNvSpPr>
              <p:nvPr/>
            </p:nvSpPr>
            <p:spPr bwMode="auto">
              <a:xfrm>
                <a:off x="1868" y="4031"/>
                <a:ext cx="747" cy="1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5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Creep Time [min]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66" name="Line 556"/>
              <p:cNvSpPr>
                <a:spLocks noChangeShapeType="1"/>
              </p:cNvSpPr>
              <p:nvPr/>
            </p:nvSpPr>
            <p:spPr bwMode="auto">
              <a:xfrm flipV="1">
                <a:off x="1662" y="1798"/>
                <a:ext cx="0" cy="1997"/>
              </a:xfrm>
              <a:prstGeom prst="line">
                <a:avLst/>
              </a:prstGeom>
              <a:noFill/>
              <a:ln w="1079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557"/>
              <p:cNvSpPr>
                <a:spLocks noChangeShapeType="1"/>
              </p:cNvSpPr>
              <p:nvPr/>
            </p:nvSpPr>
            <p:spPr bwMode="auto">
              <a:xfrm flipH="1">
                <a:off x="1595" y="3314"/>
                <a:ext cx="67" cy="0"/>
              </a:xfrm>
              <a:prstGeom prst="line">
                <a:avLst/>
              </a:prstGeom>
              <a:noFill/>
              <a:ln w="1079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558"/>
              <p:cNvSpPr>
                <a:spLocks noChangeShapeType="1"/>
              </p:cNvSpPr>
              <p:nvPr/>
            </p:nvSpPr>
            <p:spPr bwMode="auto">
              <a:xfrm flipH="1">
                <a:off x="1628" y="2661"/>
                <a:ext cx="34" cy="1"/>
              </a:xfrm>
              <a:prstGeom prst="line">
                <a:avLst/>
              </a:prstGeom>
              <a:noFill/>
              <a:ln w="1079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559"/>
              <p:cNvSpPr>
                <a:spLocks noChangeShapeType="1"/>
              </p:cNvSpPr>
              <p:nvPr/>
            </p:nvSpPr>
            <p:spPr bwMode="auto">
              <a:xfrm flipH="1">
                <a:off x="1628" y="2279"/>
                <a:ext cx="34" cy="1"/>
              </a:xfrm>
              <a:prstGeom prst="line">
                <a:avLst/>
              </a:prstGeom>
              <a:noFill/>
              <a:ln w="1079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560"/>
              <p:cNvSpPr>
                <a:spLocks noChangeShapeType="1"/>
              </p:cNvSpPr>
              <p:nvPr/>
            </p:nvSpPr>
            <p:spPr bwMode="auto">
              <a:xfrm flipH="1">
                <a:off x="1628" y="2008"/>
                <a:ext cx="34" cy="1"/>
              </a:xfrm>
              <a:prstGeom prst="line">
                <a:avLst/>
              </a:prstGeom>
              <a:noFill/>
              <a:ln w="1079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561"/>
              <p:cNvSpPr>
                <a:spLocks noChangeShapeType="1"/>
              </p:cNvSpPr>
              <p:nvPr/>
            </p:nvSpPr>
            <p:spPr bwMode="auto">
              <a:xfrm flipH="1">
                <a:off x="1628" y="1798"/>
                <a:ext cx="34" cy="0"/>
              </a:xfrm>
              <a:prstGeom prst="line">
                <a:avLst/>
              </a:prstGeom>
              <a:noFill/>
              <a:ln w="1079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562"/>
              <p:cNvSpPr>
                <a:spLocks noChangeShapeType="1"/>
              </p:cNvSpPr>
              <p:nvPr/>
            </p:nvSpPr>
            <p:spPr bwMode="auto">
              <a:xfrm flipH="1">
                <a:off x="1628" y="3414"/>
                <a:ext cx="34" cy="0"/>
              </a:xfrm>
              <a:prstGeom prst="line">
                <a:avLst/>
              </a:prstGeom>
              <a:noFill/>
              <a:ln w="1079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563"/>
              <p:cNvSpPr>
                <a:spLocks noChangeShapeType="1"/>
              </p:cNvSpPr>
              <p:nvPr/>
            </p:nvSpPr>
            <p:spPr bwMode="auto">
              <a:xfrm flipH="1">
                <a:off x="1628" y="3524"/>
                <a:ext cx="34" cy="1"/>
              </a:xfrm>
              <a:prstGeom prst="line">
                <a:avLst/>
              </a:prstGeom>
              <a:noFill/>
              <a:ln w="1079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564"/>
              <p:cNvSpPr>
                <a:spLocks noChangeShapeType="1"/>
              </p:cNvSpPr>
              <p:nvPr/>
            </p:nvSpPr>
            <p:spPr bwMode="auto">
              <a:xfrm flipH="1">
                <a:off x="1628" y="3650"/>
                <a:ext cx="34" cy="0"/>
              </a:xfrm>
              <a:prstGeom prst="line">
                <a:avLst/>
              </a:prstGeom>
              <a:noFill/>
              <a:ln w="1079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565"/>
              <p:cNvSpPr>
                <a:spLocks noChangeShapeType="1"/>
              </p:cNvSpPr>
              <p:nvPr/>
            </p:nvSpPr>
            <p:spPr bwMode="auto">
              <a:xfrm flipH="1">
                <a:off x="1628" y="3795"/>
                <a:ext cx="34" cy="0"/>
              </a:xfrm>
              <a:prstGeom prst="line">
                <a:avLst/>
              </a:prstGeom>
              <a:noFill/>
              <a:ln w="1079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Rectangle 566"/>
              <p:cNvSpPr>
                <a:spLocks noChangeArrowheads="1"/>
              </p:cNvSpPr>
              <p:nvPr/>
            </p:nvSpPr>
            <p:spPr bwMode="auto">
              <a:xfrm>
                <a:off x="1500" y="3252"/>
                <a:ext cx="56" cy="1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5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1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77" name="Rectangle 567"/>
              <p:cNvSpPr>
                <a:spLocks noChangeArrowheads="1"/>
              </p:cNvSpPr>
              <p:nvPr/>
            </p:nvSpPr>
            <p:spPr bwMode="auto">
              <a:xfrm rot="16200000">
                <a:off x="1115" y="2693"/>
                <a:ext cx="703" cy="1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5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Creep Strain [%]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78" name="Freeform 568"/>
              <p:cNvSpPr>
                <a:spLocks/>
              </p:cNvSpPr>
              <p:nvPr/>
            </p:nvSpPr>
            <p:spPr bwMode="auto">
              <a:xfrm>
                <a:off x="1665" y="1935"/>
                <a:ext cx="1274" cy="1307"/>
              </a:xfrm>
              <a:custGeom>
                <a:avLst/>
                <a:gdLst>
                  <a:gd name="T0" fmla="*/ 1194 w 6371"/>
                  <a:gd name="T1" fmla="*/ 5661 h 6533"/>
                  <a:gd name="T2" fmla="*/ 1858 w 6371"/>
                  <a:gd name="T3" fmla="*/ 5137 h 6533"/>
                  <a:gd name="T4" fmla="*/ 2311 w 6371"/>
                  <a:gd name="T5" fmla="*/ 4752 h 6533"/>
                  <a:gd name="T6" fmla="*/ 2656 w 6371"/>
                  <a:gd name="T7" fmla="*/ 4409 h 6533"/>
                  <a:gd name="T8" fmla="*/ 2936 w 6371"/>
                  <a:gd name="T9" fmla="*/ 4130 h 6533"/>
                  <a:gd name="T10" fmla="*/ 3169 w 6371"/>
                  <a:gd name="T11" fmla="*/ 3895 h 6533"/>
                  <a:gd name="T12" fmla="*/ 3369 w 6371"/>
                  <a:gd name="T13" fmla="*/ 3692 h 6533"/>
                  <a:gd name="T14" fmla="*/ 3545 w 6371"/>
                  <a:gd name="T15" fmla="*/ 3494 h 6533"/>
                  <a:gd name="T16" fmla="*/ 3702 w 6371"/>
                  <a:gd name="T17" fmla="*/ 3322 h 6533"/>
                  <a:gd name="T18" fmla="*/ 3845 w 6371"/>
                  <a:gd name="T19" fmla="*/ 3164 h 6533"/>
                  <a:gd name="T20" fmla="*/ 3973 w 6371"/>
                  <a:gd name="T21" fmla="*/ 3026 h 6533"/>
                  <a:gd name="T22" fmla="*/ 4091 w 6371"/>
                  <a:gd name="T23" fmla="*/ 2889 h 6533"/>
                  <a:gd name="T24" fmla="*/ 4201 w 6371"/>
                  <a:gd name="T25" fmla="*/ 2758 h 6533"/>
                  <a:gd name="T26" fmla="*/ 4303 w 6371"/>
                  <a:gd name="T27" fmla="*/ 2646 h 6533"/>
                  <a:gd name="T28" fmla="*/ 4398 w 6371"/>
                  <a:gd name="T29" fmla="*/ 2520 h 6533"/>
                  <a:gd name="T30" fmla="*/ 4488 w 6371"/>
                  <a:gd name="T31" fmla="*/ 2408 h 6533"/>
                  <a:gd name="T32" fmla="*/ 4571 w 6371"/>
                  <a:gd name="T33" fmla="*/ 2323 h 6533"/>
                  <a:gd name="T34" fmla="*/ 4651 w 6371"/>
                  <a:gd name="T35" fmla="*/ 2219 h 6533"/>
                  <a:gd name="T36" fmla="*/ 4726 w 6371"/>
                  <a:gd name="T37" fmla="*/ 2130 h 6533"/>
                  <a:gd name="T38" fmla="*/ 4797 w 6371"/>
                  <a:gd name="T39" fmla="*/ 2042 h 6533"/>
                  <a:gd name="T40" fmla="*/ 4866 w 6371"/>
                  <a:gd name="T41" fmla="*/ 1952 h 6533"/>
                  <a:gd name="T42" fmla="*/ 4930 w 6371"/>
                  <a:gd name="T43" fmla="*/ 1882 h 6533"/>
                  <a:gd name="T44" fmla="*/ 4992 w 6371"/>
                  <a:gd name="T45" fmla="*/ 1799 h 6533"/>
                  <a:gd name="T46" fmla="*/ 5052 w 6371"/>
                  <a:gd name="T47" fmla="*/ 1694 h 6533"/>
                  <a:gd name="T48" fmla="*/ 5109 w 6371"/>
                  <a:gd name="T49" fmla="*/ 1616 h 6533"/>
                  <a:gd name="T50" fmla="*/ 5165 w 6371"/>
                  <a:gd name="T51" fmla="*/ 1576 h 6533"/>
                  <a:gd name="T52" fmla="*/ 5219 w 6371"/>
                  <a:gd name="T53" fmla="*/ 1494 h 6533"/>
                  <a:gd name="T54" fmla="*/ 5269 w 6371"/>
                  <a:gd name="T55" fmla="*/ 1450 h 6533"/>
                  <a:gd name="T56" fmla="*/ 5318 w 6371"/>
                  <a:gd name="T57" fmla="*/ 1393 h 6533"/>
                  <a:gd name="T58" fmla="*/ 5367 w 6371"/>
                  <a:gd name="T59" fmla="*/ 1338 h 6533"/>
                  <a:gd name="T60" fmla="*/ 5413 w 6371"/>
                  <a:gd name="T61" fmla="*/ 1280 h 6533"/>
                  <a:gd name="T62" fmla="*/ 5458 w 6371"/>
                  <a:gd name="T63" fmla="*/ 1223 h 6533"/>
                  <a:gd name="T64" fmla="*/ 5502 w 6371"/>
                  <a:gd name="T65" fmla="*/ 1158 h 6533"/>
                  <a:gd name="T66" fmla="*/ 5543 w 6371"/>
                  <a:gd name="T67" fmla="*/ 1102 h 6533"/>
                  <a:gd name="T68" fmla="*/ 5585 w 6371"/>
                  <a:gd name="T69" fmla="*/ 1043 h 6533"/>
                  <a:gd name="T70" fmla="*/ 5625 w 6371"/>
                  <a:gd name="T71" fmla="*/ 988 h 6533"/>
                  <a:gd name="T72" fmla="*/ 5663 w 6371"/>
                  <a:gd name="T73" fmla="*/ 935 h 6533"/>
                  <a:gd name="T74" fmla="*/ 5701 w 6371"/>
                  <a:gd name="T75" fmla="*/ 885 h 6533"/>
                  <a:gd name="T76" fmla="*/ 5738 w 6371"/>
                  <a:gd name="T77" fmla="*/ 845 h 6533"/>
                  <a:gd name="T78" fmla="*/ 5775 w 6371"/>
                  <a:gd name="T79" fmla="*/ 799 h 6533"/>
                  <a:gd name="T80" fmla="*/ 5810 w 6371"/>
                  <a:gd name="T81" fmla="*/ 757 h 6533"/>
                  <a:gd name="T82" fmla="*/ 5845 w 6371"/>
                  <a:gd name="T83" fmla="*/ 712 h 6533"/>
                  <a:gd name="T84" fmla="*/ 5878 w 6371"/>
                  <a:gd name="T85" fmla="*/ 670 h 6533"/>
                  <a:gd name="T86" fmla="*/ 5910 w 6371"/>
                  <a:gd name="T87" fmla="*/ 624 h 6533"/>
                  <a:gd name="T88" fmla="*/ 5941 w 6371"/>
                  <a:gd name="T89" fmla="*/ 579 h 6533"/>
                  <a:gd name="T90" fmla="*/ 5973 w 6371"/>
                  <a:gd name="T91" fmla="*/ 536 h 6533"/>
                  <a:gd name="T92" fmla="*/ 6005 w 6371"/>
                  <a:gd name="T93" fmla="*/ 491 h 6533"/>
                  <a:gd name="T94" fmla="*/ 6034 w 6371"/>
                  <a:gd name="T95" fmla="*/ 452 h 6533"/>
                  <a:gd name="T96" fmla="*/ 6063 w 6371"/>
                  <a:gd name="T97" fmla="*/ 412 h 6533"/>
                  <a:gd name="T98" fmla="*/ 6091 w 6371"/>
                  <a:gd name="T99" fmla="*/ 378 h 6533"/>
                  <a:gd name="T100" fmla="*/ 6121 w 6371"/>
                  <a:gd name="T101" fmla="*/ 339 h 6533"/>
                  <a:gd name="T102" fmla="*/ 6148 w 6371"/>
                  <a:gd name="T103" fmla="*/ 304 h 6533"/>
                  <a:gd name="T104" fmla="*/ 6174 w 6371"/>
                  <a:gd name="T105" fmla="*/ 264 h 6533"/>
                  <a:gd name="T106" fmla="*/ 6201 w 6371"/>
                  <a:gd name="T107" fmla="*/ 231 h 6533"/>
                  <a:gd name="T108" fmla="*/ 6228 w 6371"/>
                  <a:gd name="T109" fmla="*/ 198 h 6533"/>
                  <a:gd name="T110" fmla="*/ 6254 w 6371"/>
                  <a:gd name="T111" fmla="*/ 158 h 6533"/>
                  <a:gd name="T112" fmla="*/ 6279 w 6371"/>
                  <a:gd name="T113" fmla="*/ 121 h 6533"/>
                  <a:gd name="T114" fmla="*/ 6304 w 6371"/>
                  <a:gd name="T115" fmla="*/ 86 h 6533"/>
                  <a:gd name="T116" fmla="*/ 6328 w 6371"/>
                  <a:gd name="T117" fmla="*/ 53 h 6533"/>
                  <a:gd name="T118" fmla="*/ 6353 w 6371"/>
                  <a:gd name="T119" fmla="*/ 25 h 6533"/>
                  <a:gd name="T120" fmla="*/ 6371 w 6371"/>
                  <a:gd name="T121" fmla="*/ 10 h 6533"/>
                  <a:gd name="T122" fmla="*/ 6371 w 6371"/>
                  <a:gd name="T123" fmla="*/ 31 h 6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371" h="6533">
                    <a:moveTo>
                      <a:pt x="0" y="6533"/>
                    </a:moveTo>
                    <a:lnTo>
                      <a:pt x="70" y="6500"/>
                    </a:lnTo>
                    <a:lnTo>
                      <a:pt x="137" y="6447"/>
                    </a:lnTo>
                    <a:lnTo>
                      <a:pt x="200" y="6408"/>
                    </a:lnTo>
                    <a:lnTo>
                      <a:pt x="260" y="6368"/>
                    </a:lnTo>
                    <a:lnTo>
                      <a:pt x="318" y="6317"/>
                    </a:lnTo>
                    <a:lnTo>
                      <a:pt x="375" y="6267"/>
                    </a:lnTo>
                    <a:lnTo>
                      <a:pt x="430" y="6242"/>
                    </a:lnTo>
                    <a:lnTo>
                      <a:pt x="481" y="6202"/>
                    </a:lnTo>
                    <a:lnTo>
                      <a:pt x="531" y="6169"/>
                    </a:lnTo>
                    <a:lnTo>
                      <a:pt x="579" y="6137"/>
                    </a:lnTo>
                    <a:lnTo>
                      <a:pt x="626" y="6102"/>
                    </a:lnTo>
                    <a:lnTo>
                      <a:pt x="673" y="6060"/>
                    </a:lnTo>
                    <a:lnTo>
                      <a:pt x="716" y="6024"/>
                    </a:lnTo>
                    <a:lnTo>
                      <a:pt x="759" y="6002"/>
                    </a:lnTo>
                    <a:lnTo>
                      <a:pt x="801" y="5971"/>
                    </a:lnTo>
                    <a:lnTo>
                      <a:pt x="841" y="5946"/>
                    </a:lnTo>
                    <a:lnTo>
                      <a:pt x="881" y="5919"/>
                    </a:lnTo>
                    <a:lnTo>
                      <a:pt x="919" y="5891"/>
                    </a:lnTo>
                    <a:lnTo>
                      <a:pt x="956" y="5859"/>
                    </a:lnTo>
                    <a:lnTo>
                      <a:pt x="992" y="5834"/>
                    </a:lnTo>
                    <a:lnTo>
                      <a:pt x="1029" y="5807"/>
                    </a:lnTo>
                    <a:lnTo>
                      <a:pt x="1062" y="5779"/>
                    </a:lnTo>
                    <a:lnTo>
                      <a:pt x="1096" y="5753"/>
                    </a:lnTo>
                    <a:lnTo>
                      <a:pt x="1129" y="5726"/>
                    </a:lnTo>
                    <a:lnTo>
                      <a:pt x="1162" y="5694"/>
                    </a:lnTo>
                    <a:lnTo>
                      <a:pt x="1194" y="5661"/>
                    </a:lnTo>
                    <a:lnTo>
                      <a:pt x="1224" y="5641"/>
                    </a:lnTo>
                    <a:lnTo>
                      <a:pt x="1256" y="5618"/>
                    </a:lnTo>
                    <a:lnTo>
                      <a:pt x="1284" y="5596"/>
                    </a:lnTo>
                    <a:lnTo>
                      <a:pt x="1314" y="5578"/>
                    </a:lnTo>
                    <a:lnTo>
                      <a:pt x="1342" y="5563"/>
                    </a:lnTo>
                    <a:lnTo>
                      <a:pt x="1370" y="5538"/>
                    </a:lnTo>
                    <a:lnTo>
                      <a:pt x="1397" y="5516"/>
                    </a:lnTo>
                    <a:lnTo>
                      <a:pt x="1424" y="5498"/>
                    </a:lnTo>
                    <a:lnTo>
                      <a:pt x="1450" y="5471"/>
                    </a:lnTo>
                    <a:lnTo>
                      <a:pt x="1477" y="5456"/>
                    </a:lnTo>
                    <a:lnTo>
                      <a:pt x="1502" y="5430"/>
                    </a:lnTo>
                    <a:lnTo>
                      <a:pt x="1527" y="5405"/>
                    </a:lnTo>
                    <a:lnTo>
                      <a:pt x="1552" y="5386"/>
                    </a:lnTo>
                    <a:lnTo>
                      <a:pt x="1575" y="5366"/>
                    </a:lnTo>
                    <a:lnTo>
                      <a:pt x="1600" y="5343"/>
                    </a:lnTo>
                    <a:lnTo>
                      <a:pt x="1624" y="5325"/>
                    </a:lnTo>
                    <a:lnTo>
                      <a:pt x="1645" y="5310"/>
                    </a:lnTo>
                    <a:lnTo>
                      <a:pt x="1668" y="5296"/>
                    </a:lnTo>
                    <a:lnTo>
                      <a:pt x="1690" y="5270"/>
                    </a:lnTo>
                    <a:lnTo>
                      <a:pt x="1713" y="5250"/>
                    </a:lnTo>
                    <a:lnTo>
                      <a:pt x="1733" y="5230"/>
                    </a:lnTo>
                    <a:lnTo>
                      <a:pt x="1755" y="5220"/>
                    </a:lnTo>
                    <a:lnTo>
                      <a:pt x="1777" y="5202"/>
                    </a:lnTo>
                    <a:lnTo>
                      <a:pt x="1797" y="5187"/>
                    </a:lnTo>
                    <a:lnTo>
                      <a:pt x="1818" y="5170"/>
                    </a:lnTo>
                    <a:lnTo>
                      <a:pt x="1838" y="5153"/>
                    </a:lnTo>
                    <a:lnTo>
                      <a:pt x="1858" y="5137"/>
                    </a:lnTo>
                    <a:lnTo>
                      <a:pt x="1877" y="5118"/>
                    </a:lnTo>
                    <a:lnTo>
                      <a:pt x="1897" y="5102"/>
                    </a:lnTo>
                    <a:lnTo>
                      <a:pt x="1917" y="5093"/>
                    </a:lnTo>
                    <a:lnTo>
                      <a:pt x="1935" y="5063"/>
                    </a:lnTo>
                    <a:lnTo>
                      <a:pt x="1953" y="5047"/>
                    </a:lnTo>
                    <a:lnTo>
                      <a:pt x="1972" y="5030"/>
                    </a:lnTo>
                    <a:lnTo>
                      <a:pt x="1990" y="5018"/>
                    </a:lnTo>
                    <a:lnTo>
                      <a:pt x="2008" y="5005"/>
                    </a:lnTo>
                    <a:lnTo>
                      <a:pt x="2026" y="4988"/>
                    </a:lnTo>
                    <a:lnTo>
                      <a:pt x="2043" y="4978"/>
                    </a:lnTo>
                    <a:lnTo>
                      <a:pt x="2060" y="4950"/>
                    </a:lnTo>
                    <a:lnTo>
                      <a:pt x="2076" y="4940"/>
                    </a:lnTo>
                    <a:lnTo>
                      <a:pt x="2093" y="4925"/>
                    </a:lnTo>
                    <a:lnTo>
                      <a:pt x="2110" y="4914"/>
                    </a:lnTo>
                    <a:lnTo>
                      <a:pt x="2126" y="4897"/>
                    </a:lnTo>
                    <a:lnTo>
                      <a:pt x="2143" y="4885"/>
                    </a:lnTo>
                    <a:lnTo>
                      <a:pt x="2160" y="4869"/>
                    </a:lnTo>
                    <a:lnTo>
                      <a:pt x="2176" y="4857"/>
                    </a:lnTo>
                    <a:lnTo>
                      <a:pt x="2191" y="4835"/>
                    </a:lnTo>
                    <a:lnTo>
                      <a:pt x="2206" y="4824"/>
                    </a:lnTo>
                    <a:lnTo>
                      <a:pt x="2223" y="4815"/>
                    </a:lnTo>
                    <a:lnTo>
                      <a:pt x="2238" y="4802"/>
                    </a:lnTo>
                    <a:lnTo>
                      <a:pt x="2253" y="4799"/>
                    </a:lnTo>
                    <a:lnTo>
                      <a:pt x="2268" y="4782"/>
                    </a:lnTo>
                    <a:lnTo>
                      <a:pt x="2283" y="4774"/>
                    </a:lnTo>
                    <a:lnTo>
                      <a:pt x="2296" y="4765"/>
                    </a:lnTo>
                    <a:lnTo>
                      <a:pt x="2311" y="4752"/>
                    </a:lnTo>
                    <a:lnTo>
                      <a:pt x="2326" y="4735"/>
                    </a:lnTo>
                    <a:lnTo>
                      <a:pt x="2340" y="4727"/>
                    </a:lnTo>
                    <a:lnTo>
                      <a:pt x="2355" y="4709"/>
                    </a:lnTo>
                    <a:lnTo>
                      <a:pt x="2368" y="4697"/>
                    </a:lnTo>
                    <a:lnTo>
                      <a:pt x="2383" y="4686"/>
                    </a:lnTo>
                    <a:lnTo>
                      <a:pt x="2396" y="4672"/>
                    </a:lnTo>
                    <a:lnTo>
                      <a:pt x="2409" y="4659"/>
                    </a:lnTo>
                    <a:lnTo>
                      <a:pt x="2423" y="4644"/>
                    </a:lnTo>
                    <a:lnTo>
                      <a:pt x="2436" y="4637"/>
                    </a:lnTo>
                    <a:lnTo>
                      <a:pt x="2449" y="4619"/>
                    </a:lnTo>
                    <a:lnTo>
                      <a:pt x="2463" y="4606"/>
                    </a:lnTo>
                    <a:lnTo>
                      <a:pt x="2476" y="4597"/>
                    </a:lnTo>
                    <a:lnTo>
                      <a:pt x="2488" y="4579"/>
                    </a:lnTo>
                    <a:lnTo>
                      <a:pt x="2501" y="4569"/>
                    </a:lnTo>
                    <a:lnTo>
                      <a:pt x="2513" y="4557"/>
                    </a:lnTo>
                    <a:lnTo>
                      <a:pt x="2526" y="4549"/>
                    </a:lnTo>
                    <a:lnTo>
                      <a:pt x="2538" y="4534"/>
                    </a:lnTo>
                    <a:lnTo>
                      <a:pt x="2549" y="4524"/>
                    </a:lnTo>
                    <a:lnTo>
                      <a:pt x="2563" y="4506"/>
                    </a:lnTo>
                    <a:lnTo>
                      <a:pt x="2574" y="4492"/>
                    </a:lnTo>
                    <a:lnTo>
                      <a:pt x="2586" y="4482"/>
                    </a:lnTo>
                    <a:lnTo>
                      <a:pt x="2599" y="4477"/>
                    </a:lnTo>
                    <a:lnTo>
                      <a:pt x="2609" y="4452"/>
                    </a:lnTo>
                    <a:lnTo>
                      <a:pt x="2623" y="4446"/>
                    </a:lnTo>
                    <a:lnTo>
                      <a:pt x="2633" y="4434"/>
                    </a:lnTo>
                    <a:lnTo>
                      <a:pt x="2646" y="4421"/>
                    </a:lnTo>
                    <a:lnTo>
                      <a:pt x="2656" y="4409"/>
                    </a:lnTo>
                    <a:lnTo>
                      <a:pt x="2668" y="4399"/>
                    </a:lnTo>
                    <a:lnTo>
                      <a:pt x="2679" y="4379"/>
                    </a:lnTo>
                    <a:lnTo>
                      <a:pt x="2689" y="4374"/>
                    </a:lnTo>
                    <a:lnTo>
                      <a:pt x="2701" y="4361"/>
                    </a:lnTo>
                    <a:lnTo>
                      <a:pt x="2713" y="4353"/>
                    </a:lnTo>
                    <a:lnTo>
                      <a:pt x="2723" y="4339"/>
                    </a:lnTo>
                    <a:lnTo>
                      <a:pt x="2734" y="4326"/>
                    </a:lnTo>
                    <a:lnTo>
                      <a:pt x="2744" y="4326"/>
                    </a:lnTo>
                    <a:lnTo>
                      <a:pt x="2756" y="4316"/>
                    </a:lnTo>
                    <a:lnTo>
                      <a:pt x="2766" y="4303"/>
                    </a:lnTo>
                    <a:lnTo>
                      <a:pt x="2776" y="4288"/>
                    </a:lnTo>
                    <a:lnTo>
                      <a:pt x="2786" y="4273"/>
                    </a:lnTo>
                    <a:lnTo>
                      <a:pt x="2797" y="4268"/>
                    </a:lnTo>
                    <a:lnTo>
                      <a:pt x="2807" y="4253"/>
                    </a:lnTo>
                    <a:lnTo>
                      <a:pt x="2817" y="4249"/>
                    </a:lnTo>
                    <a:lnTo>
                      <a:pt x="2827" y="4243"/>
                    </a:lnTo>
                    <a:lnTo>
                      <a:pt x="2837" y="4226"/>
                    </a:lnTo>
                    <a:lnTo>
                      <a:pt x="2847" y="4223"/>
                    </a:lnTo>
                    <a:lnTo>
                      <a:pt x="2857" y="4204"/>
                    </a:lnTo>
                    <a:lnTo>
                      <a:pt x="2867" y="4194"/>
                    </a:lnTo>
                    <a:lnTo>
                      <a:pt x="2877" y="4183"/>
                    </a:lnTo>
                    <a:lnTo>
                      <a:pt x="2887" y="4179"/>
                    </a:lnTo>
                    <a:lnTo>
                      <a:pt x="2896" y="4171"/>
                    </a:lnTo>
                    <a:lnTo>
                      <a:pt x="2906" y="4160"/>
                    </a:lnTo>
                    <a:lnTo>
                      <a:pt x="2916" y="4146"/>
                    </a:lnTo>
                    <a:lnTo>
                      <a:pt x="2926" y="4140"/>
                    </a:lnTo>
                    <a:lnTo>
                      <a:pt x="2936" y="4130"/>
                    </a:lnTo>
                    <a:lnTo>
                      <a:pt x="2944" y="4111"/>
                    </a:lnTo>
                    <a:lnTo>
                      <a:pt x="2952" y="4106"/>
                    </a:lnTo>
                    <a:lnTo>
                      <a:pt x="2962" y="4095"/>
                    </a:lnTo>
                    <a:lnTo>
                      <a:pt x="2972" y="4085"/>
                    </a:lnTo>
                    <a:lnTo>
                      <a:pt x="2981" y="4081"/>
                    </a:lnTo>
                    <a:lnTo>
                      <a:pt x="2989" y="4075"/>
                    </a:lnTo>
                    <a:lnTo>
                      <a:pt x="2999" y="4065"/>
                    </a:lnTo>
                    <a:lnTo>
                      <a:pt x="3009" y="4053"/>
                    </a:lnTo>
                    <a:lnTo>
                      <a:pt x="3017" y="4036"/>
                    </a:lnTo>
                    <a:lnTo>
                      <a:pt x="3026" y="4031"/>
                    </a:lnTo>
                    <a:lnTo>
                      <a:pt x="3034" y="4030"/>
                    </a:lnTo>
                    <a:lnTo>
                      <a:pt x="3042" y="4018"/>
                    </a:lnTo>
                    <a:lnTo>
                      <a:pt x="3052" y="4001"/>
                    </a:lnTo>
                    <a:lnTo>
                      <a:pt x="3061" y="3996"/>
                    </a:lnTo>
                    <a:lnTo>
                      <a:pt x="3069" y="3981"/>
                    </a:lnTo>
                    <a:lnTo>
                      <a:pt x="3077" y="3980"/>
                    </a:lnTo>
                    <a:lnTo>
                      <a:pt x="3086" y="3960"/>
                    </a:lnTo>
                    <a:lnTo>
                      <a:pt x="3094" y="3953"/>
                    </a:lnTo>
                    <a:lnTo>
                      <a:pt x="3102" y="3945"/>
                    </a:lnTo>
                    <a:lnTo>
                      <a:pt x="3112" y="3938"/>
                    </a:lnTo>
                    <a:lnTo>
                      <a:pt x="3119" y="3938"/>
                    </a:lnTo>
                    <a:lnTo>
                      <a:pt x="3127" y="3923"/>
                    </a:lnTo>
                    <a:lnTo>
                      <a:pt x="3135" y="3918"/>
                    </a:lnTo>
                    <a:lnTo>
                      <a:pt x="3144" y="3910"/>
                    </a:lnTo>
                    <a:lnTo>
                      <a:pt x="3152" y="3906"/>
                    </a:lnTo>
                    <a:lnTo>
                      <a:pt x="3160" y="3900"/>
                    </a:lnTo>
                    <a:lnTo>
                      <a:pt x="3169" y="3895"/>
                    </a:lnTo>
                    <a:lnTo>
                      <a:pt x="3175" y="3887"/>
                    </a:lnTo>
                    <a:lnTo>
                      <a:pt x="3184" y="3877"/>
                    </a:lnTo>
                    <a:lnTo>
                      <a:pt x="3192" y="3870"/>
                    </a:lnTo>
                    <a:lnTo>
                      <a:pt x="3199" y="3863"/>
                    </a:lnTo>
                    <a:lnTo>
                      <a:pt x="3207" y="3847"/>
                    </a:lnTo>
                    <a:lnTo>
                      <a:pt x="3215" y="3838"/>
                    </a:lnTo>
                    <a:lnTo>
                      <a:pt x="3222" y="3840"/>
                    </a:lnTo>
                    <a:lnTo>
                      <a:pt x="3230" y="3825"/>
                    </a:lnTo>
                    <a:lnTo>
                      <a:pt x="3239" y="3820"/>
                    </a:lnTo>
                    <a:lnTo>
                      <a:pt x="3245" y="3813"/>
                    </a:lnTo>
                    <a:lnTo>
                      <a:pt x="3254" y="3813"/>
                    </a:lnTo>
                    <a:lnTo>
                      <a:pt x="3260" y="3803"/>
                    </a:lnTo>
                    <a:lnTo>
                      <a:pt x="3269" y="3792"/>
                    </a:lnTo>
                    <a:lnTo>
                      <a:pt x="3275" y="3778"/>
                    </a:lnTo>
                    <a:lnTo>
                      <a:pt x="3282" y="3772"/>
                    </a:lnTo>
                    <a:lnTo>
                      <a:pt x="3290" y="3760"/>
                    </a:lnTo>
                    <a:lnTo>
                      <a:pt x="3299" y="3760"/>
                    </a:lnTo>
                    <a:lnTo>
                      <a:pt x="3305" y="3752"/>
                    </a:lnTo>
                    <a:lnTo>
                      <a:pt x="3312" y="3753"/>
                    </a:lnTo>
                    <a:lnTo>
                      <a:pt x="3319" y="3745"/>
                    </a:lnTo>
                    <a:lnTo>
                      <a:pt x="3327" y="3740"/>
                    </a:lnTo>
                    <a:lnTo>
                      <a:pt x="3334" y="3722"/>
                    </a:lnTo>
                    <a:lnTo>
                      <a:pt x="3340" y="3710"/>
                    </a:lnTo>
                    <a:lnTo>
                      <a:pt x="3349" y="3712"/>
                    </a:lnTo>
                    <a:lnTo>
                      <a:pt x="3355" y="3697"/>
                    </a:lnTo>
                    <a:lnTo>
                      <a:pt x="3362" y="3697"/>
                    </a:lnTo>
                    <a:lnTo>
                      <a:pt x="3369" y="3692"/>
                    </a:lnTo>
                    <a:lnTo>
                      <a:pt x="3375" y="3675"/>
                    </a:lnTo>
                    <a:lnTo>
                      <a:pt x="3382" y="3673"/>
                    </a:lnTo>
                    <a:lnTo>
                      <a:pt x="3389" y="3667"/>
                    </a:lnTo>
                    <a:lnTo>
                      <a:pt x="3397" y="3652"/>
                    </a:lnTo>
                    <a:lnTo>
                      <a:pt x="3404" y="3642"/>
                    </a:lnTo>
                    <a:lnTo>
                      <a:pt x="3410" y="3642"/>
                    </a:lnTo>
                    <a:lnTo>
                      <a:pt x="3417" y="3633"/>
                    </a:lnTo>
                    <a:lnTo>
                      <a:pt x="3424" y="3620"/>
                    </a:lnTo>
                    <a:lnTo>
                      <a:pt x="3430" y="3620"/>
                    </a:lnTo>
                    <a:lnTo>
                      <a:pt x="3437" y="3609"/>
                    </a:lnTo>
                    <a:lnTo>
                      <a:pt x="3444" y="3610"/>
                    </a:lnTo>
                    <a:lnTo>
                      <a:pt x="3450" y="3600"/>
                    </a:lnTo>
                    <a:lnTo>
                      <a:pt x="3457" y="3587"/>
                    </a:lnTo>
                    <a:lnTo>
                      <a:pt x="3463" y="3574"/>
                    </a:lnTo>
                    <a:lnTo>
                      <a:pt x="3468" y="3567"/>
                    </a:lnTo>
                    <a:lnTo>
                      <a:pt x="3475" y="3552"/>
                    </a:lnTo>
                    <a:lnTo>
                      <a:pt x="3482" y="3549"/>
                    </a:lnTo>
                    <a:lnTo>
                      <a:pt x="3488" y="3545"/>
                    </a:lnTo>
                    <a:lnTo>
                      <a:pt x="3495" y="3540"/>
                    </a:lnTo>
                    <a:lnTo>
                      <a:pt x="3502" y="3539"/>
                    </a:lnTo>
                    <a:lnTo>
                      <a:pt x="3508" y="3530"/>
                    </a:lnTo>
                    <a:lnTo>
                      <a:pt x="3515" y="3522"/>
                    </a:lnTo>
                    <a:lnTo>
                      <a:pt x="3520" y="3522"/>
                    </a:lnTo>
                    <a:lnTo>
                      <a:pt x="3527" y="3512"/>
                    </a:lnTo>
                    <a:lnTo>
                      <a:pt x="3532" y="3497"/>
                    </a:lnTo>
                    <a:lnTo>
                      <a:pt x="3538" y="3495"/>
                    </a:lnTo>
                    <a:lnTo>
                      <a:pt x="3545" y="3494"/>
                    </a:lnTo>
                    <a:lnTo>
                      <a:pt x="3552" y="3482"/>
                    </a:lnTo>
                    <a:lnTo>
                      <a:pt x="3558" y="3479"/>
                    </a:lnTo>
                    <a:lnTo>
                      <a:pt x="3563" y="3475"/>
                    </a:lnTo>
                    <a:lnTo>
                      <a:pt x="3570" y="3464"/>
                    </a:lnTo>
                    <a:lnTo>
                      <a:pt x="3575" y="3462"/>
                    </a:lnTo>
                    <a:lnTo>
                      <a:pt x="3582" y="3454"/>
                    </a:lnTo>
                    <a:lnTo>
                      <a:pt x="3588" y="3452"/>
                    </a:lnTo>
                    <a:lnTo>
                      <a:pt x="3593" y="3445"/>
                    </a:lnTo>
                    <a:lnTo>
                      <a:pt x="3598" y="3437"/>
                    </a:lnTo>
                    <a:lnTo>
                      <a:pt x="3605" y="3429"/>
                    </a:lnTo>
                    <a:lnTo>
                      <a:pt x="3612" y="3427"/>
                    </a:lnTo>
                    <a:lnTo>
                      <a:pt x="3617" y="3409"/>
                    </a:lnTo>
                    <a:lnTo>
                      <a:pt x="3623" y="3407"/>
                    </a:lnTo>
                    <a:lnTo>
                      <a:pt x="3628" y="3395"/>
                    </a:lnTo>
                    <a:lnTo>
                      <a:pt x="3635" y="3395"/>
                    </a:lnTo>
                    <a:lnTo>
                      <a:pt x="3640" y="3389"/>
                    </a:lnTo>
                    <a:lnTo>
                      <a:pt x="3645" y="3382"/>
                    </a:lnTo>
                    <a:lnTo>
                      <a:pt x="3652" y="3389"/>
                    </a:lnTo>
                    <a:lnTo>
                      <a:pt x="3658" y="3374"/>
                    </a:lnTo>
                    <a:lnTo>
                      <a:pt x="3663" y="3367"/>
                    </a:lnTo>
                    <a:lnTo>
                      <a:pt x="3668" y="3370"/>
                    </a:lnTo>
                    <a:lnTo>
                      <a:pt x="3675" y="3354"/>
                    </a:lnTo>
                    <a:lnTo>
                      <a:pt x="3680" y="3352"/>
                    </a:lnTo>
                    <a:lnTo>
                      <a:pt x="3685" y="3346"/>
                    </a:lnTo>
                    <a:lnTo>
                      <a:pt x="3692" y="3342"/>
                    </a:lnTo>
                    <a:lnTo>
                      <a:pt x="3697" y="3324"/>
                    </a:lnTo>
                    <a:lnTo>
                      <a:pt x="3702" y="3322"/>
                    </a:lnTo>
                    <a:lnTo>
                      <a:pt x="3708" y="3317"/>
                    </a:lnTo>
                    <a:lnTo>
                      <a:pt x="3713" y="3319"/>
                    </a:lnTo>
                    <a:lnTo>
                      <a:pt x="3718" y="3311"/>
                    </a:lnTo>
                    <a:lnTo>
                      <a:pt x="3725" y="3299"/>
                    </a:lnTo>
                    <a:lnTo>
                      <a:pt x="3730" y="3297"/>
                    </a:lnTo>
                    <a:lnTo>
                      <a:pt x="3735" y="3286"/>
                    </a:lnTo>
                    <a:lnTo>
                      <a:pt x="3740" y="3281"/>
                    </a:lnTo>
                    <a:lnTo>
                      <a:pt x="3745" y="3281"/>
                    </a:lnTo>
                    <a:lnTo>
                      <a:pt x="3752" y="3271"/>
                    </a:lnTo>
                    <a:lnTo>
                      <a:pt x="3757" y="3259"/>
                    </a:lnTo>
                    <a:lnTo>
                      <a:pt x="3762" y="3266"/>
                    </a:lnTo>
                    <a:lnTo>
                      <a:pt x="3767" y="3259"/>
                    </a:lnTo>
                    <a:lnTo>
                      <a:pt x="3772" y="3252"/>
                    </a:lnTo>
                    <a:lnTo>
                      <a:pt x="3778" y="3249"/>
                    </a:lnTo>
                    <a:lnTo>
                      <a:pt x="3783" y="3236"/>
                    </a:lnTo>
                    <a:lnTo>
                      <a:pt x="3788" y="3229"/>
                    </a:lnTo>
                    <a:lnTo>
                      <a:pt x="3793" y="3226"/>
                    </a:lnTo>
                    <a:lnTo>
                      <a:pt x="3798" y="3222"/>
                    </a:lnTo>
                    <a:lnTo>
                      <a:pt x="3803" y="3214"/>
                    </a:lnTo>
                    <a:lnTo>
                      <a:pt x="3808" y="3202"/>
                    </a:lnTo>
                    <a:lnTo>
                      <a:pt x="3813" y="3199"/>
                    </a:lnTo>
                    <a:lnTo>
                      <a:pt x="3818" y="3194"/>
                    </a:lnTo>
                    <a:lnTo>
                      <a:pt x="3825" y="3181"/>
                    </a:lnTo>
                    <a:lnTo>
                      <a:pt x="3828" y="3186"/>
                    </a:lnTo>
                    <a:lnTo>
                      <a:pt x="3835" y="3172"/>
                    </a:lnTo>
                    <a:lnTo>
                      <a:pt x="3838" y="3169"/>
                    </a:lnTo>
                    <a:lnTo>
                      <a:pt x="3845" y="3164"/>
                    </a:lnTo>
                    <a:lnTo>
                      <a:pt x="3848" y="3154"/>
                    </a:lnTo>
                    <a:lnTo>
                      <a:pt x="3855" y="3156"/>
                    </a:lnTo>
                    <a:lnTo>
                      <a:pt x="3858" y="3147"/>
                    </a:lnTo>
                    <a:lnTo>
                      <a:pt x="3865" y="3129"/>
                    </a:lnTo>
                    <a:lnTo>
                      <a:pt x="3868" y="3129"/>
                    </a:lnTo>
                    <a:lnTo>
                      <a:pt x="3875" y="3132"/>
                    </a:lnTo>
                    <a:lnTo>
                      <a:pt x="3878" y="3124"/>
                    </a:lnTo>
                    <a:lnTo>
                      <a:pt x="3883" y="3124"/>
                    </a:lnTo>
                    <a:lnTo>
                      <a:pt x="3888" y="3119"/>
                    </a:lnTo>
                    <a:lnTo>
                      <a:pt x="3893" y="3124"/>
                    </a:lnTo>
                    <a:lnTo>
                      <a:pt x="3898" y="3117"/>
                    </a:lnTo>
                    <a:lnTo>
                      <a:pt x="3903" y="3107"/>
                    </a:lnTo>
                    <a:lnTo>
                      <a:pt x="3908" y="3106"/>
                    </a:lnTo>
                    <a:lnTo>
                      <a:pt x="3911" y="3092"/>
                    </a:lnTo>
                    <a:lnTo>
                      <a:pt x="3918" y="3089"/>
                    </a:lnTo>
                    <a:lnTo>
                      <a:pt x="3921" y="3084"/>
                    </a:lnTo>
                    <a:lnTo>
                      <a:pt x="3926" y="3079"/>
                    </a:lnTo>
                    <a:lnTo>
                      <a:pt x="3931" y="3071"/>
                    </a:lnTo>
                    <a:lnTo>
                      <a:pt x="3936" y="3073"/>
                    </a:lnTo>
                    <a:lnTo>
                      <a:pt x="3941" y="3059"/>
                    </a:lnTo>
                    <a:lnTo>
                      <a:pt x="3945" y="3046"/>
                    </a:lnTo>
                    <a:lnTo>
                      <a:pt x="3950" y="3044"/>
                    </a:lnTo>
                    <a:lnTo>
                      <a:pt x="3955" y="3041"/>
                    </a:lnTo>
                    <a:lnTo>
                      <a:pt x="3960" y="3036"/>
                    </a:lnTo>
                    <a:lnTo>
                      <a:pt x="3965" y="3039"/>
                    </a:lnTo>
                    <a:lnTo>
                      <a:pt x="3968" y="3034"/>
                    </a:lnTo>
                    <a:lnTo>
                      <a:pt x="3973" y="3026"/>
                    </a:lnTo>
                    <a:lnTo>
                      <a:pt x="3978" y="3021"/>
                    </a:lnTo>
                    <a:lnTo>
                      <a:pt x="3981" y="3016"/>
                    </a:lnTo>
                    <a:lnTo>
                      <a:pt x="3986" y="3009"/>
                    </a:lnTo>
                    <a:lnTo>
                      <a:pt x="3991" y="3004"/>
                    </a:lnTo>
                    <a:lnTo>
                      <a:pt x="3995" y="2996"/>
                    </a:lnTo>
                    <a:lnTo>
                      <a:pt x="4001" y="2993"/>
                    </a:lnTo>
                    <a:lnTo>
                      <a:pt x="4005" y="2986"/>
                    </a:lnTo>
                    <a:lnTo>
                      <a:pt x="4010" y="2978"/>
                    </a:lnTo>
                    <a:lnTo>
                      <a:pt x="4015" y="2973"/>
                    </a:lnTo>
                    <a:lnTo>
                      <a:pt x="4018" y="2969"/>
                    </a:lnTo>
                    <a:lnTo>
                      <a:pt x="4023" y="2964"/>
                    </a:lnTo>
                    <a:lnTo>
                      <a:pt x="4028" y="2963"/>
                    </a:lnTo>
                    <a:lnTo>
                      <a:pt x="4031" y="2961"/>
                    </a:lnTo>
                    <a:lnTo>
                      <a:pt x="4035" y="2956"/>
                    </a:lnTo>
                    <a:lnTo>
                      <a:pt x="4040" y="2933"/>
                    </a:lnTo>
                    <a:lnTo>
                      <a:pt x="4045" y="2928"/>
                    </a:lnTo>
                    <a:lnTo>
                      <a:pt x="4048" y="2911"/>
                    </a:lnTo>
                    <a:lnTo>
                      <a:pt x="4053" y="2916"/>
                    </a:lnTo>
                    <a:lnTo>
                      <a:pt x="4058" y="2913"/>
                    </a:lnTo>
                    <a:lnTo>
                      <a:pt x="4061" y="2919"/>
                    </a:lnTo>
                    <a:lnTo>
                      <a:pt x="4066" y="2918"/>
                    </a:lnTo>
                    <a:lnTo>
                      <a:pt x="4071" y="2914"/>
                    </a:lnTo>
                    <a:lnTo>
                      <a:pt x="4075" y="2911"/>
                    </a:lnTo>
                    <a:lnTo>
                      <a:pt x="4078" y="2908"/>
                    </a:lnTo>
                    <a:lnTo>
                      <a:pt x="4083" y="2904"/>
                    </a:lnTo>
                    <a:lnTo>
                      <a:pt x="4088" y="2898"/>
                    </a:lnTo>
                    <a:lnTo>
                      <a:pt x="4091" y="2889"/>
                    </a:lnTo>
                    <a:lnTo>
                      <a:pt x="4096" y="2883"/>
                    </a:lnTo>
                    <a:lnTo>
                      <a:pt x="4100" y="2883"/>
                    </a:lnTo>
                    <a:lnTo>
                      <a:pt x="4105" y="2881"/>
                    </a:lnTo>
                    <a:lnTo>
                      <a:pt x="4108" y="2876"/>
                    </a:lnTo>
                    <a:lnTo>
                      <a:pt x="4113" y="2871"/>
                    </a:lnTo>
                    <a:lnTo>
                      <a:pt x="4116" y="2866"/>
                    </a:lnTo>
                    <a:lnTo>
                      <a:pt x="4121" y="2861"/>
                    </a:lnTo>
                    <a:lnTo>
                      <a:pt x="4125" y="2859"/>
                    </a:lnTo>
                    <a:lnTo>
                      <a:pt x="4130" y="2854"/>
                    </a:lnTo>
                    <a:lnTo>
                      <a:pt x="4133" y="2843"/>
                    </a:lnTo>
                    <a:lnTo>
                      <a:pt x="4138" y="2839"/>
                    </a:lnTo>
                    <a:lnTo>
                      <a:pt x="4141" y="2826"/>
                    </a:lnTo>
                    <a:lnTo>
                      <a:pt x="4145" y="2823"/>
                    </a:lnTo>
                    <a:lnTo>
                      <a:pt x="4150" y="2816"/>
                    </a:lnTo>
                    <a:lnTo>
                      <a:pt x="4155" y="2806"/>
                    </a:lnTo>
                    <a:lnTo>
                      <a:pt x="4158" y="2806"/>
                    </a:lnTo>
                    <a:lnTo>
                      <a:pt x="4161" y="2801"/>
                    </a:lnTo>
                    <a:lnTo>
                      <a:pt x="4165" y="2801"/>
                    </a:lnTo>
                    <a:lnTo>
                      <a:pt x="4170" y="2790"/>
                    </a:lnTo>
                    <a:lnTo>
                      <a:pt x="4175" y="2783"/>
                    </a:lnTo>
                    <a:lnTo>
                      <a:pt x="4178" y="2778"/>
                    </a:lnTo>
                    <a:lnTo>
                      <a:pt x="4181" y="2780"/>
                    </a:lnTo>
                    <a:lnTo>
                      <a:pt x="4184" y="2778"/>
                    </a:lnTo>
                    <a:lnTo>
                      <a:pt x="4189" y="2770"/>
                    </a:lnTo>
                    <a:lnTo>
                      <a:pt x="4193" y="2770"/>
                    </a:lnTo>
                    <a:lnTo>
                      <a:pt x="4198" y="2761"/>
                    </a:lnTo>
                    <a:lnTo>
                      <a:pt x="4201" y="2758"/>
                    </a:lnTo>
                    <a:lnTo>
                      <a:pt x="4204" y="2755"/>
                    </a:lnTo>
                    <a:lnTo>
                      <a:pt x="4208" y="2756"/>
                    </a:lnTo>
                    <a:lnTo>
                      <a:pt x="4213" y="2748"/>
                    </a:lnTo>
                    <a:lnTo>
                      <a:pt x="4216" y="2745"/>
                    </a:lnTo>
                    <a:lnTo>
                      <a:pt x="4221" y="2741"/>
                    </a:lnTo>
                    <a:lnTo>
                      <a:pt x="4224" y="2731"/>
                    </a:lnTo>
                    <a:lnTo>
                      <a:pt x="4228" y="2726"/>
                    </a:lnTo>
                    <a:lnTo>
                      <a:pt x="4231" y="2730"/>
                    </a:lnTo>
                    <a:lnTo>
                      <a:pt x="4236" y="2723"/>
                    </a:lnTo>
                    <a:lnTo>
                      <a:pt x="4239" y="2726"/>
                    </a:lnTo>
                    <a:lnTo>
                      <a:pt x="4244" y="2720"/>
                    </a:lnTo>
                    <a:lnTo>
                      <a:pt x="4248" y="2710"/>
                    </a:lnTo>
                    <a:lnTo>
                      <a:pt x="4251" y="2710"/>
                    </a:lnTo>
                    <a:lnTo>
                      <a:pt x="4254" y="2700"/>
                    </a:lnTo>
                    <a:lnTo>
                      <a:pt x="4258" y="2700"/>
                    </a:lnTo>
                    <a:lnTo>
                      <a:pt x="4263" y="2691"/>
                    </a:lnTo>
                    <a:lnTo>
                      <a:pt x="4266" y="2685"/>
                    </a:lnTo>
                    <a:lnTo>
                      <a:pt x="4269" y="2683"/>
                    </a:lnTo>
                    <a:lnTo>
                      <a:pt x="4274" y="2683"/>
                    </a:lnTo>
                    <a:lnTo>
                      <a:pt x="4278" y="2678"/>
                    </a:lnTo>
                    <a:lnTo>
                      <a:pt x="4281" y="2666"/>
                    </a:lnTo>
                    <a:lnTo>
                      <a:pt x="4284" y="2665"/>
                    </a:lnTo>
                    <a:lnTo>
                      <a:pt x="4288" y="2658"/>
                    </a:lnTo>
                    <a:lnTo>
                      <a:pt x="4291" y="2656"/>
                    </a:lnTo>
                    <a:lnTo>
                      <a:pt x="4296" y="2658"/>
                    </a:lnTo>
                    <a:lnTo>
                      <a:pt x="4299" y="2648"/>
                    </a:lnTo>
                    <a:lnTo>
                      <a:pt x="4303" y="2646"/>
                    </a:lnTo>
                    <a:lnTo>
                      <a:pt x="4306" y="2640"/>
                    </a:lnTo>
                    <a:lnTo>
                      <a:pt x="4311" y="2635"/>
                    </a:lnTo>
                    <a:lnTo>
                      <a:pt x="4314" y="2628"/>
                    </a:lnTo>
                    <a:lnTo>
                      <a:pt x="4318" y="2626"/>
                    </a:lnTo>
                    <a:lnTo>
                      <a:pt x="4321" y="2630"/>
                    </a:lnTo>
                    <a:lnTo>
                      <a:pt x="4324" y="2625"/>
                    </a:lnTo>
                    <a:lnTo>
                      <a:pt x="4328" y="2613"/>
                    </a:lnTo>
                    <a:lnTo>
                      <a:pt x="4331" y="2611"/>
                    </a:lnTo>
                    <a:lnTo>
                      <a:pt x="4334" y="2610"/>
                    </a:lnTo>
                    <a:lnTo>
                      <a:pt x="4339" y="2598"/>
                    </a:lnTo>
                    <a:lnTo>
                      <a:pt x="4343" y="2596"/>
                    </a:lnTo>
                    <a:lnTo>
                      <a:pt x="4346" y="2590"/>
                    </a:lnTo>
                    <a:lnTo>
                      <a:pt x="4349" y="2586"/>
                    </a:lnTo>
                    <a:lnTo>
                      <a:pt x="4353" y="2578"/>
                    </a:lnTo>
                    <a:lnTo>
                      <a:pt x="4356" y="2573"/>
                    </a:lnTo>
                    <a:lnTo>
                      <a:pt x="4361" y="2571"/>
                    </a:lnTo>
                    <a:lnTo>
                      <a:pt x="4364" y="2568"/>
                    </a:lnTo>
                    <a:lnTo>
                      <a:pt x="4368" y="2563"/>
                    </a:lnTo>
                    <a:lnTo>
                      <a:pt x="4371" y="2558"/>
                    </a:lnTo>
                    <a:lnTo>
                      <a:pt x="4374" y="2555"/>
                    </a:lnTo>
                    <a:lnTo>
                      <a:pt x="4378" y="2548"/>
                    </a:lnTo>
                    <a:lnTo>
                      <a:pt x="4381" y="2547"/>
                    </a:lnTo>
                    <a:lnTo>
                      <a:pt x="4384" y="2543"/>
                    </a:lnTo>
                    <a:lnTo>
                      <a:pt x="4388" y="2537"/>
                    </a:lnTo>
                    <a:lnTo>
                      <a:pt x="4391" y="2533"/>
                    </a:lnTo>
                    <a:lnTo>
                      <a:pt x="4394" y="2525"/>
                    </a:lnTo>
                    <a:lnTo>
                      <a:pt x="4398" y="2520"/>
                    </a:lnTo>
                    <a:lnTo>
                      <a:pt x="4401" y="2512"/>
                    </a:lnTo>
                    <a:lnTo>
                      <a:pt x="4404" y="2517"/>
                    </a:lnTo>
                    <a:lnTo>
                      <a:pt x="4408" y="2510"/>
                    </a:lnTo>
                    <a:lnTo>
                      <a:pt x="4411" y="2507"/>
                    </a:lnTo>
                    <a:lnTo>
                      <a:pt x="4414" y="2505"/>
                    </a:lnTo>
                    <a:lnTo>
                      <a:pt x="4418" y="2502"/>
                    </a:lnTo>
                    <a:lnTo>
                      <a:pt x="4421" y="2497"/>
                    </a:lnTo>
                    <a:lnTo>
                      <a:pt x="4424" y="2487"/>
                    </a:lnTo>
                    <a:lnTo>
                      <a:pt x="4428" y="2483"/>
                    </a:lnTo>
                    <a:lnTo>
                      <a:pt x="4431" y="2477"/>
                    </a:lnTo>
                    <a:lnTo>
                      <a:pt x="4434" y="2477"/>
                    </a:lnTo>
                    <a:lnTo>
                      <a:pt x="4438" y="2473"/>
                    </a:lnTo>
                    <a:lnTo>
                      <a:pt x="4441" y="2468"/>
                    </a:lnTo>
                    <a:lnTo>
                      <a:pt x="4444" y="2463"/>
                    </a:lnTo>
                    <a:lnTo>
                      <a:pt x="4448" y="2460"/>
                    </a:lnTo>
                    <a:lnTo>
                      <a:pt x="4451" y="2457"/>
                    </a:lnTo>
                    <a:lnTo>
                      <a:pt x="4454" y="2450"/>
                    </a:lnTo>
                    <a:lnTo>
                      <a:pt x="4458" y="2448"/>
                    </a:lnTo>
                    <a:lnTo>
                      <a:pt x="4461" y="2443"/>
                    </a:lnTo>
                    <a:lnTo>
                      <a:pt x="4464" y="2440"/>
                    </a:lnTo>
                    <a:lnTo>
                      <a:pt x="4468" y="2435"/>
                    </a:lnTo>
                    <a:lnTo>
                      <a:pt x="4471" y="2432"/>
                    </a:lnTo>
                    <a:lnTo>
                      <a:pt x="4474" y="2428"/>
                    </a:lnTo>
                    <a:lnTo>
                      <a:pt x="4478" y="2422"/>
                    </a:lnTo>
                    <a:lnTo>
                      <a:pt x="4481" y="2418"/>
                    </a:lnTo>
                    <a:lnTo>
                      <a:pt x="4484" y="2415"/>
                    </a:lnTo>
                    <a:lnTo>
                      <a:pt x="4488" y="2408"/>
                    </a:lnTo>
                    <a:lnTo>
                      <a:pt x="4491" y="2407"/>
                    </a:lnTo>
                    <a:lnTo>
                      <a:pt x="4494" y="2403"/>
                    </a:lnTo>
                    <a:lnTo>
                      <a:pt x="4498" y="2402"/>
                    </a:lnTo>
                    <a:lnTo>
                      <a:pt x="4501" y="2393"/>
                    </a:lnTo>
                    <a:lnTo>
                      <a:pt x="4504" y="2388"/>
                    </a:lnTo>
                    <a:lnTo>
                      <a:pt x="4506" y="2383"/>
                    </a:lnTo>
                    <a:lnTo>
                      <a:pt x="4509" y="2380"/>
                    </a:lnTo>
                    <a:lnTo>
                      <a:pt x="4513" y="2380"/>
                    </a:lnTo>
                    <a:lnTo>
                      <a:pt x="4516" y="2375"/>
                    </a:lnTo>
                    <a:lnTo>
                      <a:pt x="4519" y="2372"/>
                    </a:lnTo>
                    <a:lnTo>
                      <a:pt x="4523" y="2370"/>
                    </a:lnTo>
                    <a:lnTo>
                      <a:pt x="4524" y="2365"/>
                    </a:lnTo>
                    <a:lnTo>
                      <a:pt x="4528" y="2363"/>
                    </a:lnTo>
                    <a:lnTo>
                      <a:pt x="4531" y="2360"/>
                    </a:lnTo>
                    <a:lnTo>
                      <a:pt x="4534" y="2357"/>
                    </a:lnTo>
                    <a:lnTo>
                      <a:pt x="4538" y="2353"/>
                    </a:lnTo>
                    <a:lnTo>
                      <a:pt x="4541" y="2353"/>
                    </a:lnTo>
                    <a:lnTo>
                      <a:pt x="4544" y="2350"/>
                    </a:lnTo>
                    <a:lnTo>
                      <a:pt x="4548" y="2343"/>
                    </a:lnTo>
                    <a:lnTo>
                      <a:pt x="4551" y="2340"/>
                    </a:lnTo>
                    <a:lnTo>
                      <a:pt x="4552" y="2343"/>
                    </a:lnTo>
                    <a:lnTo>
                      <a:pt x="4556" y="2338"/>
                    </a:lnTo>
                    <a:lnTo>
                      <a:pt x="4559" y="2340"/>
                    </a:lnTo>
                    <a:lnTo>
                      <a:pt x="4562" y="2328"/>
                    </a:lnTo>
                    <a:lnTo>
                      <a:pt x="4564" y="2323"/>
                    </a:lnTo>
                    <a:lnTo>
                      <a:pt x="4567" y="2323"/>
                    </a:lnTo>
                    <a:lnTo>
                      <a:pt x="4571" y="2323"/>
                    </a:lnTo>
                    <a:lnTo>
                      <a:pt x="4574" y="2317"/>
                    </a:lnTo>
                    <a:lnTo>
                      <a:pt x="4577" y="2313"/>
                    </a:lnTo>
                    <a:lnTo>
                      <a:pt x="4581" y="2307"/>
                    </a:lnTo>
                    <a:lnTo>
                      <a:pt x="4584" y="2300"/>
                    </a:lnTo>
                    <a:lnTo>
                      <a:pt x="4586" y="2297"/>
                    </a:lnTo>
                    <a:lnTo>
                      <a:pt x="4589" y="2293"/>
                    </a:lnTo>
                    <a:lnTo>
                      <a:pt x="4592" y="2287"/>
                    </a:lnTo>
                    <a:lnTo>
                      <a:pt x="4596" y="2280"/>
                    </a:lnTo>
                    <a:lnTo>
                      <a:pt x="4597" y="2282"/>
                    </a:lnTo>
                    <a:lnTo>
                      <a:pt x="4601" y="2272"/>
                    </a:lnTo>
                    <a:lnTo>
                      <a:pt x="4604" y="2274"/>
                    </a:lnTo>
                    <a:lnTo>
                      <a:pt x="4607" y="2274"/>
                    </a:lnTo>
                    <a:lnTo>
                      <a:pt x="4611" y="2264"/>
                    </a:lnTo>
                    <a:lnTo>
                      <a:pt x="4614" y="2264"/>
                    </a:lnTo>
                    <a:lnTo>
                      <a:pt x="4616" y="2254"/>
                    </a:lnTo>
                    <a:lnTo>
                      <a:pt x="4619" y="2250"/>
                    </a:lnTo>
                    <a:lnTo>
                      <a:pt x="4621" y="2245"/>
                    </a:lnTo>
                    <a:lnTo>
                      <a:pt x="4624" y="2242"/>
                    </a:lnTo>
                    <a:lnTo>
                      <a:pt x="4627" y="2245"/>
                    </a:lnTo>
                    <a:lnTo>
                      <a:pt x="4631" y="2237"/>
                    </a:lnTo>
                    <a:lnTo>
                      <a:pt x="4634" y="2237"/>
                    </a:lnTo>
                    <a:lnTo>
                      <a:pt x="4637" y="2235"/>
                    </a:lnTo>
                    <a:lnTo>
                      <a:pt x="4639" y="2234"/>
                    </a:lnTo>
                    <a:lnTo>
                      <a:pt x="4642" y="2227"/>
                    </a:lnTo>
                    <a:lnTo>
                      <a:pt x="4644" y="2227"/>
                    </a:lnTo>
                    <a:lnTo>
                      <a:pt x="4647" y="2219"/>
                    </a:lnTo>
                    <a:lnTo>
                      <a:pt x="4651" y="2219"/>
                    </a:lnTo>
                    <a:lnTo>
                      <a:pt x="4654" y="2217"/>
                    </a:lnTo>
                    <a:lnTo>
                      <a:pt x="4657" y="2210"/>
                    </a:lnTo>
                    <a:lnTo>
                      <a:pt x="4659" y="2204"/>
                    </a:lnTo>
                    <a:lnTo>
                      <a:pt x="4662" y="2205"/>
                    </a:lnTo>
                    <a:lnTo>
                      <a:pt x="4664" y="2205"/>
                    </a:lnTo>
                    <a:lnTo>
                      <a:pt x="4667" y="2197"/>
                    </a:lnTo>
                    <a:lnTo>
                      <a:pt x="4671" y="2197"/>
                    </a:lnTo>
                    <a:lnTo>
                      <a:pt x="4674" y="2200"/>
                    </a:lnTo>
                    <a:lnTo>
                      <a:pt x="4676" y="2194"/>
                    </a:lnTo>
                    <a:lnTo>
                      <a:pt x="4679" y="2189"/>
                    </a:lnTo>
                    <a:lnTo>
                      <a:pt x="4682" y="2179"/>
                    </a:lnTo>
                    <a:lnTo>
                      <a:pt x="4684" y="2174"/>
                    </a:lnTo>
                    <a:lnTo>
                      <a:pt x="4687" y="2174"/>
                    </a:lnTo>
                    <a:lnTo>
                      <a:pt x="4691" y="2155"/>
                    </a:lnTo>
                    <a:lnTo>
                      <a:pt x="4694" y="2167"/>
                    </a:lnTo>
                    <a:lnTo>
                      <a:pt x="4696" y="2164"/>
                    </a:lnTo>
                    <a:lnTo>
                      <a:pt x="4699" y="2167"/>
                    </a:lnTo>
                    <a:lnTo>
                      <a:pt x="4701" y="2162"/>
                    </a:lnTo>
                    <a:lnTo>
                      <a:pt x="4704" y="2162"/>
                    </a:lnTo>
                    <a:lnTo>
                      <a:pt x="4707" y="2155"/>
                    </a:lnTo>
                    <a:lnTo>
                      <a:pt x="4711" y="2152"/>
                    </a:lnTo>
                    <a:lnTo>
                      <a:pt x="4712" y="2152"/>
                    </a:lnTo>
                    <a:lnTo>
                      <a:pt x="4714" y="2147"/>
                    </a:lnTo>
                    <a:lnTo>
                      <a:pt x="4717" y="2145"/>
                    </a:lnTo>
                    <a:lnTo>
                      <a:pt x="4721" y="2140"/>
                    </a:lnTo>
                    <a:lnTo>
                      <a:pt x="4724" y="2135"/>
                    </a:lnTo>
                    <a:lnTo>
                      <a:pt x="4726" y="2130"/>
                    </a:lnTo>
                    <a:lnTo>
                      <a:pt x="4729" y="2134"/>
                    </a:lnTo>
                    <a:lnTo>
                      <a:pt x="4731" y="2127"/>
                    </a:lnTo>
                    <a:lnTo>
                      <a:pt x="4734" y="2122"/>
                    </a:lnTo>
                    <a:lnTo>
                      <a:pt x="4737" y="2119"/>
                    </a:lnTo>
                    <a:lnTo>
                      <a:pt x="4739" y="2115"/>
                    </a:lnTo>
                    <a:lnTo>
                      <a:pt x="4742" y="2110"/>
                    </a:lnTo>
                    <a:lnTo>
                      <a:pt x="4744" y="2115"/>
                    </a:lnTo>
                    <a:lnTo>
                      <a:pt x="4747" y="2105"/>
                    </a:lnTo>
                    <a:lnTo>
                      <a:pt x="4751" y="2107"/>
                    </a:lnTo>
                    <a:lnTo>
                      <a:pt x="4754" y="2099"/>
                    </a:lnTo>
                    <a:lnTo>
                      <a:pt x="4756" y="2095"/>
                    </a:lnTo>
                    <a:lnTo>
                      <a:pt x="4757" y="2084"/>
                    </a:lnTo>
                    <a:lnTo>
                      <a:pt x="4761" y="2084"/>
                    </a:lnTo>
                    <a:lnTo>
                      <a:pt x="4764" y="2087"/>
                    </a:lnTo>
                    <a:lnTo>
                      <a:pt x="4766" y="2077"/>
                    </a:lnTo>
                    <a:lnTo>
                      <a:pt x="4769" y="2074"/>
                    </a:lnTo>
                    <a:lnTo>
                      <a:pt x="4771" y="2072"/>
                    </a:lnTo>
                    <a:lnTo>
                      <a:pt x="4774" y="2069"/>
                    </a:lnTo>
                    <a:lnTo>
                      <a:pt x="4777" y="2067"/>
                    </a:lnTo>
                    <a:lnTo>
                      <a:pt x="4779" y="2059"/>
                    </a:lnTo>
                    <a:lnTo>
                      <a:pt x="4782" y="2055"/>
                    </a:lnTo>
                    <a:lnTo>
                      <a:pt x="4784" y="2049"/>
                    </a:lnTo>
                    <a:lnTo>
                      <a:pt x="4787" y="2047"/>
                    </a:lnTo>
                    <a:lnTo>
                      <a:pt x="4791" y="2040"/>
                    </a:lnTo>
                    <a:lnTo>
                      <a:pt x="4792" y="2039"/>
                    </a:lnTo>
                    <a:lnTo>
                      <a:pt x="4794" y="2042"/>
                    </a:lnTo>
                    <a:lnTo>
                      <a:pt x="4797" y="2042"/>
                    </a:lnTo>
                    <a:lnTo>
                      <a:pt x="4801" y="2032"/>
                    </a:lnTo>
                    <a:lnTo>
                      <a:pt x="4802" y="2032"/>
                    </a:lnTo>
                    <a:lnTo>
                      <a:pt x="4806" y="2032"/>
                    </a:lnTo>
                    <a:lnTo>
                      <a:pt x="4807" y="2029"/>
                    </a:lnTo>
                    <a:lnTo>
                      <a:pt x="4811" y="2025"/>
                    </a:lnTo>
                    <a:lnTo>
                      <a:pt x="4814" y="2020"/>
                    </a:lnTo>
                    <a:lnTo>
                      <a:pt x="4816" y="2017"/>
                    </a:lnTo>
                    <a:lnTo>
                      <a:pt x="4817" y="2004"/>
                    </a:lnTo>
                    <a:lnTo>
                      <a:pt x="4821" y="2004"/>
                    </a:lnTo>
                    <a:lnTo>
                      <a:pt x="4824" y="2004"/>
                    </a:lnTo>
                    <a:lnTo>
                      <a:pt x="4826" y="1992"/>
                    </a:lnTo>
                    <a:lnTo>
                      <a:pt x="4827" y="1989"/>
                    </a:lnTo>
                    <a:lnTo>
                      <a:pt x="4831" y="1999"/>
                    </a:lnTo>
                    <a:lnTo>
                      <a:pt x="4834" y="2001"/>
                    </a:lnTo>
                    <a:lnTo>
                      <a:pt x="4836" y="1989"/>
                    </a:lnTo>
                    <a:lnTo>
                      <a:pt x="4839" y="1986"/>
                    </a:lnTo>
                    <a:lnTo>
                      <a:pt x="4841" y="1981"/>
                    </a:lnTo>
                    <a:lnTo>
                      <a:pt x="4844" y="1972"/>
                    </a:lnTo>
                    <a:lnTo>
                      <a:pt x="4846" y="1962"/>
                    </a:lnTo>
                    <a:lnTo>
                      <a:pt x="4849" y="1971"/>
                    </a:lnTo>
                    <a:lnTo>
                      <a:pt x="4851" y="1969"/>
                    </a:lnTo>
                    <a:lnTo>
                      <a:pt x="4854" y="1969"/>
                    </a:lnTo>
                    <a:lnTo>
                      <a:pt x="4856" y="1974"/>
                    </a:lnTo>
                    <a:lnTo>
                      <a:pt x="4859" y="1969"/>
                    </a:lnTo>
                    <a:lnTo>
                      <a:pt x="4861" y="1964"/>
                    </a:lnTo>
                    <a:lnTo>
                      <a:pt x="4864" y="1962"/>
                    </a:lnTo>
                    <a:lnTo>
                      <a:pt x="4866" y="1952"/>
                    </a:lnTo>
                    <a:lnTo>
                      <a:pt x="4867" y="1954"/>
                    </a:lnTo>
                    <a:lnTo>
                      <a:pt x="4871" y="1951"/>
                    </a:lnTo>
                    <a:lnTo>
                      <a:pt x="4874" y="1952"/>
                    </a:lnTo>
                    <a:lnTo>
                      <a:pt x="4876" y="1954"/>
                    </a:lnTo>
                    <a:lnTo>
                      <a:pt x="4877" y="1946"/>
                    </a:lnTo>
                    <a:lnTo>
                      <a:pt x="4881" y="1947"/>
                    </a:lnTo>
                    <a:lnTo>
                      <a:pt x="4884" y="1941"/>
                    </a:lnTo>
                    <a:lnTo>
                      <a:pt x="4886" y="1937"/>
                    </a:lnTo>
                    <a:lnTo>
                      <a:pt x="4887" y="1934"/>
                    </a:lnTo>
                    <a:lnTo>
                      <a:pt x="4891" y="1934"/>
                    </a:lnTo>
                    <a:lnTo>
                      <a:pt x="4892" y="1937"/>
                    </a:lnTo>
                    <a:lnTo>
                      <a:pt x="4896" y="1922"/>
                    </a:lnTo>
                    <a:lnTo>
                      <a:pt x="4897" y="1924"/>
                    </a:lnTo>
                    <a:lnTo>
                      <a:pt x="4901" y="1929"/>
                    </a:lnTo>
                    <a:lnTo>
                      <a:pt x="4902" y="1926"/>
                    </a:lnTo>
                    <a:lnTo>
                      <a:pt x="4904" y="1917"/>
                    </a:lnTo>
                    <a:lnTo>
                      <a:pt x="4907" y="1916"/>
                    </a:lnTo>
                    <a:lnTo>
                      <a:pt x="4911" y="1912"/>
                    </a:lnTo>
                    <a:lnTo>
                      <a:pt x="4912" y="1909"/>
                    </a:lnTo>
                    <a:lnTo>
                      <a:pt x="4914" y="1902"/>
                    </a:lnTo>
                    <a:lnTo>
                      <a:pt x="4917" y="1897"/>
                    </a:lnTo>
                    <a:lnTo>
                      <a:pt x="4919" y="1891"/>
                    </a:lnTo>
                    <a:lnTo>
                      <a:pt x="4920" y="1891"/>
                    </a:lnTo>
                    <a:lnTo>
                      <a:pt x="4924" y="1887"/>
                    </a:lnTo>
                    <a:lnTo>
                      <a:pt x="4927" y="1889"/>
                    </a:lnTo>
                    <a:lnTo>
                      <a:pt x="4929" y="1887"/>
                    </a:lnTo>
                    <a:lnTo>
                      <a:pt x="4930" y="1882"/>
                    </a:lnTo>
                    <a:lnTo>
                      <a:pt x="4934" y="1877"/>
                    </a:lnTo>
                    <a:lnTo>
                      <a:pt x="4935" y="1876"/>
                    </a:lnTo>
                    <a:lnTo>
                      <a:pt x="4937" y="1872"/>
                    </a:lnTo>
                    <a:lnTo>
                      <a:pt x="4940" y="1867"/>
                    </a:lnTo>
                    <a:lnTo>
                      <a:pt x="4942" y="1866"/>
                    </a:lnTo>
                    <a:lnTo>
                      <a:pt x="4945" y="1861"/>
                    </a:lnTo>
                    <a:lnTo>
                      <a:pt x="4947" y="1849"/>
                    </a:lnTo>
                    <a:lnTo>
                      <a:pt x="4950" y="1856"/>
                    </a:lnTo>
                    <a:lnTo>
                      <a:pt x="4952" y="1852"/>
                    </a:lnTo>
                    <a:lnTo>
                      <a:pt x="4954" y="1836"/>
                    </a:lnTo>
                    <a:lnTo>
                      <a:pt x="4957" y="1842"/>
                    </a:lnTo>
                    <a:lnTo>
                      <a:pt x="4959" y="1842"/>
                    </a:lnTo>
                    <a:lnTo>
                      <a:pt x="4960" y="1836"/>
                    </a:lnTo>
                    <a:lnTo>
                      <a:pt x="4964" y="1836"/>
                    </a:lnTo>
                    <a:lnTo>
                      <a:pt x="4965" y="1832"/>
                    </a:lnTo>
                    <a:lnTo>
                      <a:pt x="4967" y="1827"/>
                    </a:lnTo>
                    <a:lnTo>
                      <a:pt x="4970" y="1826"/>
                    </a:lnTo>
                    <a:lnTo>
                      <a:pt x="4974" y="1827"/>
                    </a:lnTo>
                    <a:lnTo>
                      <a:pt x="4975" y="1822"/>
                    </a:lnTo>
                    <a:lnTo>
                      <a:pt x="4977" y="1814"/>
                    </a:lnTo>
                    <a:lnTo>
                      <a:pt x="4980" y="1817"/>
                    </a:lnTo>
                    <a:lnTo>
                      <a:pt x="4982" y="1814"/>
                    </a:lnTo>
                    <a:lnTo>
                      <a:pt x="4984" y="1811"/>
                    </a:lnTo>
                    <a:lnTo>
                      <a:pt x="4987" y="1806"/>
                    </a:lnTo>
                    <a:lnTo>
                      <a:pt x="4989" y="1806"/>
                    </a:lnTo>
                    <a:lnTo>
                      <a:pt x="4990" y="1799"/>
                    </a:lnTo>
                    <a:lnTo>
                      <a:pt x="4992" y="1799"/>
                    </a:lnTo>
                    <a:lnTo>
                      <a:pt x="4995" y="1794"/>
                    </a:lnTo>
                    <a:lnTo>
                      <a:pt x="4997" y="1786"/>
                    </a:lnTo>
                    <a:lnTo>
                      <a:pt x="4999" y="1787"/>
                    </a:lnTo>
                    <a:lnTo>
                      <a:pt x="5002" y="1787"/>
                    </a:lnTo>
                    <a:lnTo>
                      <a:pt x="5004" y="1781"/>
                    </a:lnTo>
                    <a:lnTo>
                      <a:pt x="5005" y="1776"/>
                    </a:lnTo>
                    <a:lnTo>
                      <a:pt x="5009" y="1777"/>
                    </a:lnTo>
                    <a:lnTo>
                      <a:pt x="5010" y="1769"/>
                    </a:lnTo>
                    <a:lnTo>
                      <a:pt x="5012" y="1767"/>
                    </a:lnTo>
                    <a:lnTo>
                      <a:pt x="5015" y="1762"/>
                    </a:lnTo>
                    <a:lnTo>
                      <a:pt x="5017" y="1766"/>
                    </a:lnTo>
                    <a:lnTo>
                      <a:pt x="5019" y="1757"/>
                    </a:lnTo>
                    <a:lnTo>
                      <a:pt x="5022" y="1757"/>
                    </a:lnTo>
                    <a:lnTo>
                      <a:pt x="5024" y="1752"/>
                    </a:lnTo>
                    <a:lnTo>
                      <a:pt x="5025" y="1747"/>
                    </a:lnTo>
                    <a:lnTo>
                      <a:pt x="5029" y="1749"/>
                    </a:lnTo>
                    <a:lnTo>
                      <a:pt x="5030" y="1746"/>
                    </a:lnTo>
                    <a:lnTo>
                      <a:pt x="5032" y="1736"/>
                    </a:lnTo>
                    <a:lnTo>
                      <a:pt x="5035" y="1742"/>
                    </a:lnTo>
                    <a:lnTo>
                      <a:pt x="5037" y="1738"/>
                    </a:lnTo>
                    <a:lnTo>
                      <a:pt x="5039" y="1724"/>
                    </a:lnTo>
                    <a:lnTo>
                      <a:pt x="5042" y="1726"/>
                    </a:lnTo>
                    <a:lnTo>
                      <a:pt x="5044" y="1723"/>
                    </a:lnTo>
                    <a:lnTo>
                      <a:pt x="5045" y="1709"/>
                    </a:lnTo>
                    <a:lnTo>
                      <a:pt x="5049" y="1709"/>
                    </a:lnTo>
                    <a:lnTo>
                      <a:pt x="5050" y="1706"/>
                    </a:lnTo>
                    <a:lnTo>
                      <a:pt x="5052" y="1694"/>
                    </a:lnTo>
                    <a:lnTo>
                      <a:pt x="5055" y="1689"/>
                    </a:lnTo>
                    <a:lnTo>
                      <a:pt x="5057" y="1688"/>
                    </a:lnTo>
                    <a:lnTo>
                      <a:pt x="5059" y="1683"/>
                    </a:lnTo>
                    <a:lnTo>
                      <a:pt x="5062" y="1681"/>
                    </a:lnTo>
                    <a:lnTo>
                      <a:pt x="5064" y="1676"/>
                    </a:lnTo>
                    <a:lnTo>
                      <a:pt x="5065" y="1673"/>
                    </a:lnTo>
                    <a:lnTo>
                      <a:pt x="5067" y="1671"/>
                    </a:lnTo>
                    <a:lnTo>
                      <a:pt x="5069" y="1668"/>
                    </a:lnTo>
                    <a:lnTo>
                      <a:pt x="5072" y="1666"/>
                    </a:lnTo>
                    <a:lnTo>
                      <a:pt x="5074" y="1659"/>
                    </a:lnTo>
                    <a:lnTo>
                      <a:pt x="5075" y="1661"/>
                    </a:lnTo>
                    <a:lnTo>
                      <a:pt x="5079" y="1654"/>
                    </a:lnTo>
                    <a:lnTo>
                      <a:pt x="5080" y="1653"/>
                    </a:lnTo>
                    <a:lnTo>
                      <a:pt x="5082" y="1648"/>
                    </a:lnTo>
                    <a:lnTo>
                      <a:pt x="5085" y="1643"/>
                    </a:lnTo>
                    <a:lnTo>
                      <a:pt x="5087" y="1646"/>
                    </a:lnTo>
                    <a:lnTo>
                      <a:pt x="5089" y="1641"/>
                    </a:lnTo>
                    <a:lnTo>
                      <a:pt x="5090" y="1638"/>
                    </a:lnTo>
                    <a:lnTo>
                      <a:pt x="5092" y="1643"/>
                    </a:lnTo>
                    <a:lnTo>
                      <a:pt x="5095" y="1639"/>
                    </a:lnTo>
                    <a:lnTo>
                      <a:pt x="5097" y="1633"/>
                    </a:lnTo>
                    <a:lnTo>
                      <a:pt x="5099" y="1628"/>
                    </a:lnTo>
                    <a:lnTo>
                      <a:pt x="5102" y="1633"/>
                    </a:lnTo>
                    <a:lnTo>
                      <a:pt x="5104" y="1634"/>
                    </a:lnTo>
                    <a:lnTo>
                      <a:pt x="5105" y="1631"/>
                    </a:lnTo>
                    <a:lnTo>
                      <a:pt x="5109" y="1619"/>
                    </a:lnTo>
                    <a:lnTo>
                      <a:pt x="5109" y="1616"/>
                    </a:lnTo>
                    <a:lnTo>
                      <a:pt x="5112" y="1618"/>
                    </a:lnTo>
                    <a:lnTo>
                      <a:pt x="5114" y="1618"/>
                    </a:lnTo>
                    <a:lnTo>
                      <a:pt x="5115" y="1631"/>
                    </a:lnTo>
                    <a:lnTo>
                      <a:pt x="5119" y="1624"/>
                    </a:lnTo>
                    <a:lnTo>
                      <a:pt x="5120" y="1624"/>
                    </a:lnTo>
                    <a:lnTo>
                      <a:pt x="5122" y="1628"/>
                    </a:lnTo>
                    <a:lnTo>
                      <a:pt x="5125" y="1624"/>
                    </a:lnTo>
                    <a:lnTo>
                      <a:pt x="5125" y="1616"/>
                    </a:lnTo>
                    <a:lnTo>
                      <a:pt x="5129" y="1614"/>
                    </a:lnTo>
                    <a:lnTo>
                      <a:pt x="5130" y="1608"/>
                    </a:lnTo>
                    <a:lnTo>
                      <a:pt x="5132" y="1613"/>
                    </a:lnTo>
                    <a:lnTo>
                      <a:pt x="5135" y="1614"/>
                    </a:lnTo>
                    <a:lnTo>
                      <a:pt x="5137" y="1611"/>
                    </a:lnTo>
                    <a:lnTo>
                      <a:pt x="5139" y="1611"/>
                    </a:lnTo>
                    <a:lnTo>
                      <a:pt x="5140" y="1608"/>
                    </a:lnTo>
                    <a:lnTo>
                      <a:pt x="5142" y="1613"/>
                    </a:lnTo>
                    <a:lnTo>
                      <a:pt x="5145" y="1609"/>
                    </a:lnTo>
                    <a:lnTo>
                      <a:pt x="5147" y="1604"/>
                    </a:lnTo>
                    <a:lnTo>
                      <a:pt x="5149" y="1596"/>
                    </a:lnTo>
                    <a:lnTo>
                      <a:pt x="5150" y="1594"/>
                    </a:lnTo>
                    <a:lnTo>
                      <a:pt x="5152" y="1588"/>
                    </a:lnTo>
                    <a:lnTo>
                      <a:pt x="5155" y="1578"/>
                    </a:lnTo>
                    <a:lnTo>
                      <a:pt x="5157" y="1578"/>
                    </a:lnTo>
                    <a:lnTo>
                      <a:pt x="5159" y="1571"/>
                    </a:lnTo>
                    <a:lnTo>
                      <a:pt x="5162" y="1574"/>
                    </a:lnTo>
                    <a:lnTo>
                      <a:pt x="5162" y="1569"/>
                    </a:lnTo>
                    <a:lnTo>
                      <a:pt x="5165" y="1576"/>
                    </a:lnTo>
                    <a:lnTo>
                      <a:pt x="5167" y="1569"/>
                    </a:lnTo>
                    <a:lnTo>
                      <a:pt x="5169" y="1564"/>
                    </a:lnTo>
                    <a:lnTo>
                      <a:pt x="5172" y="1564"/>
                    </a:lnTo>
                    <a:lnTo>
                      <a:pt x="5172" y="1558"/>
                    </a:lnTo>
                    <a:lnTo>
                      <a:pt x="5175" y="1561"/>
                    </a:lnTo>
                    <a:lnTo>
                      <a:pt x="5177" y="1551"/>
                    </a:lnTo>
                    <a:lnTo>
                      <a:pt x="5179" y="1549"/>
                    </a:lnTo>
                    <a:lnTo>
                      <a:pt x="5182" y="1551"/>
                    </a:lnTo>
                    <a:lnTo>
                      <a:pt x="5182" y="1538"/>
                    </a:lnTo>
                    <a:lnTo>
                      <a:pt x="5185" y="1529"/>
                    </a:lnTo>
                    <a:lnTo>
                      <a:pt x="5187" y="1531"/>
                    </a:lnTo>
                    <a:lnTo>
                      <a:pt x="5189" y="1528"/>
                    </a:lnTo>
                    <a:lnTo>
                      <a:pt x="5190" y="1524"/>
                    </a:lnTo>
                    <a:lnTo>
                      <a:pt x="5192" y="1528"/>
                    </a:lnTo>
                    <a:lnTo>
                      <a:pt x="5195" y="1528"/>
                    </a:lnTo>
                    <a:lnTo>
                      <a:pt x="5197" y="1531"/>
                    </a:lnTo>
                    <a:lnTo>
                      <a:pt x="5199" y="1523"/>
                    </a:lnTo>
                    <a:lnTo>
                      <a:pt x="5200" y="1521"/>
                    </a:lnTo>
                    <a:lnTo>
                      <a:pt x="5202" y="1523"/>
                    </a:lnTo>
                    <a:lnTo>
                      <a:pt x="5205" y="1511"/>
                    </a:lnTo>
                    <a:lnTo>
                      <a:pt x="5207" y="1518"/>
                    </a:lnTo>
                    <a:lnTo>
                      <a:pt x="5209" y="1504"/>
                    </a:lnTo>
                    <a:lnTo>
                      <a:pt x="5210" y="1506"/>
                    </a:lnTo>
                    <a:lnTo>
                      <a:pt x="5212" y="1503"/>
                    </a:lnTo>
                    <a:lnTo>
                      <a:pt x="5215" y="1491"/>
                    </a:lnTo>
                    <a:lnTo>
                      <a:pt x="5215" y="1498"/>
                    </a:lnTo>
                    <a:lnTo>
                      <a:pt x="5219" y="1494"/>
                    </a:lnTo>
                    <a:lnTo>
                      <a:pt x="5220" y="1488"/>
                    </a:lnTo>
                    <a:lnTo>
                      <a:pt x="5222" y="1483"/>
                    </a:lnTo>
                    <a:lnTo>
                      <a:pt x="5224" y="1481"/>
                    </a:lnTo>
                    <a:lnTo>
                      <a:pt x="5225" y="1483"/>
                    </a:lnTo>
                    <a:lnTo>
                      <a:pt x="5229" y="1476"/>
                    </a:lnTo>
                    <a:lnTo>
                      <a:pt x="5229" y="1479"/>
                    </a:lnTo>
                    <a:lnTo>
                      <a:pt x="5232" y="1483"/>
                    </a:lnTo>
                    <a:lnTo>
                      <a:pt x="5234" y="1484"/>
                    </a:lnTo>
                    <a:lnTo>
                      <a:pt x="5235" y="1484"/>
                    </a:lnTo>
                    <a:lnTo>
                      <a:pt x="5237" y="1484"/>
                    </a:lnTo>
                    <a:lnTo>
                      <a:pt x="5239" y="1484"/>
                    </a:lnTo>
                    <a:lnTo>
                      <a:pt x="5242" y="1483"/>
                    </a:lnTo>
                    <a:lnTo>
                      <a:pt x="5244" y="1479"/>
                    </a:lnTo>
                    <a:lnTo>
                      <a:pt x="5245" y="1478"/>
                    </a:lnTo>
                    <a:lnTo>
                      <a:pt x="5247" y="1476"/>
                    </a:lnTo>
                    <a:lnTo>
                      <a:pt x="5249" y="1476"/>
                    </a:lnTo>
                    <a:lnTo>
                      <a:pt x="5250" y="1468"/>
                    </a:lnTo>
                    <a:lnTo>
                      <a:pt x="5252" y="1468"/>
                    </a:lnTo>
                    <a:lnTo>
                      <a:pt x="5255" y="1461"/>
                    </a:lnTo>
                    <a:lnTo>
                      <a:pt x="5255" y="1461"/>
                    </a:lnTo>
                    <a:lnTo>
                      <a:pt x="5259" y="1461"/>
                    </a:lnTo>
                    <a:lnTo>
                      <a:pt x="5260" y="1460"/>
                    </a:lnTo>
                    <a:lnTo>
                      <a:pt x="5262" y="1456"/>
                    </a:lnTo>
                    <a:lnTo>
                      <a:pt x="5264" y="1456"/>
                    </a:lnTo>
                    <a:lnTo>
                      <a:pt x="5265" y="1453"/>
                    </a:lnTo>
                    <a:lnTo>
                      <a:pt x="5269" y="1448"/>
                    </a:lnTo>
                    <a:lnTo>
                      <a:pt x="5269" y="1450"/>
                    </a:lnTo>
                    <a:lnTo>
                      <a:pt x="5272" y="1451"/>
                    </a:lnTo>
                    <a:lnTo>
                      <a:pt x="5274" y="1448"/>
                    </a:lnTo>
                    <a:lnTo>
                      <a:pt x="5275" y="1445"/>
                    </a:lnTo>
                    <a:lnTo>
                      <a:pt x="5277" y="1445"/>
                    </a:lnTo>
                    <a:lnTo>
                      <a:pt x="5278" y="1436"/>
                    </a:lnTo>
                    <a:lnTo>
                      <a:pt x="5280" y="1435"/>
                    </a:lnTo>
                    <a:lnTo>
                      <a:pt x="5282" y="1433"/>
                    </a:lnTo>
                    <a:lnTo>
                      <a:pt x="5285" y="1430"/>
                    </a:lnTo>
                    <a:lnTo>
                      <a:pt x="5285" y="1428"/>
                    </a:lnTo>
                    <a:lnTo>
                      <a:pt x="5288" y="1425"/>
                    </a:lnTo>
                    <a:lnTo>
                      <a:pt x="5290" y="1423"/>
                    </a:lnTo>
                    <a:lnTo>
                      <a:pt x="5292" y="1421"/>
                    </a:lnTo>
                    <a:lnTo>
                      <a:pt x="5293" y="1420"/>
                    </a:lnTo>
                    <a:lnTo>
                      <a:pt x="5295" y="1420"/>
                    </a:lnTo>
                    <a:lnTo>
                      <a:pt x="5297" y="1421"/>
                    </a:lnTo>
                    <a:lnTo>
                      <a:pt x="5298" y="1418"/>
                    </a:lnTo>
                    <a:lnTo>
                      <a:pt x="5302" y="1415"/>
                    </a:lnTo>
                    <a:lnTo>
                      <a:pt x="5302" y="1405"/>
                    </a:lnTo>
                    <a:lnTo>
                      <a:pt x="5305" y="1406"/>
                    </a:lnTo>
                    <a:lnTo>
                      <a:pt x="5305" y="1408"/>
                    </a:lnTo>
                    <a:lnTo>
                      <a:pt x="5308" y="1411"/>
                    </a:lnTo>
                    <a:lnTo>
                      <a:pt x="5310" y="1403"/>
                    </a:lnTo>
                    <a:lnTo>
                      <a:pt x="5312" y="1406"/>
                    </a:lnTo>
                    <a:lnTo>
                      <a:pt x="5313" y="1398"/>
                    </a:lnTo>
                    <a:lnTo>
                      <a:pt x="5315" y="1400"/>
                    </a:lnTo>
                    <a:lnTo>
                      <a:pt x="5317" y="1400"/>
                    </a:lnTo>
                    <a:lnTo>
                      <a:pt x="5318" y="1393"/>
                    </a:lnTo>
                    <a:lnTo>
                      <a:pt x="5320" y="1393"/>
                    </a:lnTo>
                    <a:lnTo>
                      <a:pt x="5322" y="1388"/>
                    </a:lnTo>
                    <a:lnTo>
                      <a:pt x="5325" y="1386"/>
                    </a:lnTo>
                    <a:lnTo>
                      <a:pt x="5325" y="1381"/>
                    </a:lnTo>
                    <a:lnTo>
                      <a:pt x="5328" y="1383"/>
                    </a:lnTo>
                    <a:lnTo>
                      <a:pt x="5330" y="1386"/>
                    </a:lnTo>
                    <a:lnTo>
                      <a:pt x="5332" y="1380"/>
                    </a:lnTo>
                    <a:lnTo>
                      <a:pt x="5333" y="1375"/>
                    </a:lnTo>
                    <a:lnTo>
                      <a:pt x="5335" y="1376"/>
                    </a:lnTo>
                    <a:lnTo>
                      <a:pt x="5337" y="1373"/>
                    </a:lnTo>
                    <a:lnTo>
                      <a:pt x="5338" y="1373"/>
                    </a:lnTo>
                    <a:lnTo>
                      <a:pt x="5340" y="1370"/>
                    </a:lnTo>
                    <a:lnTo>
                      <a:pt x="5342" y="1370"/>
                    </a:lnTo>
                    <a:lnTo>
                      <a:pt x="5343" y="1368"/>
                    </a:lnTo>
                    <a:lnTo>
                      <a:pt x="5345" y="1366"/>
                    </a:lnTo>
                    <a:lnTo>
                      <a:pt x="5348" y="1361"/>
                    </a:lnTo>
                    <a:lnTo>
                      <a:pt x="5348" y="1360"/>
                    </a:lnTo>
                    <a:lnTo>
                      <a:pt x="5352" y="1360"/>
                    </a:lnTo>
                    <a:lnTo>
                      <a:pt x="5352" y="1358"/>
                    </a:lnTo>
                    <a:lnTo>
                      <a:pt x="5355" y="1355"/>
                    </a:lnTo>
                    <a:lnTo>
                      <a:pt x="5357" y="1356"/>
                    </a:lnTo>
                    <a:lnTo>
                      <a:pt x="5358" y="1346"/>
                    </a:lnTo>
                    <a:lnTo>
                      <a:pt x="5360" y="1346"/>
                    </a:lnTo>
                    <a:lnTo>
                      <a:pt x="5362" y="1343"/>
                    </a:lnTo>
                    <a:lnTo>
                      <a:pt x="5363" y="1343"/>
                    </a:lnTo>
                    <a:lnTo>
                      <a:pt x="5365" y="1338"/>
                    </a:lnTo>
                    <a:lnTo>
                      <a:pt x="5367" y="1338"/>
                    </a:lnTo>
                    <a:lnTo>
                      <a:pt x="5368" y="1336"/>
                    </a:lnTo>
                    <a:lnTo>
                      <a:pt x="5370" y="1333"/>
                    </a:lnTo>
                    <a:lnTo>
                      <a:pt x="5372" y="1328"/>
                    </a:lnTo>
                    <a:lnTo>
                      <a:pt x="5373" y="1328"/>
                    </a:lnTo>
                    <a:lnTo>
                      <a:pt x="5375" y="1325"/>
                    </a:lnTo>
                    <a:lnTo>
                      <a:pt x="5377" y="1323"/>
                    </a:lnTo>
                    <a:lnTo>
                      <a:pt x="5378" y="1321"/>
                    </a:lnTo>
                    <a:lnTo>
                      <a:pt x="5380" y="1318"/>
                    </a:lnTo>
                    <a:lnTo>
                      <a:pt x="5382" y="1318"/>
                    </a:lnTo>
                    <a:lnTo>
                      <a:pt x="5385" y="1313"/>
                    </a:lnTo>
                    <a:lnTo>
                      <a:pt x="5385" y="1315"/>
                    </a:lnTo>
                    <a:lnTo>
                      <a:pt x="5388" y="1311"/>
                    </a:lnTo>
                    <a:lnTo>
                      <a:pt x="5388" y="1313"/>
                    </a:lnTo>
                    <a:lnTo>
                      <a:pt x="5392" y="1308"/>
                    </a:lnTo>
                    <a:lnTo>
                      <a:pt x="5392" y="1310"/>
                    </a:lnTo>
                    <a:lnTo>
                      <a:pt x="5395" y="1301"/>
                    </a:lnTo>
                    <a:lnTo>
                      <a:pt x="5395" y="1298"/>
                    </a:lnTo>
                    <a:lnTo>
                      <a:pt x="5398" y="1298"/>
                    </a:lnTo>
                    <a:lnTo>
                      <a:pt x="5400" y="1295"/>
                    </a:lnTo>
                    <a:lnTo>
                      <a:pt x="5402" y="1293"/>
                    </a:lnTo>
                    <a:lnTo>
                      <a:pt x="5403" y="1288"/>
                    </a:lnTo>
                    <a:lnTo>
                      <a:pt x="5405" y="1290"/>
                    </a:lnTo>
                    <a:lnTo>
                      <a:pt x="5407" y="1286"/>
                    </a:lnTo>
                    <a:lnTo>
                      <a:pt x="5408" y="1283"/>
                    </a:lnTo>
                    <a:lnTo>
                      <a:pt x="5410" y="1285"/>
                    </a:lnTo>
                    <a:lnTo>
                      <a:pt x="5412" y="1281"/>
                    </a:lnTo>
                    <a:lnTo>
                      <a:pt x="5413" y="1280"/>
                    </a:lnTo>
                    <a:lnTo>
                      <a:pt x="5415" y="1276"/>
                    </a:lnTo>
                    <a:lnTo>
                      <a:pt x="5417" y="1273"/>
                    </a:lnTo>
                    <a:lnTo>
                      <a:pt x="5418" y="1270"/>
                    </a:lnTo>
                    <a:lnTo>
                      <a:pt x="5420" y="1265"/>
                    </a:lnTo>
                    <a:lnTo>
                      <a:pt x="5422" y="1263"/>
                    </a:lnTo>
                    <a:lnTo>
                      <a:pt x="5423" y="1265"/>
                    </a:lnTo>
                    <a:lnTo>
                      <a:pt x="5425" y="1263"/>
                    </a:lnTo>
                    <a:lnTo>
                      <a:pt x="5427" y="1260"/>
                    </a:lnTo>
                    <a:lnTo>
                      <a:pt x="5428" y="1260"/>
                    </a:lnTo>
                    <a:lnTo>
                      <a:pt x="5430" y="1258"/>
                    </a:lnTo>
                    <a:lnTo>
                      <a:pt x="5432" y="1255"/>
                    </a:lnTo>
                    <a:lnTo>
                      <a:pt x="5433" y="1253"/>
                    </a:lnTo>
                    <a:lnTo>
                      <a:pt x="5435" y="1251"/>
                    </a:lnTo>
                    <a:lnTo>
                      <a:pt x="5437" y="1246"/>
                    </a:lnTo>
                    <a:lnTo>
                      <a:pt x="5438" y="1245"/>
                    </a:lnTo>
                    <a:lnTo>
                      <a:pt x="5440" y="1240"/>
                    </a:lnTo>
                    <a:lnTo>
                      <a:pt x="5442" y="1240"/>
                    </a:lnTo>
                    <a:lnTo>
                      <a:pt x="5443" y="1240"/>
                    </a:lnTo>
                    <a:lnTo>
                      <a:pt x="5445" y="1231"/>
                    </a:lnTo>
                    <a:lnTo>
                      <a:pt x="5447" y="1233"/>
                    </a:lnTo>
                    <a:lnTo>
                      <a:pt x="5448" y="1230"/>
                    </a:lnTo>
                    <a:lnTo>
                      <a:pt x="5450" y="1235"/>
                    </a:lnTo>
                    <a:lnTo>
                      <a:pt x="5452" y="1228"/>
                    </a:lnTo>
                    <a:lnTo>
                      <a:pt x="5453" y="1230"/>
                    </a:lnTo>
                    <a:lnTo>
                      <a:pt x="5455" y="1223"/>
                    </a:lnTo>
                    <a:lnTo>
                      <a:pt x="5457" y="1228"/>
                    </a:lnTo>
                    <a:lnTo>
                      <a:pt x="5458" y="1223"/>
                    </a:lnTo>
                    <a:lnTo>
                      <a:pt x="5460" y="1220"/>
                    </a:lnTo>
                    <a:lnTo>
                      <a:pt x="5462" y="1215"/>
                    </a:lnTo>
                    <a:lnTo>
                      <a:pt x="5463" y="1213"/>
                    </a:lnTo>
                    <a:lnTo>
                      <a:pt x="5465" y="1213"/>
                    </a:lnTo>
                    <a:lnTo>
                      <a:pt x="5467" y="1210"/>
                    </a:lnTo>
                    <a:lnTo>
                      <a:pt x="5468" y="1206"/>
                    </a:lnTo>
                    <a:lnTo>
                      <a:pt x="5468" y="1205"/>
                    </a:lnTo>
                    <a:lnTo>
                      <a:pt x="5472" y="1205"/>
                    </a:lnTo>
                    <a:lnTo>
                      <a:pt x="5472" y="1203"/>
                    </a:lnTo>
                    <a:lnTo>
                      <a:pt x="5475" y="1200"/>
                    </a:lnTo>
                    <a:lnTo>
                      <a:pt x="5475" y="1197"/>
                    </a:lnTo>
                    <a:lnTo>
                      <a:pt x="5478" y="1193"/>
                    </a:lnTo>
                    <a:lnTo>
                      <a:pt x="5478" y="1195"/>
                    </a:lnTo>
                    <a:lnTo>
                      <a:pt x="5482" y="1188"/>
                    </a:lnTo>
                    <a:lnTo>
                      <a:pt x="5482" y="1187"/>
                    </a:lnTo>
                    <a:lnTo>
                      <a:pt x="5485" y="1187"/>
                    </a:lnTo>
                    <a:lnTo>
                      <a:pt x="5485" y="1183"/>
                    </a:lnTo>
                    <a:lnTo>
                      <a:pt x="5487" y="1180"/>
                    </a:lnTo>
                    <a:lnTo>
                      <a:pt x="5488" y="1178"/>
                    </a:lnTo>
                    <a:lnTo>
                      <a:pt x="5490" y="1177"/>
                    </a:lnTo>
                    <a:lnTo>
                      <a:pt x="5492" y="1172"/>
                    </a:lnTo>
                    <a:lnTo>
                      <a:pt x="5493" y="1173"/>
                    </a:lnTo>
                    <a:lnTo>
                      <a:pt x="5495" y="1167"/>
                    </a:lnTo>
                    <a:lnTo>
                      <a:pt x="5497" y="1165"/>
                    </a:lnTo>
                    <a:lnTo>
                      <a:pt x="5498" y="1162"/>
                    </a:lnTo>
                    <a:lnTo>
                      <a:pt x="5500" y="1158"/>
                    </a:lnTo>
                    <a:lnTo>
                      <a:pt x="5502" y="1158"/>
                    </a:lnTo>
                    <a:lnTo>
                      <a:pt x="5503" y="1157"/>
                    </a:lnTo>
                    <a:lnTo>
                      <a:pt x="5505" y="1158"/>
                    </a:lnTo>
                    <a:lnTo>
                      <a:pt x="5507" y="1153"/>
                    </a:lnTo>
                    <a:lnTo>
                      <a:pt x="5508" y="1155"/>
                    </a:lnTo>
                    <a:lnTo>
                      <a:pt x="5510" y="1150"/>
                    </a:lnTo>
                    <a:lnTo>
                      <a:pt x="5512" y="1148"/>
                    </a:lnTo>
                    <a:lnTo>
                      <a:pt x="5512" y="1143"/>
                    </a:lnTo>
                    <a:lnTo>
                      <a:pt x="5515" y="1143"/>
                    </a:lnTo>
                    <a:lnTo>
                      <a:pt x="5515" y="1140"/>
                    </a:lnTo>
                    <a:lnTo>
                      <a:pt x="5518" y="1137"/>
                    </a:lnTo>
                    <a:lnTo>
                      <a:pt x="5518" y="1137"/>
                    </a:lnTo>
                    <a:lnTo>
                      <a:pt x="5520" y="1133"/>
                    </a:lnTo>
                    <a:lnTo>
                      <a:pt x="5522" y="1132"/>
                    </a:lnTo>
                    <a:lnTo>
                      <a:pt x="5523" y="1130"/>
                    </a:lnTo>
                    <a:lnTo>
                      <a:pt x="5525" y="1128"/>
                    </a:lnTo>
                    <a:lnTo>
                      <a:pt x="5527" y="1128"/>
                    </a:lnTo>
                    <a:lnTo>
                      <a:pt x="5528" y="1128"/>
                    </a:lnTo>
                    <a:lnTo>
                      <a:pt x="5530" y="1122"/>
                    </a:lnTo>
                    <a:lnTo>
                      <a:pt x="5532" y="1122"/>
                    </a:lnTo>
                    <a:lnTo>
                      <a:pt x="5533" y="1118"/>
                    </a:lnTo>
                    <a:lnTo>
                      <a:pt x="5535" y="1117"/>
                    </a:lnTo>
                    <a:lnTo>
                      <a:pt x="5537" y="1115"/>
                    </a:lnTo>
                    <a:lnTo>
                      <a:pt x="5538" y="1113"/>
                    </a:lnTo>
                    <a:lnTo>
                      <a:pt x="5538" y="1108"/>
                    </a:lnTo>
                    <a:lnTo>
                      <a:pt x="5542" y="1107"/>
                    </a:lnTo>
                    <a:lnTo>
                      <a:pt x="5542" y="1103"/>
                    </a:lnTo>
                    <a:lnTo>
                      <a:pt x="5543" y="1102"/>
                    </a:lnTo>
                    <a:lnTo>
                      <a:pt x="5545" y="1100"/>
                    </a:lnTo>
                    <a:lnTo>
                      <a:pt x="5547" y="1098"/>
                    </a:lnTo>
                    <a:lnTo>
                      <a:pt x="5548" y="1097"/>
                    </a:lnTo>
                    <a:lnTo>
                      <a:pt x="5550" y="1098"/>
                    </a:lnTo>
                    <a:lnTo>
                      <a:pt x="5552" y="1093"/>
                    </a:lnTo>
                    <a:lnTo>
                      <a:pt x="5553" y="1088"/>
                    </a:lnTo>
                    <a:lnTo>
                      <a:pt x="5555" y="1088"/>
                    </a:lnTo>
                    <a:lnTo>
                      <a:pt x="5557" y="1090"/>
                    </a:lnTo>
                    <a:lnTo>
                      <a:pt x="5558" y="1087"/>
                    </a:lnTo>
                    <a:lnTo>
                      <a:pt x="5558" y="1082"/>
                    </a:lnTo>
                    <a:lnTo>
                      <a:pt x="5562" y="1082"/>
                    </a:lnTo>
                    <a:lnTo>
                      <a:pt x="5562" y="1077"/>
                    </a:lnTo>
                    <a:lnTo>
                      <a:pt x="5563" y="1077"/>
                    </a:lnTo>
                    <a:lnTo>
                      <a:pt x="5565" y="1072"/>
                    </a:lnTo>
                    <a:lnTo>
                      <a:pt x="5567" y="1072"/>
                    </a:lnTo>
                    <a:lnTo>
                      <a:pt x="5568" y="1067"/>
                    </a:lnTo>
                    <a:lnTo>
                      <a:pt x="5570" y="1065"/>
                    </a:lnTo>
                    <a:lnTo>
                      <a:pt x="5572" y="1065"/>
                    </a:lnTo>
                    <a:lnTo>
                      <a:pt x="5573" y="1060"/>
                    </a:lnTo>
                    <a:lnTo>
                      <a:pt x="5575" y="1057"/>
                    </a:lnTo>
                    <a:lnTo>
                      <a:pt x="5575" y="1055"/>
                    </a:lnTo>
                    <a:lnTo>
                      <a:pt x="5578" y="1053"/>
                    </a:lnTo>
                    <a:lnTo>
                      <a:pt x="5578" y="1052"/>
                    </a:lnTo>
                    <a:lnTo>
                      <a:pt x="5580" y="1048"/>
                    </a:lnTo>
                    <a:lnTo>
                      <a:pt x="5582" y="1047"/>
                    </a:lnTo>
                    <a:lnTo>
                      <a:pt x="5583" y="1043"/>
                    </a:lnTo>
                    <a:lnTo>
                      <a:pt x="5585" y="1043"/>
                    </a:lnTo>
                    <a:lnTo>
                      <a:pt x="5587" y="1042"/>
                    </a:lnTo>
                    <a:lnTo>
                      <a:pt x="5588" y="1038"/>
                    </a:lnTo>
                    <a:lnTo>
                      <a:pt x="5590" y="1035"/>
                    </a:lnTo>
                    <a:lnTo>
                      <a:pt x="5592" y="1035"/>
                    </a:lnTo>
                    <a:lnTo>
                      <a:pt x="5592" y="1030"/>
                    </a:lnTo>
                    <a:lnTo>
                      <a:pt x="5595" y="1030"/>
                    </a:lnTo>
                    <a:lnTo>
                      <a:pt x="5595" y="1028"/>
                    </a:lnTo>
                    <a:lnTo>
                      <a:pt x="5597" y="1030"/>
                    </a:lnTo>
                    <a:lnTo>
                      <a:pt x="5598" y="1027"/>
                    </a:lnTo>
                    <a:lnTo>
                      <a:pt x="5600" y="1025"/>
                    </a:lnTo>
                    <a:lnTo>
                      <a:pt x="5602" y="1020"/>
                    </a:lnTo>
                    <a:lnTo>
                      <a:pt x="5603" y="1018"/>
                    </a:lnTo>
                    <a:lnTo>
                      <a:pt x="5605" y="1015"/>
                    </a:lnTo>
                    <a:lnTo>
                      <a:pt x="5605" y="1012"/>
                    </a:lnTo>
                    <a:lnTo>
                      <a:pt x="5608" y="1012"/>
                    </a:lnTo>
                    <a:lnTo>
                      <a:pt x="5608" y="1012"/>
                    </a:lnTo>
                    <a:lnTo>
                      <a:pt x="5610" y="1012"/>
                    </a:lnTo>
                    <a:lnTo>
                      <a:pt x="5612" y="1005"/>
                    </a:lnTo>
                    <a:lnTo>
                      <a:pt x="5613" y="1005"/>
                    </a:lnTo>
                    <a:lnTo>
                      <a:pt x="5615" y="1002"/>
                    </a:lnTo>
                    <a:lnTo>
                      <a:pt x="5617" y="1000"/>
                    </a:lnTo>
                    <a:lnTo>
                      <a:pt x="5618" y="1002"/>
                    </a:lnTo>
                    <a:lnTo>
                      <a:pt x="5618" y="1000"/>
                    </a:lnTo>
                    <a:lnTo>
                      <a:pt x="5622" y="997"/>
                    </a:lnTo>
                    <a:lnTo>
                      <a:pt x="5622" y="995"/>
                    </a:lnTo>
                    <a:lnTo>
                      <a:pt x="5623" y="993"/>
                    </a:lnTo>
                    <a:lnTo>
                      <a:pt x="5625" y="988"/>
                    </a:lnTo>
                    <a:lnTo>
                      <a:pt x="5627" y="988"/>
                    </a:lnTo>
                    <a:lnTo>
                      <a:pt x="5628" y="985"/>
                    </a:lnTo>
                    <a:lnTo>
                      <a:pt x="5628" y="983"/>
                    </a:lnTo>
                    <a:lnTo>
                      <a:pt x="5632" y="980"/>
                    </a:lnTo>
                    <a:lnTo>
                      <a:pt x="5632" y="980"/>
                    </a:lnTo>
                    <a:lnTo>
                      <a:pt x="5633" y="978"/>
                    </a:lnTo>
                    <a:lnTo>
                      <a:pt x="5635" y="977"/>
                    </a:lnTo>
                    <a:lnTo>
                      <a:pt x="5637" y="973"/>
                    </a:lnTo>
                    <a:lnTo>
                      <a:pt x="5638" y="973"/>
                    </a:lnTo>
                    <a:lnTo>
                      <a:pt x="5640" y="968"/>
                    </a:lnTo>
                    <a:lnTo>
                      <a:pt x="5642" y="968"/>
                    </a:lnTo>
                    <a:lnTo>
                      <a:pt x="5642" y="967"/>
                    </a:lnTo>
                    <a:lnTo>
                      <a:pt x="5643" y="962"/>
                    </a:lnTo>
                    <a:lnTo>
                      <a:pt x="5645" y="963"/>
                    </a:lnTo>
                    <a:lnTo>
                      <a:pt x="5646" y="958"/>
                    </a:lnTo>
                    <a:lnTo>
                      <a:pt x="5648" y="958"/>
                    </a:lnTo>
                    <a:lnTo>
                      <a:pt x="5650" y="957"/>
                    </a:lnTo>
                    <a:lnTo>
                      <a:pt x="5651" y="957"/>
                    </a:lnTo>
                    <a:lnTo>
                      <a:pt x="5651" y="957"/>
                    </a:lnTo>
                    <a:lnTo>
                      <a:pt x="5655" y="955"/>
                    </a:lnTo>
                    <a:lnTo>
                      <a:pt x="5655" y="948"/>
                    </a:lnTo>
                    <a:lnTo>
                      <a:pt x="5656" y="948"/>
                    </a:lnTo>
                    <a:lnTo>
                      <a:pt x="5658" y="945"/>
                    </a:lnTo>
                    <a:lnTo>
                      <a:pt x="5660" y="943"/>
                    </a:lnTo>
                    <a:lnTo>
                      <a:pt x="5661" y="942"/>
                    </a:lnTo>
                    <a:lnTo>
                      <a:pt x="5661" y="937"/>
                    </a:lnTo>
                    <a:lnTo>
                      <a:pt x="5663" y="935"/>
                    </a:lnTo>
                    <a:lnTo>
                      <a:pt x="5665" y="937"/>
                    </a:lnTo>
                    <a:lnTo>
                      <a:pt x="5666" y="930"/>
                    </a:lnTo>
                    <a:lnTo>
                      <a:pt x="5668" y="935"/>
                    </a:lnTo>
                    <a:lnTo>
                      <a:pt x="5670" y="930"/>
                    </a:lnTo>
                    <a:lnTo>
                      <a:pt x="5671" y="930"/>
                    </a:lnTo>
                    <a:lnTo>
                      <a:pt x="5671" y="927"/>
                    </a:lnTo>
                    <a:lnTo>
                      <a:pt x="5673" y="925"/>
                    </a:lnTo>
                    <a:lnTo>
                      <a:pt x="5675" y="924"/>
                    </a:lnTo>
                    <a:lnTo>
                      <a:pt x="5676" y="922"/>
                    </a:lnTo>
                    <a:lnTo>
                      <a:pt x="5678" y="919"/>
                    </a:lnTo>
                    <a:lnTo>
                      <a:pt x="5678" y="919"/>
                    </a:lnTo>
                    <a:lnTo>
                      <a:pt x="5681" y="915"/>
                    </a:lnTo>
                    <a:lnTo>
                      <a:pt x="5681" y="912"/>
                    </a:lnTo>
                    <a:lnTo>
                      <a:pt x="5683" y="912"/>
                    </a:lnTo>
                    <a:lnTo>
                      <a:pt x="5685" y="905"/>
                    </a:lnTo>
                    <a:lnTo>
                      <a:pt x="5686" y="905"/>
                    </a:lnTo>
                    <a:lnTo>
                      <a:pt x="5688" y="904"/>
                    </a:lnTo>
                    <a:lnTo>
                      <a:pt x="5688" y="902"/>
                    </a:lnTo>
                    <a:lnTo>
                      <a:pt x="5691" y="902"/>
                    </a:lnTo>
                    <a:lnTo>
                      <a:pt x="5691" y="899"/>
                    </a:lnTo>
                    <a:lnTo>
                      <a:pt x="5693" y="897"/>
                    </a:lnTo>
                    <a:lnTo>
                      <a:pt x="5695" y="895"/>
                    </a:lnTo>
                    <a:lnTo>
                      <a:pt x="5696" y="895"/>
                    </a:lnTo>
                    <a:lnTo>
                      <a:pt x="5698" y="894"/>
                    </a:lnTo>
                    <a:lnTo>
                      <a:pt x="5698" y="889"/>
                    </a:lnTo>
                    <a:lnTo>
                      <a:pt x="5700" y="887"/>
                    </a:lnTo>
                    <a:lnTo>
                      <a:pt x="5701" y="885"/>
                    </a:lnTo>
                    <a:lnTo>
                      <a:pt x="5703" y="882"/>
                    </a:lnTo>
                    <a:lnTo>
                      <a:pt x="5705" y="882"/>
                    </a:lnTo>
                    <a:lnTo>
                      <a:pt x="5705" y="879"/>
                    </a:lnTo>
                    <a:lnTo>
                      <a:pt x="5708" y="877"/>
                    </a:lnTo>
                    <a:lnTo>
                      <a:pt x="5708" y="875"/>
                    </a:lnTo>
                    <a:lnTo>
                      <a:pt x="5710" y="875"/>
                    </a:lnTo>
                    <a:lnTo>
                      <a:pt x="5711" y="875"/>
                    </a:lnTo>
                    <a:lnTo>
                      <a:pt x="5713" y="875"/>
                    </a:lnTo>
                    <a:lnTo>
                      <a:pt x="5715" y="872"/>
                    </a:lnTo>
                    <a:lnTo>
                      <a:pt x="5715" y="870"/>
                    </a:lnTo>
                    <a:lnTo>
                      <a:pt x="5716" y="867"/>
                    </a:lnTo>
                    <a:lnTo>
                      <a:pt x="5718" y="867"/>
                    </a:lnTo>
                    <a:lnTo>
                      <a:pt x="5720" y="864"/>
                    </a:lnTo>
                    <a:lnTo>
                      <a:pt x="5721" y="862"/>
                    </a:lnTo>
                    <a:lnTo>
                      <a:pt x="5721" y="862"/>
                    </a:lnTo>
                    <a:lnTo>
                      <a:pt x="5723" y="860"/>
                    </a:lnTo>
                    <a:lnTo>
                      <a:pt x="5725" y="859"/>
                    </a:lnTo>
                    <a:lnTo>
                      <a:pt x="5726" y="857"/>
                    </a:lnTo>
                    <a:lnTo>
                      <a:pt x="5728" y="859"/>
                    </a:lnTo>
                    <a:lnTo>
                      <a:pt x="5728" y="855"/>
                    </a:lnTo>
                    <a:lnTo>
                      <a:pt x="5731" y="854"/>
                    </a:lnTo>
                    <a:lnTo>
                      <a:pt x="5731" y="850"/>
                    </a:lnTo>
                    <a:lnTo>
                      <a:pt x="5733" y="849"/>
                    </a:lnTo>
                    <a:lnTo>
                      <a:pt x="5735" y="845"/>
                    </a:lnTo>
                    <a:lnTo>
                      <a:pt x="5735" y="847"/>
                    </a:lnTo>
                    <a:lnTo>
                      <a:pt x="5738" y="844"/>
                    </a:lnTo>
                    <a:lnTo>
                      <a:pt x="5738" y="845"/>
                    </a:lnTo>
                    <a:lnTo>
                      <a:pt x="5740" y="839"/>
                    </a:lnTo>
                    <a:lnTo>
                      <a:pt x="5741" y="839"/>
                    </a:lnTo>
                    <a:lnTo>
                      <a:pt x="5741" y="840"/>
                    </a:lnTo>
                    <a:lnTo>
                      <a:pt x="5745" y="834"/>
                    </a:lnTo>
                    <a:lnTo>
                      <a:pt x="5745" y="832"/>
                    </a:lnTo>
                    <a:lnTo>
                      <a:pt x="5746" y="832"/>
                    </a:lnTo>
                    <a:lnTo>
                      <a:pt x="5748" y="829"/>
                    </a:lnTo>
                    <a:lnTo>
                      <a:pt x="5748" y="825"/>
                    </a:lnTo>
                    <a:lnTo>
                      <a:pt x="5751" y="825"/>
                    </a:lnTo>
                    <a:lnTo>
                      <a:pt x="5751" y="824"/>
                    </a:lnTo>
                    <a:lnTo>
                      <a:pt x="5753" y="827"/>
                    </a:lnTo>
                    <a:lnTo>
                      <a:pt x="5755" y="822"/>
                    </a:lnTo>
                    <a:lnTo>
                      <a:pt x="5756" y="820"/>
                    </a:lnTo>
                    <a:lnTo>
                      <a:pt x="5758" y="819"/>
                    </a:lnTo>
                    <a:lnTo>
                      <a:pt x="5758" y="814"/>
                    </a:lnTo>
                    <a:lnTo>
                      <a:pt x="5760" y="814"/>
                    </a:lnTo>
                    <a:lnTo>
                      <a:pt x="5761" y="817"/>
                    </a:lnTo>
                    <a:lnTo>
                      <a:pt x="5763" y="812"/>
                    </a:lnTo>
                    <a:lnTo>
                      <a:pt x="5765" y="812"/>
                    </a:lnTo>
                    <a:lnTo>
                      <a:pt x="5765" y="810"/>
                    </a:lnTo>
                    <a:lnTo>
                      <a:pt x="5766" y="814"/>
                    </a:lnTo>
                    <a:lnTo>
                      <a:pt x="5768" y="812"/>
                    </a:lnTo>
                    <a:lnTo>
                      <a:pt x="5768" y="809"/>
                    </a:lnTo>
                    <a:lnTo>
                      <a:pt x="5771" y="809"/>
                    </a:lnTo>
                    <a:lnTo>
                      <a:pt x="5771" y="804"/>
                    </a:lnTo>
                    <a:lnTo>
                      <a:pt x="5773" y="799"/>
                    </a:lnTo>
                    <a:lnTo>
                      <a:pt x="5775" y="799"/>
                    </a:lnTo>
                    <a:lnTo>
                      <a:pt x="5775" y="800"/>
                    </a:lnTo>
                    <a:lnTo>
                      <a:pt x="5778" y="794"/>
                    </a:lnTo>
                    <a:lnTo>
                      <a:pt x="5778" y="795"/>
                    </a:lnTo>
                    <a:lnTo>
                      <a:pt x="5780" y="792"/>
                    </a:lnTo>
                    <a:lnTo>
                      <a:pt x="5781" y="792"/>
                    </a:lnTo>
                    <a:lnTo>
                      <a:pt x="5781" y="792"/>
                    </a:lnTo>
                    <a:lnTo>
                      <a:pt x="5783" y="794"/>
                    </a:lnTo>
                    <a:lnTo>
                      <a:pt x="5785" y="790"/>
                    </a:lnTo>
                    <a:lnTo>
                      <a:pt x="5786" y="785"/>
                    </a:lnTo>
                    <a:lnTo>
                      <a:pt x="5788" y="785"/>
                    </a:lnTo>
                    <a:lnTo>
                      <a:pt x="5788" y="784"/>
                    </a:lnTo>
                    <a:lnTo>
                      <a:pt x="5790" y="785"/>
                    </a:lnTo>
                    <a:lnTo>
                      <a:pt x="5791" y="782"/>
                    </a:lnTo>
                    <a:lnTo>
                      <a:pt x="5793" y="779"/>
                    </a:lnTo>
                    <a:lnTo>
                      <a:pt x="5795" y="779"/>
                    </a:lnTo>
                    <a:lnTo>
                      <a:pt x="5795" y="775"/>
                    </a:lnTo>
                    <a:lnTo>
                      <a:pt x="5796" y="775"/>
                    </a:lnTo>
                    <a:lnTo>
                      <a:pt x="5798" y="772"/>
                    </a:lnTo>
                    <a:lnTo>
                      <a:pt x="5800" y="772"/>
                    </a:lnTo>
                    <a:lnTo>
                      <a:pt x="5801" y="769"/>
                    </a:lnTo>
                    <a:lnTo>
                      <a:pt x="5801" y="770"/>
                    </a:lnTo>
                    <a:lnTo>
                      <a:pt x="5803" y="764"/>
                    </a:lnTo>
                    <a:lnTo>
                      <a:pt x="5805" y="762"/>
                    </a:lnTo>
                    <a:lnTo>
                      <a:pt x="5805" y="762"/>
                    </a:lnTo>
                    <a:lnTo>
                      <a:pt x="5808" y="762"/>
                    </a:lnTo>
                    <a:lnTo>
                      <a:pt x="5808" y="759"/>
                    </a:lnTo>
                    <a:lnTo>
                      <a:pt x="5810" y="757"/>
                    </a:lnTo>
                    <a:lnTo>
                      <a:pt x="5811" y="754"/>
                    </a:lnTo>
                    <a:lnTo>
                      <a:pt x="5811" y="750"/>
                    </a:lnTo>
                    <a:lnTo>
                      <a:pt x="5813" y="750"/>
                    </a:lnTo>
                    <a:lnTo>
                      <a:pt x="5815" y="747"/>
                    </a:lnTo>
                    <a:lnTo>
                      <a:pt x="5816" y="749"/>
                    </a:lnTo>
                    <a:lnTo>
                      <a:pt x="5818" y="745"/>
                    </a:lnTo>
                    <a:lnTo>
                      <a:pt x="5818" y="749"/>
                    </a:lnTo>
                    <a:lnTo>
                      <a:pt x="5820" y="744"/>
                    </a:lnTo>
                    <a:lnTo>
                      <a:pt x="5821" y="744"/>
                    </a:lnTo>
                    <a:lnTo>
                      <a:pt x="5821" y="742"/>
                    </a:lnTo>
                    <a:lnTo>
                      <a:pt x="5823" y="737"/>
                    </a:lnTo>
                    <a:lnTo>
                      <a:pt x="5825" y="735"/>
                    </a:lnTo>
                    <a:lnTo>
                      <a:pt x="5826" y="735"/>
                    </a:lnTo>
                    <a:lnTo>
                      <a:pt x="5828" y="734"/>
                    </a:lnTo>
                    <a:lnTo>
                      <a:pt x="5828" y="732"/>
                    </a:lnTo>
                    <a:lnTo>
                      <a:pt x="5830" y="732"/>
                    </a:lnTo>
                    <a:lnTo>
                      <a:pt x="5831" y="729"/>
                    </a:lnTo>
                    <a:lnTo>
                      <a:pt x="5831" y="724"/>
                    </a:lnTo>
                    <a:lnTo>
                      <a:pt x="5835" y="725"/>
                    </a:lnTo>
                    <a:lnTo>
                      <a:pt x="5835" y="722"/>
                    </a:lnTo>
                    <a:lnTo>
                      <a:pt x="5836" y="720"/>
                    </a:lnTo>
                    <a:lnTo>
                      <a:pt x="5838" y="719"/>
                    </a:lnTo>
                    <a:lnTo>
                      <a:pt x="5838" y="719"/>
                    </a:lnTo>
                    <a:lnTo>
                      <a:pt x="5840" y="717"/>
                    </a:lnTo>
                    <a:lnTo>
                      <a:pt x="5841" y="715"/>
                    </a:lnTo>
                    <a:lnTo>
                      <a:pt x="5843" y="720"/>
                    </a:lnTo>
                    <a:lnTo>
                      <a:pt x="5845" y="712"/>
                    </a:lnTo>
                    <a:lnTo>
                      <a:pt x="5845" y="712"/>
                    </a:lnTo>
                    <a:lnTo>
                      <a:pt x="5846" y="710"/>
                    </a:lnTo>
                    <a:lnTo>
                      <a:pt x="5848" y="710"/>
                    </a:lnTo>
                    <a:lnTo>
                      <a:pt x="5848" y="707"/>
                    </a:lnTo>
                    <a:lnTo>
                      <a:pt x="5850" y="704"/>
                    </a:lnTo>
                    <a:lnTo>
                      <a:pt x="5851" y="704"/>
                    </a:lnTo>
                    <a:lnTo>
                      <a:pt x="5853" y="700"/>
                    </a:lnTo>
                    <a:lnTo>
                      <a:pt x="5855" y="700"/>
                    </a:lnTo>
                    <a:lnTo>
                      <a:pt x="5855" y="700"/>
                    </a:lnTo>
                    <a:lnTo>
                      <a:pt x="5856" y="699"/>
                    </a:lnTo>
                    <a:lnTo>
                      <a:pt x="5858" y="700"/>
                    </a:lnTo>
                    <a:lnTo>
                      <a:pt x="5858" y="695"/>
                    </a:lnTo>
                    <a:lnTo>
                      <a:pt x="5860" y="692"/>
                    </a:lnTo>
                    <a:lnTo>
                      <a:pt x="5861" y="692"/>
                    </a:lnTo>
                    <a:lnTo>
                      <a:pt x="5863" y="694"/>
                    </a:lnTo>
                    <a:lnTo>
                      <a:pt x="5865" y="690"/>
                    </a:lnTo>
                    <a:lnTo>
                      <a:pt x="5865" y="687"/>
                    </a:lnTo>
                    <a:lnTo>
                      <a:pt x="5866" y="687"/>
                    </a:lnTo>
                    <a:lnTo>
                      <a:pt x="5868" y="682"/>
                    </a:lnTo>
                    <a:lnTo>
                      <a:pt x="5868" y="685"/>
                    </a:lnTo>
                    <a:lnTo>
                      <a:pt x="5870" y="684"/>
                    </a:lnTo>
                    <a:lnTo>
                      <a:pt x="5871" y="682"/>
                    </a:lnTo>
                    <a:lnTo>
                      <a:pt x="5871" y="680"/>
                    </a:lnTo>
                    <a:lnTo>
                      <a:pt x="5875" y="674"/>
                    </a:lnTo>
                    <a:lnTo>
                      <a:pt x="5875" y="672"/>
                    </a:lnTo>
                    <a:lnTo>
                      <a:pt x="5876" y="669"/>
                    </a:lnTo>
                    <a:lnTo>
                      <a:pt x="5878" y="670"/>
                    </a:lnTo>
                    <a:lnTo>
                      <a:pt x="5878" y="667"/>
                    </a:lnTo>
                    <a:lnTo>
                      <a:pt x="5880" y="665"/>
                    </a:lnTo>
                    <a:lnTo>
                      <a:pt x="5881" y="665"/>
                    </a:lnTo>
                    <a:lnTo>
                      <a:pt x="5881" y="662"/>
                    </a:lnTo>
                    <a:lnTo>
                      <a:pt x="5883" y="661"/>
                    </a:lnTo>
                    <a:lnTo>
                      <a:pt x="5885" y="656"/>
                    </a:lnTo>
                    <a:lnTo>
                      <a:pt x="5886" y="654"/>
                    </a:lnTo>
                    <a:lnTo>
                      <a:pt x="5888" y="652"/>
                    </a:lnTo>
                    <a:lnTo>
                      <a:pt x="5888" y="652"/>
                    </a:lnTo>
                    <a:lnTo>
                      <a:pt x="5890" y="649"/>
                    </a:lnTo>
                    <a:lnTo>
                      <a:pt x="5891" y="649"/>
                    </a:lnTo>
                    <a:lnTo>
                      <a:pt x="5891" y="646"/>
                    </a:lnTo>
                    <a:lnTo>
                      <a:pt x="5893" y="646"/>
                    </a:lnTo>
                    <a:lnTo>
                      <a:pt x="5895" y="644"/>
                    </a:lnTo>
                    <a:lnTo>
                      <a:pt x="5895" y="641"/>
                    </a:lnTo>
                    <a:lnTo>
                      <a:pt x="5896" y="641"/>
                    </a:lnTo>
                    <a:lnTo>
                      <a:pt x="5898" y="641"/>
                    </a:lnTo>
                    <a:lnTo>
                      <a:pt x="5900" y="637"/>
                    </a:lnTo>
                    <a:lnTo>
                      <a:pt x="5901" y="634"/>
                    </a:lnTo>
                    <a:lnTo>
                      <a:pt x="5901" y="632"/>
                    </a:lnTo>
                    <a:lnTo>
                      <a:pt x="5903" y="634"/>
                    </a:lnTo>
                    <a:lnTo>
                      <a:pt x="5905" y="632"/>
                    </a:lnTo>
                    <a:lnTo>
                      <a:pt x="5905" y="629"/>
                    </a:lnTo>
                    <a:lnTo>
                      <a:pt x="5906" y="629"/>
                    </a:lnTo>
                    <a:lnTo>
                      <a:pt x="5908" y="626"/>
                    </a:lnTo>
                    <a:lnTo>
                      <a:pt x="5908" y="627"/>
                    </a:lnTo>
                    <a:lnTo>
                      <a:pt x="5910" y="624"/>
                    </a:lnTo>
                    <a:lnTo>
                      <a:pt x="5911" y="621"/>
                    </a:lnTo>
                    <a:lnTo>
                      <a:pt x="5911" y="619"/>
                    </a:lnTo>
                    <a:lnTo>
                      <a:pt x="5915" y="621"/>
                    </a:lnTo>
                    <a:lnTo>
                      <a:pt x="5915" y="619"/>
                    </a:lnTo>
                    <a:lnTo>
                      <a:pt x="5916" y="617"/>
                    </a:lnTo>
                    <a:lnTo>
                      <a:pt x="5918" y="612"/>
                    </a:lnTo>
                    <a:lnTo>
                      <a:pt x="5918" y="612"/>
                    </a:lnTo>
                    <a:lnTo>
                      <a:pt x="5920" y="611"/>
                    </a:lnTo>
                    <a:lnTo>
                      <a:pt x="5921" y="609"/>
                    </a:lnTo>
                    <a:lnTo>
                      <a:pt x="5921" y="607"/>
                    </a:lnTo>
                    <a:lnTo>
                      <a:pt x="5923" y="606"/>
                    </a:lnTo>
                    <a:lnTo>
                      <a:pt x="5925" y="604"/>
                    </a:lnTo>
                    <a:lnTo>
                      <a:pt x="5925" y="602"/>
                    </a:lnTo>
                    <a:lnTo>
                      <a:pt x="5926" y="602"/>
                    </a:lnTo>
                    <a:lnTo>
                      <a:pt x="5928" y="602"/>
                    </a:lnTo>
                    <a:lnTo>
                      <a:pt x="5928" y="601"/>
                    </a:lnTo>
                    <a:lnTo>
                      <a:pt x="5931" y="596"/>
                    </a:lnTo>
                    <a:lnTo>
                      <a:pt x="5931" y="596"/>
                    </a:lnTo>
                    <a:lnTo>
                      <a:pt x="5933" y="592"/>
                    </a:lnTo>
                    <a:lnTo>
                      <a:pt x="5935" y="592"/>
                    </a:lnTo>
                    <a:lnTo>
                      <a:pt x="5935" y="591"/>
                    </a:lnTo>
                    <a:lnTo>
                      <a:pt x="5936" y="589"/>
                    </a:lnTo>
                    <a:lnTo>
                      <a:pt x="5938" y="587"/>
                    </a:lnTo>
                    <a:lnTo>
                      <a:pt x="5938" y="584"/>
                    </a:lnTo>
                    <a:lnTo>
                      <a:pt x="5940" y="582"/>
                    </a:lnTo>
                    <a:lnTo>
                      <a:pt x="5941" y="582"/>
                    </a:lnTo>
                    <a:lnTo>
                      <a:pt x="5941" y="579"/>
                    </a:lnTo>
                    <a:lnTo>
                      <a:pt x="5943" y="579"/>
                    </a:lnTo>
                    <a:lnTo>
                      <a:pt x="5945" y="576"/>
                    </a:lnTo>
                    <a:lnTo>
                      <a:pt x="5945" y="574"/>
                    </a:lnTo>
                    <a:lnTo>
                      <a:pt x="5946" y="574"/>
                    </a:lnTo>
                    <a:lnTo>
                      <a:pt x="5948" y="572"/>
                    </a:lnTo>
                    <a:lnTo>
                      <a:pt x="5948" y="572"/>
                    </a:lnTo>
                    <a:lnTo>
                      <a:pt x="5951" y="571"/>
                    </a:lnTo>
                    <a:lnTo>
                      <a:pt x="5951" y="567"/>
                    </a:lnTo>
                    <a:lnTo>
                      <a:pt x="5953" y="567"/>
                    </a:lnTo>
                    <a:lnTo>
                      <a:pt x="5955" y="566"/>
                    </a:lnTo>
                    <a:lnTo>
                      <a:pt x="5955" y="561"/>
                    </a:lnTo>
                    <a:lnTo>
                      <a:pt x="5956" y="562"/>
                    </a:lnTo>
                    <a:lnTo>
                      <a:pt x="5958" y="557"/>
                    </a:lnTo>
                    <a:lnTo>
                      <a:pt x="5958" y="554"/>
                    </a:lnTo>
                    <a:lnTo>
                      <a:pt x="5960" y="552"/>
                    </a:lnTo>
                    <a:lnTo>
                      <a:pt x="5961" y="551"/>
                    </a:lnTo>
                    <a:lnTo>
                      <a:pt x="5961" y="549"/>
                    </a:lnTo>
                    <a:lnTo>
                      <a:pt x="5963" y="547"/>
                    </a:lnTo>
                    <a:lnTo>
                      <a:pt x="5965" y="551"/>
                    </a:lnTo>
                    <a:lnTo>
                      <a:pt x="5965" y="544"/>
                    </a:lnTo>
                    <a:lnTo>
                      <a:pt x="5966" y="541"/>
                    </a:lnTo>
                    <a:lnTo>
                      <a:pt x="5968" y="541"/>
                    </a:lnTo>
                    <a:lnTo>
                      <a:pt x="5968" y="541"/>
                    </a:lnTo>
                    <a:lnTo>
                      <a:pt x="5970" y="537"/>
                    </a:lnTo>
                    <a:lnTo>
                      <a:pt x="5971" y="539"/>
                    </a:lnTo>
                    <a:lnTo>
                      <a:pt x="5971" y="537"/>
                    </a:lnTo>
                    <a:lnTo>
                      <a:pt x="5973" y="536"/>
                    </a:lnTo>
                    <a:lnTo>
                      <a:pt x="5975" y="534"/>
                    </a:lnTo>
                    <a:lnTo>
                      <a:pt x="5975" y="529"/>
                    </a:lnTo>
                    <a:lnTo>
                      <a:pt x="5976" y="527"/>
                    </a:lnTo>
                    <a:lnTo>
                      <a:pt x="5978" y="526"/>
                    </a:lnTo>
                    <a:lnTo>
                      <a:pt x="5978" y="522"/>
                    </a:lnTo>
                    <a:lnTo>
                      <a:pt x="5981" y="522"/>
                    </a:lnTo>
                    <a:lnTo>
                      <a:pt x="5981" y="519"/>
                    </a:lnTo>
                    <a:lnTo>
                      <a:pt x="5983" y="521"/>
                    </a:lnTo>
                    <a:lnTo>
                      <a:pt x="5985" y="516"/>
                    </a:lnTo>
                    <a:lnTo>
                      <a:pt x="5985" y="516"/>
                    </a:lnTo>
                    <a:lnTo>
                      <a:pt x="5986" y="512"/>
                    </a:lnTo>
                    <a:lnTo>
                      <a:pt x="5988" y="511"/>
                    </a:lnTo>
                    <a:lnTo>
                      <a:pt x="5988" y="509"/>
                    </a:lnTo>
                    <a:lnTo>
                      <a:pt x="5990" y="509"/>
                    </a:lnTo>
                    <a:lnTo>
                      <a:pt x="5991" y="509"/>
                    </a:lnTo>
                    <a:lnTo>
                      <a:pt x="5991" y="507"/>
                    </a:lnTo>
                    <a:lnTo>
                      <a:pt x="5993" y="502"/>
                    </a:lnTo>
                    <a:lnTo>
                      <a:pt x="5995" y="506"/>
                    </a:lnTo>
                    <a:lnTo>
                      <a:pt x="5995" y="504"/>
                    </a:lnTo>
                    <a:lnTo>
                      <a:pt x="5996" y="502"/>
                    </a:lnTo>
                    <a:lnTo>
                      <a:pt x="5998" y="501"/>
                    </a:lnTo>
                    <a:lnTo>
                      <a:pt x="5998" y="497"/>
                    </a:lnTo>
                    <a:lnTo>
                      <a:pt x="6000" y="499"/>
                    </a:lnTo>
                    <a:lnTo>
                      <a:pt x="6001" y="496"/>
                    </a:lnTo>
                    <a:lnTo>
                      <a:pt x="6001" y="494"/>
                    </a:lnTo>
                    <a:lnTo>
                      <a:pt x="6003" y="494"/>
                    </a:lnTo>
                    <a:lnTo>
                      <a:pt x="6005" y="491"/>
                    </a:lnTo>
                    <a:lnTo>
                      <a:pt x="6005" y="491"/>
                    </a:lnTo>
                    <a:lnTo>
                      <a:pt x="6006" y="487"/>
                    </a:lnTo>
                    <a:lnTo>
                      <a:pt x="6008" y="487"/>
                    </a:lnTo>
                    <a:lnTo>
                      <a:pt x="6008" y="487"/>
                    </a:lnTo>
                    <a:lnTo>
                      <a:pt x="6009" y="484"/>
                    </a:lnTo>
                    <a:lnTo>
                      <a:pt x="6011" y="482"/>
                    </a:lnTo>
                    <a:lnTo>
                      <a:pt x="6011" y="482"/>
                    </a:lnTo>
                    <a:lnTo>
                      <a:pt x="6013" y="479"/>
                    </a:lnTo>
                    <a:lnTo>
                      <a:pt x="6014" y="477"/>
                    </a:lnTo>
                    <a:lnTo>
                      <a:pt x="6014" y="476"/>
                    </a:lnTo>
                    <a:lnTo>
                      <a:pt x="6016" y="474"/>
                    </a:lnTo>
                    <a:lnTo>
                      <a:pt x="6018" y="474"/>
                    </a:lnTo>
                    <a:lnTo>
                      <a:pt x="6018" y="476"/>
                    </a:lnTo>
                    <a:lnTo>
                      <a:pt x="6019" y="472"/>
                    </a:lnTo>
                    <a:lnTo>
                      <a:pt x="6021" y="471"/>
                    </a:lnTo>
                    <a:lnTo>
                      <a:pt x="6021" y="469"/>
                    </a:lnTo>
                    <a:lnTo>
                      <a:pt x="6023" y="464"/>
                    </a:lnTo>
                    <a:lnTo>
                      <a:pt x="6024" y="466"/>
                    </a:lnTo>
                    <a:lnTo>
                      <a:pt x="6024" y="464"/>
                    </a:lnTo>
                    <a:lnTo>
                      <a:pt x="6026" y="462"/>
                    </a:lnTo>
                    <a:lnTo>
                      <a:pt x="6028" y="457"/>
                    </a:lnTo>
                    <a:lnTo>
                      <a:pt x="6028" y="457"/>
                    </a:lnTo>
                    <a:lnTo>
                      <a:pt x="6029" y="457"/>
                    </a:lnTo>
                    <a:lnTo>
                      <a:pt x="6031" y="457"/>
                    </a:lnTo>
                    <a:lnTo>
                      <a:pt x="6031" y="457"/>
                    </a:lnTo>
                    <a:lnTo>
                      <a:pt x="6033" y="452"/>
                    </a:lnTo>
                    <a:lnTo>
                      <a:pt x="6034" y="452"/>
                    </a:lnTo>
                    <a:lnTo>
                      <a:pt x="6034" y="452"/>
                    </a:lnTo>
                    <a:lnTo>
                      <a:pt x="6036" y="449"/>
                    </a:lnTo>
                    <a:lnTo>
                      <a:pt x="6038" y="447"/>
                    </a:lnTo>
                    <a:lnTo>
                      <a:pt x="6038" y="447"/>
                    </a:lnTo>
                    <a:lnTo>
                      <a:pt x="6039" y="446"/>
                    </a:lnTo>
                    <a:lnTo>
                      <a:pt x="6041" y="444"/>
                    </a:lnTo>
                    <a:lnTo>
                      <a:pt x="6041" y="442"/>
                    </a:lnTo>
                    <a:lnTo>
                      <a:pt x="6043" y="439"/>
                    </a:lnTo>
                    <a:lnTo>
                      <a:pt x="6044" y="439"/>
                    </a:lnTo>
                    <a:lnTo>
                      <a:pt x="6044" y="437"/>
                    </a:lnTo>
                    <a:lnTo>
                      <a:pt x="6046" y="437"/>
                    </a:lnTo>
                    <a:lnTo>
                      <a:pt x="6048" y="434"/>
                    </a:lnTo>
                    <a:lnTo>
                      <a:pt x="6048" y="432"/>
                    </a:lnTo>
                    <a:lnTo>
                      <a:pt x="6049" y="432"/>
                    </a:lnTo>
                    <a:lnTo>
                      <a:pt x="6051" y="429"/>
                    </a:lnTo>
                    <a:lnTo>
                      <a:pt x="6051" y="429"/>
                    </a:lnTo>
                    <a:lnTo>
                      <a:pt x="6053" y="427"/>
                    </a:lnTo>
                    <a:lnTo>
                      <a:pt x="6054" y="426"/>
                    </a:lnTo>
                    <a:lnTo>
                      <a:pt x="6054" y="424"/>
                    </a:lnTo>
                    <a:lnTo>
                      <a:pt x="6056" y="422"/>
                    </a:lnTo>
                    <a:lnTo>
                      <a:pt x="6058" y="421"/>
                    </a:lnTo>
                    <a:lnTo>
                      <a:pt x="6058" y="417"/>
                    </a:lnTo>
                    <a:lnTo>
                      <a:pt x="6059" y="416"/>
                    </a:lnTo>
                    <a:lnTo>
                      <a:pt x="6061" y="416"/>
                    </a:lnTo>
                    <a:lnTo>
                      <a:pt x="6061" y="414"/>
                    </a:lnTo>
                    <a:lnTo>
                      <a:pt x="6061" y="412"/>
                    </a:lnTo>
                    <a:lnTo>
                      <a:pt x="6063" y="412"/>
                    </a:lnTo>
                    <a:lnTo>
                      <a:pt x="6064" y="411"/>
                    </a:lnTo>
                    <a:lnTo>
                      <a:pt x="6064" y="412"/>
                    </a:lnTo>
                    <a:lnTo>
                      <a:pt x="6066" y="409"/>
                    </a:lnTo>
                    <a:lnTo>
                      <a:pt x="6068" y="411"/>
                    </a:lnTo>
                    <a:lnTo>
                      <a:pt x="6068" y="407"/>
                    </a:lnTo>
                    <a:lnTo>
                      <a:pt x="6069" y="407"/>
                    </a:lnTo>
                    <a:lnTo>
                      <a:pt x="6071" y="407"/>
                    </a:lnTo>
                    <a:lnTo>
                      <a:pt x="6071" y="404"/>
                    </a:lnTo>
                    <a:lnTo>
                      <a:pt x="6073" y="406"/>
                    </a:lnTo>
                    <a:lnTo>
                      <a:pt x="6074" y="404"/>
                    </a:lnTo>
                    <a:lnTo>
                      <a:pt x="6074" y="401"/>
                    </a:lnTo>
                    <a:lnTo>
                      <a:pt x="6076" y="399"/>
                    </a:lnTo>
                    <a:lnTo>
                      <a:pt x="6078" y="399"/>
                    </a:lnTo>
                    <a:lnTo>
                      <a:pt x="6078" y="397"/>
                    </a:lnTo>
                    <a:lnTo>
                      <a:pt x="6079" y="392"/>
                    </a:lnTo>
                    <a:lnTo>
                      <a:pt x="6081" y="394"/>
                    </a:lnTo>
                    <a:lnTo>
                      <a:pt x="6081" y="391"/>
                    </a:lnTo>
                    <a:lnTo>
                      <a:pt x="6083" y="391"/>
                    </a:lnTo>
                    <a:lnTo>
                      <a:pt x="6084" y="392"/>
                    </a:lnTo>
                    <a:lnTo>
                      <a:pt x="6084" y="388"/>
                    </a:lnTo>
                    <a:lnTo>
                      <a:pt x="6086" y="389"/>
                    </a:lnTo>
                    <a:lnTo>
                      <a:pt x="6088" y="386"/>
                    </a:lnTo>
                    <a:lnTo>
                      <a:pt x="6088" y="384"/>
                    </a:lnTo>
                    <a:lnTo>
                      <a:pt x="6089" y="381"/>
                    </a:lnTo>
                    <a:lnTo>
                      <a:pt x="6089" y="379"/>
                    </a:lnTo>
                    <a:lnTo>
                      <a:pt x="6091" y="378"/>
                    </a:lnTo>
                    <a:lnTo>
                      <a:pt x="6091" y="378"/>
                    </a:lnTo>
                    <a:lnTo>
                      <a:pt x="6093" y="376"/>
                    </a:lnTo>
                    <a:lnTo>
                      <a:pt x="6094" y="374"/>
                    </a:lnTo>
                    <a:lnTo>
                      <a:pt x="6094" y="373"/>
                    </a:lnTo>
                    <a:lnTo>
                      <a:pt x="6096" y="373"/>
                    </a:lnTo>
                    <a:lnTo>
                      <a:pt x="6098" y="369"/>
                    </a:lnTo>
                    <a:lnTo>
                      <a:pt x="6098" y="369"/>
                    </a:lnTo>
                    <a:lnTo>
                      <a:pt x="6099" y="369"/>
                    </a:lnTo>
                    <a:lnTo>
                      <a:pt x="6101" y="369"/>
                    </a:lnTo>
                    <a:lnTo>
                      <a:pt x="6101" y="366"/>
                    </a:lnTo>
                    <a:lnTo>
                      <a:pt x="6103" y="366"/>
                    </a:lnTo>
                    <a:lnTo>
                      <a:pt x="6104" y="363"/>
                    </a:lnTo>
                    <a:lnTo>
                      <a:pt x="6104" y="363"/>
                    </a:lnTo>
                    <a:lnTo>
                      <a:pt x="6106" y="361"/>
                    </a:lnTo>
                    <a:lnTo>
                      <a:pt x="6108" y="359"/>
                    </a:lnTo>
                    <a:lnTo>
                      <a:pt x="6108" y="358"/>
                    </a:lnTo>
                    <a:lnTo>
                      <a:pt x="6109" y="354"/>
                    </a:lnTo>
                    <a:lnTo>
                      <a:pt x="6109" y="353"/>
                    </a:lnTo>
                    <a:lnTo>
                      <a:pt x="6111" y="353"/>
                    </a:lnTo>
                    <a:lnTo>
                      <a:pt x="6111" y="348"/>
                    </a:lnTo>
                    <a:lnTo>
                      <a:pt x="6113" y="349"/>
                    </a:lnTo>
                    <a:lnTo>
                      <a:pt x="6114" y="348"/>
                    </a:lnTo>
                    <a:lnTo>
                      <a:pt x="6114" y="346"/>
                    </a:lnTo>
                    <a:lnTo>
                      <a:pt x="6116" y="344"/>
                    </a:lnTo>
                    <a:lnTo>
                      <a:pt x="6118" y="343"/>
                    </a:lnTo>
                    <a:lnTo>
                      <a:pt x="6118" y="343"/>
                    </a:lnTo>
                    <a:lnTo>
                      <a:pt x="6119" y="339"/>
                    </a:lnTo>
                    <a:lnTo>
                      <a:pt x="6121" y="339"/>
                    </a:lnTo>
                    <a:lnTo>
                      <a:pt x="6121" y="338"/>
                    </a:lnTo>
                    <a:lnTo>
                      <a:pt x="6123" y="338"/>
                    </a:lnTo>
                    <a:lnTo>
                      <a:pt x="6124" y="338"/>
                    </a:lnTo>
                    <a:lnTo>
                      <a:pt x="6124" y="334"/>
                    </a:lnTo>
                    <a:lnTo>
                      <a:pt x="6124" y="334"/>
                    </a:lnTo>
                    <a:lnTo>
                      <a:pt x="6126" y="333"/>
                    </a:lnTo>
                    <a:lnTo>
                      <a:pt x="6128" y="333"/>
                    </a:lnTo>
                    <a:lnTo>
                      <a:pt x="6128" y="331"/>
                    </a:lnTo>
                    <a:lnTo>
                      <a:pt x="6129" y="328"/>
                    </a:lnTo>
                    <a:lnTo>
                      <a:pt x="6131" y="328"/>
                    </a:lnTo>
                    <a:lnTo>
                      <a:pt x="6131" y="326"/>
                    </a:lnTo>
                    <a:lnTo>
                      <a:pt x="6133" y="324"/>
                    </a:lnTo>
                    <a:lnTo>
                      <a:pt x="6134" y="321"/>
                    </a:lnTo>
                    <a:lnTo>
                      <a:pt x="6134" y="323"/>
                    </a:lnTo>
                    <a:lnTo>
                      <a:pt x="6136" y="321"/>
                    </a:lnTo>
                    <a:lnTo>
                      <a:pt x="6138" y="318"/>
                    </a:lnTo>
                    <a:lnTo>
                      <a:pt x="6138" y="318"/>
                    </a:lnTo>
                    <a:lnTo>
                      <a:pt x="6139" y="316"/>
                    </a:lnTo>
                    <a:lnTo>
                      <a:pt x="6139" y="313"/>
                    </a:lnTo>
                    <a:lnTo>
                      <a:pt x="6141" y="313"/>
                    </a:lnTo>
                    <a:lnTo>
                      <a:pt x="6141" y="311"/>
                    </a:lnTo>
                    <a:lnTo>
                      <a:pt x="6143" y="311"/>
                    </a:lnTo>
                    <a:lnTo>
                      <a:pt x="6144" y="311"/>
                    </a:lnTo>
                    <a:lnTo>
                      <a:pt x="6144" y="308"/>
                    </a:lnTo>
                    <a:lnTo>
                      <a:pt x="6146" y="308"/>
                    </a:lnTo>
                    <a:lnTo>
                      <a:pt x="6148" y="306"/>
                    </a:lnTo>
                    <a:lnTo>
                      <a:pt x="6148" y="304"/>
                    </a:lnTo>
                    <a:lnTo>
                      <a:pt x="6149" y="301"/>
                    </a:lnTo>
                    <a:lnTo>
                      <a:pt x="6151" y="301"/>
                    </a:lnTo>
                    <a:lnTo>
                      <a:pt x="6151" y="299"/>
                    </a:lnTo>
                    <a:lnTo>
                      <a:pt x="6151" y="299"/>
                    </a:lnTo>
                    <a:lnTo>
                      <a:pt x="6153" y="296"/>
                    </a:lnTo>
                    <a:lnTo>
                      <a:pt x="6154" y="293"/>
                    </a:lnTo>
                    <a:lnTo>
                      <a:pt x="6154" y="293"/>
                    </a:lnTo>
                    <a:lnTo>
                      <a:pt x="6156" y="293"/>
                    </a:lnTo>
                    <a:lnTo>
                      <a:pt x="6158" y="291"/>
                    </a:lnTo>
                    <a:lnTo>
                      <a:pt x="6158" y="289"/>
                    </a:lnTo>
                    <a:lnTo>
                      <a:pt x="6159" y="288"/>
                    </a:lnTo>
                    <a:lnTo>
                      <a:pt x="6161" y="288"/>
                    </a:lnTo>
                    <a:lnTo>
                      <a:pt x="6161" y="286"/>
                    </a:lnTo>
                    <a:lnTo>
                      <a:pt x="6163" y="284"/>
                    </a:lnTo>
                    <a:lnTo>
                      <a:pt x="6163" y="281"/>
                    </a:lnTo>
                    <a:lnTo>
                      <a:pt x="6164" y="281"/>
                    </a:lnTo>
                    <a:lnTo>
                      <a:pt x="6164" y="279"/>
                    </a:lnTo>
                    <a:lnTo>
                      <a:pt x="6166" y="279"/>
                    </a:lnTo>
                    <a:lnTo>
                      <a:pt x="6168" y="279"/>
                    </a:lnTo>
                    <a:lnTo>
                      <a:pt x="6168" y="274"/>
                    </a:lnTo>
                    <a:lnTo>
                      <a:pt x="6169" y="274"/>
                    </a:lnTo>
                    <a:lnTo>
                      <a:pt x="6171" y="271"/>
                    </a:lnTo>
                    <a:lnTo>
                      <a:pt x="6171" y="273"/>
                    </a:lnTo>
                    <a:lnTo>
                      <a:pt x="6173" y="269"/>
                    </a:lnTo>
                    <a:lnTo>
                      <a:pt x="6173" y="268"/>
                    </a:lnTo>
                    <a:lnTo>
                      <a:pt x="6174" y="266"/>
                    </a:lnTo>
                    <a:lnTo>
                      <a:pt x="6174" y="264"/>
                    </a:lnTo>
                    <a:lnTo>
                      <a:pt x="6176" y="264"/>
                    </a:lnTo>
                    <a:lnTo>
                      <a:pt x="6178" y="264"/>
                    </a:lnTo>
                    <a:lnTo>
                      <a:pt x="6178" y="261"/>
                    </a:lnTo>
                    <a:lnTo>
                      <a:pt x="6179" y="259"/>
                    </a:lnTo>
                    <a:lnTo>
                      <a:pt x="6181" y="261"/>
                    </a:lnTo>
                    <a:lnTo>
                      <a:pt x="6181" y="259"/>
                    </a:lnTo>
                    <a:lnTo>
                      <a:pt x="6183" y="256"/>
                    </a:lnTo>
                    <a:lnTo>
                      <a:pt x="6183" y="253"/>
                    </a:lnTo>
                    <a:lnTo>
                      <a:pt x="6184" y="256"/>
                    </a:lnTo>
                    <a:lnTo>
                      <a:pt x="6184" y="253"/>
                    </a:lnTo>
                    <a:lnTo>
                      <a:pt x="6186" y="249"/>
                    </a:lnTo>
                    <a:lnTo>
                      <a:pt x="6188" y="248"/>
                    </a:lnTo>
                    <a:lnTo>
                      <a:pt x="6188" y="248"/>
                    </a:lnTo>
                    <a:lnTo>
                      <a:pt x="6189" y="246"/>
                    </a:lnTo>
                    <a:lnTo>
                      <a:pt x="6191" y="246"/>
                    </a:lnTo>
                    <a:lnTo>
                      <a:pt x="6191" y="244"/>
                    </a:lnTo>
                    <a:lnTo>
                      <a:pt x="6191" y="241"/>
                    </a:lnTo>
                    <a:lnTo>
                      <a:pt x="6193" y="241"/>
                    </a:lnTo>
                    <a:lnTo>
                      <a:pt x="6194" y="243"/>
                    </a:lnTo>
                    <a:lnTo>
                      <a:pt x="6194" y="239"/>
                    </a:lnTo>
                    <a:lnTo>
                      <a:pt x="6196" y="239"/>
                    </a:lnTo>
                    <a:lnTo>
                      <a:pt x="6198" y="236"/>
                    </a:lnTo>
                    <a:lnTo>
                      <a:pt x="6198" y="234"/>
                    </a:lnTo>
                    <a:lnTo>
                      <a:pt x="6199" y="234"/>
                    </a:lnTo>
                    <a:lnTo>
                      <a:pt x="6201" y="233"/>
                    </a:lnTo>
                    <a:lnTo>
                      <a:pt x="6201" y="233"/>
                    </a:lnTo>
                    <a:lnTo>
                      <a:pt x="6201" y="231"/>
                    </a:lnTo>
                    <a:lnTo>
                      <a:pt x="6203" y="228"/>
                    </a:lnTo>
                    <a:lnTo>
                      <a:pt x="6204" y="229"/>
                    </a:lnTo>
                    <a:lnTo>
                      <a:pt x="6204" y="228"/>
                    </a:lnTo>
                    <a:lnTo>
                      <a:pt x="6206" y="226"/>
                    </a:lnTo>
                    <a:lnTo>
                      <a:pt x="6208" y="224"/>
                    </a:lnTo>
                    <a:lnTo>
                      <a:pt x="6208" y="223"/>
                    </a:lnTo>
                    <a:lnTo>
                      <a:pt x="6208" y="221"/>
                    </a:lnTo>
                    <a:lnTo>
                      <a:pt x="6209" y="218"/>
                    </a:lnTo>
                    <a:lnTo>
                      <a:pt x="6211" y="219"/>
                    </a:lnTo>
                    <a:lnTo>
                      <a:pt x="6211" y="221"/>
                    </a:lnTo>
                    <a:lnTo>
                      <a:pt x="6213" y="216"/>
                    </a:lnTo>
                    <a:lnTo>
                      <a:pt x="6214" y="216"/>
                    </a:lnTo>
                    <a:lnTo>
                      <a:pt x="6214" y="216"/>
                    </a:lnTo>
                    <a:lnTo>
                      <a:pt x="6216" y="216"/>
                    </a:lnTo>
                    <a:lnTo>
                      <a:pt x="6216" y="213"/>
                    </a:lnTo>
                    <a:lnTo>
                      <a:pt x="6218" y="213"/>
                    </a:lnTo>
                    <a:lnTo>
                      <a:pt x="6218" y="213"/>
                    </a:lnTo>
                    <a:lnTo>
                      <a:pt x="6219" y="209"/>
                    </a:lnTo>
                    <a:lnTo>
                      <a:pt x="6221" y="208"/>
                    </a:lnTo>
                    <a:lnTo>
                      <a:pt x="6221" y="208"/>
                    </a:lnTo>
                    <a:lnTo>
                      <a:pt x="6223" y="208"/>
                    </a:lnTo>
                    <a:lnTo>
                      <a:pt x="6224" y="206"/>
                    </a:lnTo>
                    <a:lnTo>
                      <a:pt x="6224" y="204"/>
                    </a:lnTo>
                    <a:lnTo>
                      <a:pt x="6224" y="201"/>
                    </a:lnTo>
                    <a:lnTo>
                      <a:pt x="6226" y="201"/>
                    </a:lnTo>
                    <a:lnTo>
                      <a:pt x="6228" y="198"/>
                    </a:lnTo>
                    <a:lnTo>
                      <a:pt x="6228" y="198"/>
                    </a:lnTo>
                    <a:lnTo>
                      <a:pt x="6229" y="199"/>
                    </a:lnTo>
                    <a:lnTo>
                      <a:pt x="6231" y="198"/>
                    </a:lnTo>
                    <a:lnTo>
                      <a:pt x="6231" y="196"/>
                    </a:lnTo>
                    <a:lnTo>
                      <a:pt x="6231" y="196"/>
                    </a:lnTo>
                    <a:lnTo>
                      <a:pt x="6233" y="193"/>
                    </a:lnTo>
                    <a:lnTo>
                      <a:pt x="6234" y="193"/>
                    </a:lnTo>
                    <a:lnTo>
                      <a:pt x="6234" y="189"/>
                    </a:lnTo>
                    <a:lnTo>
                      <a:pt x="6236" y="189"/>
                    </a:lnTo>
                    <a:lnTo>
                      <a:pt x="6238" y="191"/>
                    </a:lnTo>
                    <a:lnTo>
                      <a:pt x="6238" y="184"/>
                    </a:lnTo>
                    <a:lnTo>
                      <a:pt x="6238" y="183"/>
                    </a:lnTo>
                    <a:lnTo>
                      <a:pt x="6239" y="183"/>
                    </a:lnTo>
                    <a:lnTo>
                      <a:pt x="6241" y="184"/>
                    </a:lnTo>
                    <a:lnTo>
                      <a:pt x="6241" y="181"/>
                    </a:lnTo>
                    <a:lnTo>
                      <a:pt x="6243" y="181"/>
                    </a:lnTo>
                    <a:lnTo>
                      <a:pt x="6244" y="179"/>
                    </a:lnTo>
                    <a:lnTo>
                      <a:pt x="6244" y="178"/>
                    </a:lnTo>
                    <a:lnTo>
                      <a:pt x="6244" y="174"/>
                    </a:lnTo>
                    <a:lnTo>
                      <a:pt x="6246" y="173"/>
                    </a:lnTo>
                    <a:lnTo>
                      <a:pt x="6248" y="171"/>
                    </a:lnTo>
                    <a:lnTo>
                      <a:pt x="6248" y="169"/>
                    </a:lnTo>
                    <a:lnTo>
                      <a:pt x="6249" y="164"/>
                    </a:lnTo>
                    <a:lnTo>
                      <a:pt x="6251" y="168"/>
                    </a:lnTo>
                    <a:lnTo>
                      <a:pt x="6251" y="161"/>
                    </a:lnTo>
                    <a:lnTo>
                      <a:pt x="6251" y="161"/>
                    </a:lnTo>
                    <a:lnTo>
                      <a:pt x="6253" y="161"/>
                    </a:lnTo>
                    <a:lnTo>
                      <a:pt x="6254" y="158"/>
                    </a:lnTo>
                    <a:lnTo>
                      <a:pt x="6254" y="156"/>
                    </a:lnTo>
                    <a:lnTo>
                      <a:pt x="6256" y="158"/>
                    </a:lnTo>
                    <a:lnTo>
                      <a:pt x="6258" y="153"/>
                    </a:lnTo>
                    <a:lnTo>
                      <a:pt x="6258" y="149"/>
                    </a:lnTo>
                    <a:lnTo>
                      <a:pt x="6258" y="149"/>
                    </a:lnTo>
                    <a:lnTo>
                      <a:pt x="6259" y="148"/>
                    </a:lnTo>
                    <a:lnTo>
                      <a:pt x="6261" y="146"/>
                    </a:lnTo>
                    <a:lnTo>
                      <a:pt x="6261" y="146"/>
                    </a:lnTo>
                    <a:lnTo>
                      <a:pt x="6263" y="144"/>
                    </a:lnTo>
                    <a:lnTo>
                      <a:pt x="6264" y="144"/>
                    </a:lnTo>
                    <a:lnTo>
                      <a:pt x="6264" y="141"/>
                    </a:lnTo>
                    <a:lnTo>
                      <a:pt x="6264" y="143"/>
                    </a:lnTo>
                    <a:lnTo>
                      <a:pt x="6266" y="141"/>
                    </a:lnTo>
                    <a:lnTo>
                      <a:pt x="6268" y="139"/>
                    </a:lnTo>
                    <a:lnTo>
                      <a:pt x="6268" y="138"/>
                    </a:lnTo>
                    <a:lnTo>
                      <a:pt x="6269" y="133"/>
                    </a:lnTo>
                    <a:lnTo>
                      <a:pt x="6269" y="134"/>
                    </a:lnTo>
                    <a:lnTo>
                      <a:pt x="6271" y="133"/>
                    </a:lnTo>
                    <a:lnTo>
                      <a:pt x="6271" y="128"/>
                    </a:lnTo>
                    <a:lnTo>
                      <a:pt x="6273" y="129"/>
                    </a:lnTo>
                    <a:lnTo>
                      <a:pt x="6274" y="128"/>
                    </a:lnTo>
                    <a:lnTo>
                      <a:pt x="6274" y="126"/>
                    </a:lnTo>
                    <a:lnTo>
                      <a:pt x="6274" y="126"/>
                    </a:lnTo>
                    <a:lnTo>
                      <a:pt x="6276" y="126"/>
                    </a:lnTo>
                    <a:lnTo>
                      <a:pt x="6278" y="123"/>
                    </a:lnTo>
                    <a:lnTo>
                      <a:pt x="6278" y="123"/>
                    </a:lnTo>
                    <a:lnTo>
                      <a:pt x="6279" y="121"/>
                    </a:lnTo>
                    <a:lnTo>
                      <a:pt x="6281" y="120"/>
                    </a:lnTo>
                    <a:lnTo>
                      <a:pt x="6281" y="116"/>
                    </a:lnTo>
                    <a:lnTo>
                      <a:pt x="6281" y="116"/>
                    </a:lnTo>
                    <a:lnTo>
                      <a:pt x="6283" y="113"/>
                    </a:lnTo>
                    <a:lnTo>
                      <a:pt x="6284" y="113"/>
                    </a:lnTo>
                    <a:lnTo>
                      <a:pt x="6284" y="110"/>
                    </a:lnTo>
                    <a:lnTo>
                      <a:pt x="6286" y="111"/>
                    </a:lnTo>
                    <a:lnTo>
                      <a:pt x="6288" y="111"/>
                    </a:lnTo>
                    <a:lnTo>
                      <a:pt x="6288" y="108"/>
                    </a:lnTo>
                    <a:lnTo>
                      <a:pt x="6288" y="108"/>
                    </a:lnTo>
                    <a:lnTo>
                      <a:pt x="6289" y="105"/>
                    </a:lnTo>
                    <a:lnTo>
                      <a:pt x="6291" y="106"/>
                    </a:lnTo>
                    <a:lnTo>
                      <a:pt x="6291" y="105"/>
                    </a:lnTo>
                    <a:lnTo>
                      <a:pt x="6291" y="101"/>
                    </a:lnTo>
                    <a:lnTo>
                      <a:pt x="6293" y="100"/>
                    </a:lnTo>
                    <a:lnTo>
                      <a:pt x="6294" y="96"/>
                    </a:lnTo>
                    <a:lnTo>
                      <a:pt x="6294" y="98"/>
                    </a:lnTo>
                    <a:lnTo>
                      <a:pt x="6296" y="96"/>
                    </a:lnTo>
                    <a:lnTo>
                      <a:pt x="6298" y="95"/>
                    </a:lnTo>
                    <a:lnTo>
                      <a:pt x="6298" y="95"/>
                    </a:lnTo>
                    <a:lnTo>
                      <a:pt x="6298" y="91"/>
                    </a:lnTo>
                    <a:lnTo>
                      <a:pt x="6299" y="91"/>
                    </a:lnTo>
                    <a:lnTo>
                      <a:pt x="6301" y="91"/>
                    </a:lnTo>
                    <a:lnTo>
                      <a:pt x="6301" y="90"/>
                    </a:lnTo>
                    <a:lnTo>
                      <a:pt x="6303" y="88"/>
                    </a:lnTo>
                    <a:lnTo>
                      <a:pt x="6303" y="85"/>
                    </a:lnTo>
                    <a:lnTo>
                      <a:pt x="6304" y="86"/>
                    </a:lnTo>
                    <a:lnTo>
                      <a:pt x="6304" y="83"/>
                    </a:lnTo>
                    <a:lnTo>
                      <a:pt x="6306" y="81"/>
                    </a:lnTo>
                    <a:lnTo>
                      <a:pt x="6308" y="81"/>
                    </a:lnTo>
                    <a:lnTo>
                      <a:pt x="6308" y="80"/>
                    </a:lnTo>
                    <a:lnTo>
                      <a:pt x="6308" y="78"/>
                    </a:lnTo>
                    <a:lnTo>
                      <a:pt x="6309" y="78"/>
                    </a:lnTo>
                    <a:lnTo>
                      <a:pt x="6311" y="76"/>
                    </a:lnTo>
                    <a:lnTo>
                      <a:pt x="6311" y="75"/>
                    </a:lnTo>
                    <a:lnTo>
                      <a:pt x="6313" y="70"/>
                    </a:lnTo>
                    <a:lnTo>
                      <a:pt x="6313" y="71"/>
                    </a:lnTo>
                    <a:lnTo>
                      <a:pt x="6314" y="71"/>
                    </a:lnTo>
                    <a:lnTo>
                      <a:pt x="6314" y="68"/>
                    </a:lnTo>
                    <a:lnTo>
                      <a:pt x="6316" y="68"/>
                    </a:lnTo>
                    <a:lnTo>
                      <a:pt x="6318" y="66"/>
                    </a:lnTo>
                    <a:lnTo>
                      <a:pt x="6318" y="65"/>
                    </a:lnTo>
                    <a:lnTo>
                      <a:pt x="6318" y="66"/>
                    </a:lnTo>
                    <a:lnTo>
                      <a:pt x="6319" y="63"/>
                    </a:lnTo>
                    <a:lnTo>
                      <a:pt x="6321" y="60"/>
                    </a:lnTo>
                    <a:lnTo>
                      <a:pt x="6321" y="60"/>
                    </a:lnTo>
                    <a:lnTo>
                      <a:pt x="6323" y="60"/>
                    </a:lnTo>
                    <a:lnTo>
                      <a:pt x="6323" y="58"/>
                    </a:lnTo>
                    <a:lnTo>
                      <a:pt x="6324" y="56"/>
                    </a:lnTo>
                    <a:lnTo>
                      <a:pt x="6324" y="55"/>
                    </a:lnTo>
                    <a:lnTo>
                      <a:pt x="6326" y="55"/>
                    </a:lnTo>
                    <a:lnTo>
                      <a:pt x="6328" y="56"/>
                    </a:lnTo>
                    <a:lnTo>
                      <a:pt x="6328" y="53"/>
                    </a:lnTo>
                    <a:lnTo>
                      <a:pt x="6328" y="53"/>
                    </a:lnTo>
                    <a:lnTo>
                      <a:pt x="6329" y="50"/>
                    </a:lnTo>
                    <a:lnTo>
                      <a:pt x="6331" y="50"/>
                    </a:lnTo>
                    <a:lnTo>
                      <a:pt x="6331" y="51"/>
                    </a:lnTo>
                    <a:lnTo>
                      <a:pt x="6331" y="50"/>
                    </a:lnTo>
                    <a:lnTo>
                      <a:pt x="6333" y="46"/>
                    </a:lnTo>
                    <a:lnTo>
                      <a:pt x="6334" y="46"/>
                    </a:lnTo>
                    <a:lnTo>
                      <a:pt x="6334" y="46"/>
                    </a:lnTo>
                    <a:lnTo>
                      <a:pt x="6336" y="45"/>
                    </a:lnTo>
                    <a:lnTo>
                      <a:pt x="6336" y="45"/>
                    </a:lnTo>
                    <a:lnTo>
                      <a:pt x="6338" y="43"/>
                    </a:lnTo>
                    <a:lnTo>
                      <a:pt x="6338" y="41"/>
                    </a:lnTo>
                    <a:lnTo>
                      <a:pt x="6339" y="41"/>
                    </a:lnTo>
                    <a:lnTo>
                      <a:pt x="6341" y="40"/>
                    </a:lnTo>
                    <a:lnTo>
                      <a:pt x="6341" y="38"/>
                    </a:lnTo>
                    <a:lnTo>
                      <a:pt x="6341" y="38"/>
                    </a:lnTo>
                    <a:lnTo>
                      <a:pt x="6343" y="38"/>
                    </a:lnTo>
                    <a:lnTo>
                      <a:pt x="6344" y="35"/>
                    </a:lnTo>
                    <a:lnTo>
                      <a:pt x="6344" y="33"/>
                    </a:lnTo>
                    <a:lnTo>
                      <a:pt x="6344" y="31"/>
                    </a:lnTo>
                    <a:lnTo>
                      <a:pt x="6346" y="33"/>
                    </a:lnTo>
                    <a:lnTo>
                      <a:pt x="6348" y="31"/>
                    </a:lnTo>
                    <a:lnTo>
                      <a:pt x="6348" y="33"/>
                    </a:lnTo>
                    <a:lnTo>
                      <a:pt x="6349" y="31"/>
                    </a:lnTo>
                    <a:lnTo>
                      <a:pt x="6349" y="30"/>
                    </a:lnTo>
                    <a:lnTo>
                      <a:pt x="6351" y="28"/>
                    </a:lnTo>
                    <a:lnTo>
                      <a:pt x="6351" y="25"/>
                    </a:lnTo>
                    <a:lnTo>
                      <a:pt x="6353" y="25"/>
                    </a:lnTo>
                    <a:lnTo>
                      <a:pt x="6354" y="26"/>
                    </a:lnTo>
                    <a:lnTo>
                      <a:pt x="6354" y="26"/>
                    </a:lnTo>
                    <a:lnTo>
                      <a:pt x="6354" y="23"/>
                    </a:lnTo>
                    <a:lnTo>
                      <a:pt x="6356" y="20"/>
                    </a:lnTo>
                    <a:lnTo>
                      <a:pt x="6358" y="18"/>
                    </a:lnTo>
                    <a:lnTo>
                      <a:pt x="6358" y="18"/>
                    </a:lnTo>
                    <a:lnTo>
                      <a:pt x="6358" y="16"/>
                    </a:lnTo>
                    <a:lnTo>
                      <a:pt x="6359" y="15"/>
                    </a:lnTo>
                    <a:lnTo>
                      <a:pt x="6361" y="13"/>
                    </a:lnTo>
                    <a:lnTo>
                      <a:pt x="6361" y="16"/>
                    </a:lnTo>
                    <a:lnTo>
                      <a:pt x="6363" y="15"/>
                    </a:lnTo>
                    <a:lnTo>
                      <a:pt x="6363" y="11"/>
                    </a:lnTo>
                    <a:lnTo>
                      <a:pt x="6364" y="10"/>
                    </a:lnTo>
                    <a:lnTo>
                      <a:pt x="6364" y="10"/>
                    </a:lnTo>
                    <a:lnTo>
                      <a:pt x="6366" y="8"/>
                    </a:lnTo>
                    <a:lnTo>
                      <a:pt x="6368" y="6"/>
                    </a:lnTo>
                    <a:lnTo>
                      <a:pt x="6368" y="6"/>
                    </a:lnTo>
                    <a:lnTo>
                      <a:pt x="6368" y="0"/>
                    </a:lnTo>
                    <a:lnTo>
                      <a:pt x="6369" y="3"/>
                    </a:lnTo>
                    <a:lnTo>
                      <a:pt x="6371" y="0"/>
                    </a:lnTo>
                    <a:lnTo>
                      <a:pt x="6371" y="0"/>
                    </a:lnTo>
                    <a:lnTo>
                      <a:pt x="6371" y="3"/>
                    </a:lnTo>
                    <a:lnTo>
                      <a:pt x="6371" y="3"/>
                    </a:lnTo>
                    <a:lnTo>
                      <a:pt x="6371" y="6"/>
                    </a:lnTo>
                    <a:lnTo>
                      <a:pt x="6371" y="8"/>
                    </a:lnTo>
                    <a:lnTo>
                      <a:pt x="6371" y="10"/>
                    </a:lnTo>
                    <a:lnTo>
                      <a:pt x="6371" y="10"/>
                    </a:lnTo>
                    <a:lnTo>
                      <a:pt x="6371" y="11"/>
                    </a:lnTo>
                    <a:lnTo>
                      <a:pt x="6371" y="11"/>
                    </a:lnTo>
                    <a:lnTo>
                      <a:pt x="6371" y="13"/>
                    </a:lnTo>
                    <a:lnTo>
                      <a:pt x="6371" y="13"/>
                    </a:lnTo>
                    <a:lnTo>
                      <a:pt x="6371" y="13"/>
                    </a:lnTo>
                    <a:lnTo>
                      <a:pt x="6371" y="15"/>
                    </a:lnTo>
                    <a:lnTo>
                      <a:pt x="6371" y="15"/>
                    </a:lnTo>
                    <a:lnTo>
                      <a:pt x="6371" y="15"/>
                    </a:lnTo>
                    <a:lnTo>
                      <a:pt x="6371" y="16"/>
                    </a:lnTo>
                    <a:lnTo>
                      <a:pt x="6371" y="16"/>
                    </a:lnTo>
                    <a:lnTo>
                      <a:pt x="6371" y="16"/>
                    </a:lnTo>
                    <a:lnTo>
                      <a:pt x="6371" y="16"/>
                    </a:lnTo>
                    <a:lnTo>
                      <a:pt x="6371" y="16"/>
                    </a:lnTo>
                    <a:lnTo>
                      <a:pt x="6371" y="16"/>
                    </a:lnTo>
                    <a:lnTo>
                      <a:pt x="6371" y="16"/>
                    </a:lnTo>
                    <a:lnTo>
                      <a:pt x="6371" y="18"/>
                    </a:lnTo>
                    <a:lnTo>
                      <a:pt x="6371" y="20"/>
                    </a:lnTo>
                    <a:lnTo>
                      <a:pt x="6371" y="20"/>
                    </a:lnTo>
                    <a:lnTo>
                      <a:pt x="6371" y="21"/>
                    </a:lnTo>
                    <a:lnTo>
                      <a:pt x="6371" y="21"/>
                    </a:lnTo>
                    <a:lnTo>
                      <a:pt x="6371" y="23"/>
                    </a:lnTo>
                    <a:lnTo>
                      <a:pt x="6371" y="25"/>
                    </a:lnTo>
                    <a:lnTo>
                      <a:pt x="6371" y="26"/>
                    </a:lnTo>
                    <a:lnTo>
                      <a:pt x="6371" y="28"/>
                    </a:lnTo>
                    <a:lnTo>
                      <a:pt x="6371" y="28"/>
                    </a:lnTo>
                    <a:lnTo>
                      <a:pt x="6371" y="30"/>
                    </a:lnTo>
                    <a:lnTo>
                      <a:pt x="6371" y="31"/>
                    </a:lnTo>
                    <a:lnTo>
                      <a:pt x="6371" y="33"/>
                    </a:lnTo>
                    <a:lnTo>
                      <a:pt x="6371" y="33"/>
                    </a:lnTo>
                    <a:lnTo>
                      <a:pt x="6371" y="35"/>
                    </a:lnTo>
                    <a:lnTo>
                      <a:pt x="6371" y="36"/>
                    </a:lnTo>
                    <a:lnTo>
                      <a:pt x="6371" y="36"/>
                    </a:lnTo>
                    <a:lnTo>
                      <a:pt x="6371" y="38"/>
                    </a:lnTo>
                    <a:lnTo>
                      <a:pt x="6371" y="40"/>
                    </a:lnTo>
                  </a:path>
                </a:pathLst>
              </a:custGeom>
              <a:noFill/>
              <a:ln w="1079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569"/>
              <p:cNvSpPr>
                <a:spLocks noEditPoints="1"/>
              </p:cNvSpPr>
              <p:nvPr/>
            </p:nvSpPr>
            <p:spPr bwMode="auto">
              <a:xfrm>
                <a:off x="1632" y="3213"/>
                <a:ext cx="67" cy="57"/>
              </a:xfrm>
              <a:custGeom>
                <a:avLst/>
                <a:gdLst>
                  <a:gd name="T0" fmla="*/ 334 w 334"/>
                  <a:gd name="T1" fmla="*/ 0 h 286"/>
                  <a:gd name="T2" fmla="*/ 167 w 334"/>
                  <a:gd name="T3" fmla="*/ 286 h 286"/>
                  <a:gd name="T4" fmla="*/ 0 w 334"/>
                  <a:gd name="T5" fmla="*/ 0 h 286"/>
                  <a:gd name="T6" fmla="*/ 334 w 334"/>
                  <a:gd name="T7" fmla="*/ 0 h 286"/>
                  <a:gd name="T8" fmla="*/ 167 w 334"/>
                  <a:gd name="T9" fmla="*/ 260 h 286"/>
                  <a:gd name="T10" fmla="*/ 309 w 334"/>
                  <a:gd name="T11" fmla="*/ 10 h 286"/>
                  <a:gd name="T12" fmla="*/ 25 w 334"/>
                  <a:gd name="T13" fmla="*/ 10 h 286"/>
                  <a:gd name="T14" fmla="*/ 167 w 334"/>
                  <a:gd name="T15" fmla="*/ 26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4" h="286">
                    <a:moveTo>
                      <a:pt x="334" y="0"/>
                    </a:moveTo>
                    <a:lnTo>
                      <a:pt x="167" y="286"/>
                    </a:lnTo>
                    <a:lnTo>
                      <a:pt x="0" y="0"/>
                    </a:lnTo>
                    <a:lnTo>
                      <a:pt x="334" y="0"/>
                    </a:lnTo>
                    <a:close/>
                    <a:moveTo>
                      <a:pt x="167" y="260"/>
                    </a:moveTo>
                    <a:lnTo>
                      <a:pt x="309" y="10"/>
                    </a:lnTo>
                    <a:lnTo>
                      <a:pt x="25" y="10"/>
                    </a:lnTo>
                    <a:lnTo>
                      <a:pt x="167" y="26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570"/>
              <p:cNvSpPr>
                <a:spLocks/>
              </p:cNvSpPr>
              <p:nvPr/>
            </p:nvSpPr>
            <p:spPr bwMode="auto">
              <a:xfrm>
                <a:off x="1632" y="3213"/>
                <a:ext cx="67" cy="57"/>
              </a:xfrm>
              <a:custGeom>
                <a:avLst/>
                <a:gdLst>
                  <a:gd name="T0" fmla="*/ 334 w 334"/>
                  <a:gd name="T1" fmla="*/ 0 h 286"/>
                  <a:gd name="T2" fmla="*/ 167 w 334"/>
                  <a:gd name="T3" fmla="*/ 286 h 286"/>
                  <a:gd name="T4" fmla="*/ 0 w 334"/>
                  <a:gd name="T5" fmla="*/ 0 h 286"/>
                  <a:gd name="T6" fmla="*/ 334 w 334"/>
                  <a:gd name="T7" fmla="*/ 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4" h="286">
                    <a:moveTo>
                      <a:pt x="334" y="0"/>
                    </a:moveTo>
                    <a:lnTo>
                      <a:pt x="167" y="286"/>
                    </a:lnTo>
                    <a:lnTo>
                      <a:pt x="0" y="0"/>
                    </a:lnTo>
                    <a:lnTo>
                      <a:pt x="334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Freeform 571"/>
              <p:cNvSpPr>
                <a:spLocks/>
              </p:cNvSpPr>
              <p:nvPr/>
            </p:nvSpPr>
            <p:spPr bwMode="auto">
              <a:xfrm>
                <a:off x="1637" y="3215"/>
                <a:ext cx="57" cy="50"/>
              </a:xfrm>
              <a:custGeom>
                <a:avLst/>
                <a:gdLst>
                  <a:gd name="T0" fmla="*/ 142 w 284"/>
                  <a:gd name="T1" fmla="*/ 250 h 250"/>
                  <a:gd name="T2" fmla="*/ 284 w 284"/>
                  <a:gd name="T3" fmla="*/ 0 h 250"/>
                  <a:gd name="T4" fmla="*/ 0 w 284"/>
                  <a:gd name="T5" fmla="*/ 0 h 250"/>
                  <a:gd name="T6" fmla="*/ 142 w 284"/>
                  <a:gd name="T7" fmla="*/ 25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4" h="250">
                    <a:moveTo>
                      <a:pt x="142" y="250"/>
                    </a:moveTo>
                    <a:lnTo>
                      <a:pt x="284" y="0"/>
                    </a:lnTo>
                    <a:lnTo>
                      <a:pt x="0" y="0"/>
                    </a:lnTo>
                    <a:lnTo>
                      <a:pt x="142" y="25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572"/>
              <p:cNvSpPr>
                <a:spLocks noEditPoints="1"/>
              </p:cNvSpPr>
              <p:nvPr/>
            </p:nvSpPr>
            <p:spPr bwMode="auto">
              <a:xfrm>
                <a:off x="2430" y="2507"/>
                <a:ext cx="67" cy="58"/>
              </a:xfrm>
              <a:custGeom>
                <a:avLst/>
                <a:gdLst>
                  <a:gd name="T0" fmla="*/ 333 w 333"/>
                  <a:gd name="T1" fmla="*/ 0 h 286"/>
                  <a:gd name="T2" fmla="*/ 166 w 333"/>
                  <a:gd name="T3" fmla="*/ 286 h 286"/>
                  <a:gd name="T4" fmla="*/ 0 w 333"/>
                  <a:gd name="T5" fmla="*/ 0 h 286"/>
                  <a:gd name="T6" fmla="*/ 333 w 333"/>
                  <a:gd name="T7" fmla="*/ 0 h 286"/>
                  <a:gd name="T8" fmla="*/ 166 w 333"/>
                  <a:gd name="T9" fmla="*/ 260 h 286"/>
                  <a:gd name="T10" fmla="*/ 308 w 333"/>
                  <a:gd name="T11" fmla="*/ 10 h 286"/>
                  <a:gd name="T12" fmla="*/ 25 w 333"/>
                  <a:gd name="T13" fmla="*/ 10 h 286"/>
                  <a:gd name="T14" fmla="*/ 166 w 333"/>
                  <a:gd name="T15" fmla="*/ 26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3" h="286">
                    <a:moveTo>
                      <a:pt x="333" y="0"/>
                    </a:moveTo>
                    <a:lnTo>
                      <a:pt x="166" y="286"/>
                    </a:lnTo>
                    <a:lnTo>
                      <a:pt x="0" y="0"/>
                    </a:lnTo>
                    <a:lnTo>
                      <a:pt x="333" y="0"/>
                    </a:lnTo>
                    <a:close/>
                    <a:moveTo>
                      <a:pt x="166" y="260"/>
                    </a:moveTo>
                    <a:lnTo>
                      <a:pt x="308" y="10"/>
                    </a:lnTo>
                    <a:lnTo>
                      <a:pt x="25" y="10"/>
                    </a:lnTo>
                    <a:lnTo>
                      <a:pt x="166" y="26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Freeform 573"/>
              <p:cNvSpPr>
                <a:spLocks/>
              </p:cNvSpPr>
              <p:nvPr/>
            </p:nvSpPr>
            <p:spPr bwMode="auto">
              <a:xfrm>
                <a:off x="2430" y="2507"/>
                <a:ext cx="67" cy="58"/>
              </a:xfrm>
              <a:custGeom>
                <a:avLst/>
                <a:gdLst>
                  <a:gd name="T0" fmla="*/ 333 w 333"/>
                  <a:gd name="T1" fmla="*/ 0 h 286"/>
                  <a:gd name="T2" fmla="*/ 166 w 333"/>
                  <a:gd name="T3" fmla="*/ 286 h 286"/>
                  <a:gd name="T4" fmla="*/ 0 w 333"/>
                  <a:gd name="T5" fmla="*/ 0 h 286"/>
                  <a:gd name="T6" fmla="*/ 333 w 333"/>
                  <a:gd name="T7" fmla="*/ 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3" h="286">
                    <a:moveTo>
                      <a:pt x="333" y="0"/>
                    </a:moveTo>
                    <a:lnTo>
                      <a:pt x="166" y="286"/>
                    </a:lnTo>
                    <a:lnTo>
                      <a:pt x="0" y="0"/>
                    </a:lnTo>
                    <a:lnTo>
                      <a:pt x="33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Freeform 574"/>
              <p:cNvSpPr>
                <a:spLocks/>
              </p:cNvSpPr>
              <p:nvPr/>
            </p:nvSpPr>
            <p:spPr bwMode="auto">
              <a:xfrm>
                <a:off x="2435" y="2509"/>
                <a:ext cx="57" cy="50"/>
              </a:xfrm>
              <a:custGeom>
                <a:avLst/>
                <a:gdLst>
                  <a:gd name="T0" fmla="*/ 141 w 283"/>
                  <a:gd name="T1" fmla="*/ 250 h 250"/>
                  <a:gd name="T2" fmla="*/ 283 w 283"/>
                  <a:gd name="T3" fmla="*/ 0 h 250"/>
                  <a:gd name="T4" fmla="*/ 0 w 283"/>
                  <a:gd name="T5" fmla="*/ 0 h 250"/>
                  <a:gd name="T6" fmla="*/ 141 w 283"/>
                  <a:gd name="T7" fmla="*/ 25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3" h="250">
                    <a:moveTo>
                      <a:pt x="141" y="250"/>
                    </a:moveTo>
                    <a:lnTo>
                      <a:pt x="283" y="0"/>
                    </a:lnTo>
                    <a:lnTo>
                      <a:pt x="0" y="0"/>
                    </a:lnTo>
                    <a:lnTo>
                      <a:pt x="141" y="25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575"/>
              <p:cNvSpPr>
                <a:spLocks noEditPoints="1"/>
              </p:cNvSpPr>
              <p:nvPr/>
            </p:nvSpPr>
            <p:spPr bwMode="auto">
              <a:xfrm>
                <a:off x="2621" y="2276"/>
                <a:ext cx="67" cy="58"/>
              </a:xfrm>
              <a:custGeom>
                <a:avLst/>
                <a:gdLst>
                  <a:gd name="T0" fmla="*/ 333 w 333"/>
                  <a:gd name="T1" fmla="*/ 0 h 286"/>
                  <a:gd name="T2" fmla="*/ 166 w 333"/>
                  <a:gd name="T3" fmla="*/ 286 h 286"/>
                  <a:gd name="T4" fmla="*/ 0 w 333"/>
                  <a:gd name="T5" fmla="*/ 0 h 286"/>
                  <a:gd name="T6" fmla="*/ 333 w 333"/>
                  <a:gd name="T7" fmla="*/ 0 h 286"/>
                  <a:gd name="T8" fmla="*/ 166 w 333"/>
                  <a:gd name="T9" fmla="*/ 260 h 286"/>
                  <a:gd name="T10" fmla="*/ 308 w 333"/>
                  <a:gd name="T11" fmla="*/ 10 h 286"/>
                  <a:gd name="T12" fmla="*/ 25 w 333"/>
                  <a:gd name="T13" fmla="*/ 10 h 286"/>
                  <a:gd name="T14" fmla="*/ 166 w 333"/>
                  <a:gd name="T15" fmla="*/ 26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3" h="286">
                    <a:moveTo>
                      <a:pt x="333" y="0"/>
                    </a:moveTo>
                    <a:lnTo>
                      <a:pt x="166" y="286"/>
                    </a:lnTo>
                    <a:lnTo>
                      <a:pt x="0" y="0"/>
                    </a:lnTo>
                    <a:lnTo>
                      <a:pt x="333" y="0"/>
                    </a:lnTo>
                    <a:close/>
                    <a:moveTo>
                      <a:pt x="166" y="260"/>
                    </a:moveTo>
                    <a:lnTo>
                      <a:pt x="308" y="10"/>
                    </a:lnTo>
                    <a:lnTo>
                      <a:pt x="25" y="10"/>
                    </a:lnTo>
                    <a:lnTo>
                      <a:pt x="166" y="26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576"/>
              <p:cNvSpPr>
                <a:spLocks/>
              </p:cNvSpPr>
              <p:nvPr/>
            </p:nvSpPr>
            <p:spPr bwMode="auto">
              <a:xfrm>
                <a:off x="2621" y="2276"/>
                <a:ext cx="67" cy="58"/>
              </a:xfrm>
              <a:custGeom>
                <a:avLst/>
                <a:gdLst>
                  <a:gd name="T0" fmla="*/ 333 w 333"/>
                  <a:gd name="T1" fmla="*/ 0 h 286"/>
                  <a:gd name="T2" fmla="*/ 166 w 333"/>
                  <a:gd name="T3" fmla="*/ 286 h 286"/>
                  <a:gd name="T4" fmla="*/ 0 w 333"/>
                  <a:gd name="T5" fmla="*/ 0 h 286"/>
                  <a:gd name="T6" fmla="*/ 333 w 333"/>
                  <a:gd name="T7" fmla="*/ 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3" h="286">
                    <a:moveTo>
                      <a:pt x="333" y="0"/>
                    </a:moveTo>
                    <a:lnTo>
                      <a:pt x="166" y="286"/>
                    </a:lnTo>
                    <a:lnTo>
                      <a:pt x="0" y="0"/>
                    </a:lnTo>
                    <a:lnTo>
                      <a:pt x="33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577"/>
              <p:cNvSpPr>
                <a:spLocks/>
              </p:cNvSpPr>
              <p:nvPr/>
            </p:nvSpPr>
            <p:spPr bwMode="auto">
              <a:xfrm>
                <a:off x="2626" y="2278"/>
                <a:ext cx="57" cy="50"/>
              </a:xfrm>
              <a:custGeom>
                <a:avLst/>
                <a:gdLst>
                  <a:gd name="T0" fmla="*/ 141 w 283"/>
                  <a:gd name="T1" fmla="*/ 250 h 250"/>
                  <a:gd name="T2" fmla="*/ 283 w 283"/>
                  <a:gd name="T3" fmla="*/ 0 h 250"/>
                  <a:gd name="T4" fmla="*/ 0 w 283"/>
                  <a:gd name="T5" fmla="*/ 0 h 250"/>
                  <a:gd name="T6" fmla="*/ 141 w 283"/>
                  <a:gd name="T7" fmla="*/ 25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3" h="250">
                    <a:moveTo>
                      <a:pt x="141" y="250"/>
                    </a:moveTo>
                    <a:lnTo>
                      <a:pt x="283" y="0"/>
                    </a:lnTo>
                    <a:lnTo>
                      <a:pt x="0" y="0"/>
                    </a:lnTo>
                    <a:lnTo>
                      <a:pt x="141" y="25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578"/>
              <p:cNvSpPr>
                <a:spLocks noEditPoints="1"/>
              </p:cNvSpPr>
              <p:nvPr/>
            </p:nvSpPr>
            <p:spPr bwMode="auto">
              <a:xfrm>
                <a:off x="2735" y="2134"/>
                <a:ext cx="67" cy="57"/>
              </a:xfrm>
              <a:custGeom>
                <a:avLst/>
                <a:gdLst>
                  <a:gd name="T0" fmla="*/ 333 w 333"/>
                  <a:gd name="T1" fmla="*/ 0 h 287"/>
                  <a:gd name="T2" fmla="*/ 166 w 333"/>
                  <a:gd name="T3" fmla="*/ 287 h 287"/>
                  <a:gd name="T4" fmla="*/ 0 w 333"/>
                  <a:gd name="T5" fmla="*/ 0 h 287"/>
                  <a:gd name="T6" fmla="*/ 333 w 333"/>
                  <a:gd name="T7" fmla="*/ 0 h 287"/>
                  <a:gd name="T8" fmla="*/ 166 w 333"/>
                  <a:gd name="T9" fmla="*/ 260 h 287"/>
                  <a:gd name="T10" fmla="*/ 308 w 333"/>
                  <a:gd name="T11" fmla="*/ 10 h 287"/>
                  <a:gd name="T12" fmla="*/ 25 w 333"/>
                  <a:gd name="T13" fmla="*/ 10 h 287"/>
                  <a:gd name="T14" fmla="*/ 166 w 333"/>
                  <a:gd name="T15" fmla="*/ 26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3" h="287">
                    <a:moveTo>
                      <a:pt x="333" y="0"/>
                    </a:moveTo>
                    <a:lnTo>
                      <a:pt x="166" y="287"/>
                    </a:lnTo>
                    <a:lnTo>
                      <a:pt x="0" y="0"/>
                    </a:lnTo>
                    <a:lnTo>
                      <a:pt x="333" y="0"/>
                    </a:lnTo>
                    <a:close/>
                    <a:moveTo>
                      <a:pt x="166" y="260"/>
                    </a:moveTo>
                    <a:lnTo>
                      <a:pt x="308" y="10"/>
                    </a:lnTo>
                    <a:lnTo>
                      <a:pt x="25" y="10"/>
                    </a:lnTo>
                    <a:lnTo>
                      <a:pt x="166" y="26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579"/>
              <p:cNvSpPr>
                <a:spLocks/>
              </p:cNvSpPr>
              <p:nvPr/>
            </p:nvSpPr>
            <p:spPr bwMode="auto">
              <a:xfrm>
                <a:off x="2735" y="2134"/>
                <a:ext cx="67" cy="57"/>
              </a:xfrm>
              <a:custGeom>
                <a:avLst/>
                <a:gdLst>
                  <a:gd name="T0" fmla="*/ 333 w 333"/>
                  <a:gd name="T1" fmla="*/ 0 h 287"/>
                  <a:gd name="T2" fmla="*/ 166 w 333"/>
                  <a:gd name="T3" fmla="*/ 287 h 287"/>
                  <a:gd name="T4" fmla="*/ 0 w 333"/>
                  <a:gd name="T5" fmla="*/ 0 h 287"/>
                  <a:gd name="T6" fmla="*/ 333 w 333"/>
                  <a:gd name="T7" fmla="*/ 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3" h="287">
                    <a:moveTo>
                      <a:pt x="333" y="0"/>
                    </a:moveTo>
                    <a:lnTo>
                      <a:pt x="166" y="287"/>
                    </a:lnTo>
                    <a:lnTo>
                      <a:pt x="0" y="0"/>
                    </a:lnTo>
                    <a:lnTo>
                      <a:pt x="33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580"/>
              <p:cNvSpPr>
                <a:spLocks/>
              </p:cNvSpPr>
              <p:nvPr/>
            </p:nvSpPr>
            <p:spPr bwMode="auto">
              <a:xfrm>
                <a:off x="2740" y="2136"/>
                <a:ext cx="57" cy="50"/>
              </a:xfrm>
              <a:custGeom>
                <a:avLst/>
                <a:gdLst>
                  <a:gd name="T0" fmla="*/ 141 w 283"/>
                  <a:gd name="T1" fmla="*/ 250 h 250"/>
                  <a:gd name="T2" fmla="*/ 283 w 283"/>
                  <a:gd name="T3" fmla="*/ 0 h 250"/>
                  <a:gd name="T4" fmla="*/ 0 w 283"/>
                  <a:gd name="T5" fmla="*/ 0 h 250"/>
                  <a:gd name="T6" fmla="*/ 141 w 283"/>
                  <a:gd name="T7" fmla="*/ 25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3" h="250">
                    <a:moveTo>
                      <a:pt x="141" y="250"/>
                    </a:moveTo>
                    <a:lnTo>
                      <a:pt x="283" y="0"/>
                    </a:lnTo>
                    <a:lnTo>
                      <a:pt x="0" y="0"/>
                    </a:lnTo>
                    <a:lnTo>
                      <a:pt x="141" y="25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581"/>
              <p:cNvSpPr>
                <a:spLocks noEditPoints="1"/>
              </p:cNvSpPr>
              <p:nvPr/>
            </p:nvSpPr>
            <p:spPr bwMode="auto">
              <a:xfrm>
                <a:off x="2817" y="2027"/>
                <a:ext cx="66" cy="57"/>
              </a:xfrm>
              <a:custGeom>
                <a:avLst/>
                <a:gdLst>
                  <a:gd name="T0" fmla="*/ 333 w 333"/>
                  <a:gd name="T1" fmla="*/ 0 h 286"/>
                  <a:gd name="T2" fmla="*/ 167 w 333"/>
                  <a:gd name="T3" fmla="*/ 286 h 286"/>
                  <a:gd name="T4" fmla="*/ 0 w 333"/>
                  <a:gd name="T5" fmla="*/ 0 h 286"/>
                  <a:gd name="T6" fmla="*/ 333 w 333"/>
                  <a:gd name="T7" fmla="*/ 0 h 286"/>
                  <a:gd name="T8" fmla="*/ 167 w 333"/>
                  <a:gd name="T9" fmla="*/ 260 h 286"/>
                  <a:gd name="T10" fmla="*/ 308 w 333"/>
                  <a:gd name="T11" fmla="*/ 10 h 286"/>
                  <a:gd name="T12" fmla="*/ 25 w 333"/>
                  <a:gd name="T13" fmla="*/ 10 h 286"/>
                  <a:gd name="T14" fmla="*/ 167 w 333"/>
                  <a:gd name="T15" fmla="*/ 26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3" h="286">
                    <a:moveTo>
                      <a:pt x="333" y="0"/>
                    </a:moveTo>
                    <a:lnTo>
                      <a:pt x="167" y="286"/>
                    </a:lnTo>
                    <a:lnTo>
                      <a:pt x="0" y="0"/>
                    </a:lnTo>
                    <a:lnTo>
                      <a:pt x="333" y="0"/>
                    </a:lnTo>
                    <a:close/>
                    <a:moveTo>
                      <a:pt x="167" y="260"/>
                    </a:moveTo>
                    <a:lnTo>
                      <a:pt x="308" y="10"/>
                    </a:lnTo>
                    <a:lnTo>
                      <a:pt x="25" y="10"/>
                    </a:lnTo>
                    <a:lnTo>
                      <a:pt x="167" y="26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582"/>
              <p:cNvSpPr>
                <a:spLocks/>
              </p:cNvSpPr>
              <p:nvPr/>
            </p:nvSpPr>
            <p:spPr bwMode="auto">
              <a:xfrm>
                <a:off x="2817" y="2027"/>
                <a:ext cx="66" cy="57"/>
              </a:xfrm>
              <a:custGeom>
                <a:avLst/>
                <a:gdLst>
                  <a:gd name="T0" fmla="*/ 333 w 333"/>
                  <a:gd name="T1" fmla="*/ 0 h 286"/>
                  <a:gd name="T2" fmla="*/ 167 w 333"/>
                  <a:gd name="T3" fmla="*/ 286 h 286"/>
                  <a:gd name="T4" fmla="*/ 0 w 333"/>
                  <a:gd name="T5" fmla="*/ 0 h 286"/>
                  <a:gd name="T6" fmla="*/ 333 w 333"/>
                  <a:gd name="T7" fmla="*/ 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3" h="286">
                    <a:moveTo>
                      <a:pt x="333" y="0"/>
                    </a:moveTo>
                    <a:lnTo>
                      <a:pt x="167" y="286"/>
                    </a:lnTo>
                    <a:lnTo>
                      <a:pt x="0" y="0"/>
                    </a:lnTo>
                    <a:lnTo>
                      <a:pt x="33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Freeform 583"/>
              <p:cNvSpPr>
                <a:spLocks/>
              </p:cNvSpPr>
              <p:nvPr/>
            </p:nvSpPr>
            <p:spPr bwMode="auto">
              <a:xfrm>
                <a:off x="2822" y="2029"/>
                <a:ext cx="56" cy="50"/>
              </a:xfrm>
              <a:custGeom>
                <a:avLst/>
                <a:gdLst>
                  <a:gd name="T0" fmla="*/ 142 w 283"/>
                  <a:gd name="T1" fmla="*/ 250 h 250"/>
                  <a:gd name="T2" fmla="*/ 283 w 283"/>
                  <a:gd name="T3" fmla="*/ 0 h 250"/>
                  <a:gd name="T4" fmla="*/ 0 w 283"/>
                  <a:gd name="T5" fmla="*/ 0 h 250"/>
                  <a:gd name="T6" fmla="*/ 142 w 283"/>
                  <a:gd name="T7" fmla="*/ 25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3" h="250">
                    <a:moveTo>
                      <a:pt x="142" y="250"/>
                    </a:moveTo>
                    <a:lnTo>
                      <a:pt x="283" y="0"/>
                    </a:lnTo>
                    <a:lnTo>
                      <a:pt x="0" y="0"/>
                    </a:lnTo>
                    <a:lnTo>
                      <a:pt x="142" y="25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584"/>
              <p:cNvSpPr>
                <a:spLocks noEditPoints="1"/>
              </p:cNvSpPr>
              <p:nvPr/>
            </p:nvSpPr>
            <p:spPr bwMode="auto">
              <a:xfrm>
                <a:off x="2880" y="1943"/>
                <a:ext cx="67" cy="57"/>
              </a:xfrm>
              <a:custGeom>
                <a:avLst/>
                <a:gdLst>
                  <a:gd name="T0" fmla="*/ 333 w 333"/>
                  <a:gd name="T1" fmla="*/ 0 h 287"/>
                  <a:gd name="T2" fmla="*/ 166 w 333"/>
                  <a:gd name="T3" fmla="*/ 287 h 287"/>
                  <a:gd name="T4" fmla="*/ 0 w 333"/>
                  <a:gd name="T5" fmla="*/ 0 h 287"/>
                  <a:gd name="T6" fmla="*/ 333 w 333"/>
                  <a:gd name="T7" fmla="*/ 0 h 287"/>
                  <a:gd name="T8" fmla="*/ 166 w 333"/>
                  <a:gd name="T9" fmla="*/ 260 h 287"/>
                  <a:gd name="T10" fmla="*/ 308 w 333"/>
                  <a:gd name="T11" fmla="*/ 10 h 287"/>
                  <a:gd name="T12" fmla="*/ 25 w 333"/>
                  <a:gd name="T13" fmla="*/ 10 h 287"/>
                  <a:gd name="T14" fmla="*/ 166 w 333"/>
                  <a:gd name="T15" fmla="*/ 26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3" h="287">
                    <a:moveTo>
                      <a:pt x="333" y="0"/>
                    </a:moveTo>
                    <a:lnTo>
                      <a:pt x="166" y="287"/>
                    </a:lnTo>
                    <a:lnTo>
                      <a:pt x="0" y="0"/>
                    </a:lnTo>
                    <a:lnTo>
                      <a:pt x="333" y="0"/>
                    </a:lnTo>
                    <a:close/>
                    <a:moveTo>
                      <a:pt x="166" y="260"/>
                    </a:moveTo>
                    <a:lnTo>
                      <a:pt x="308" y="10"/>
                    </a:lnTo>
                    <a:lnTo>
                      <a:pt x="25" y="10"/>
                    </a:lnTo>
                    <a:lnTo>
                      <a:pt x="166" y="26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585"/>
              <p:cNvSpPr>
                <a:spLocks/>
              </p:cNvSpPr>
              <p:nvPr/>
            </p:nvSpPr>
            <p:spPr bwMode="auto">
              <a:xfrm>
                <a:off x="2880" y="1943"/>
                <a:ext cx="67" cy="57"/>
              </a:xfrm>
              <a:custGeom>
                <a:avLst/>
                <a:gdLst>
                  <a:gd name="T0" fmla="*/ 333 w 333"/>
                  <a:gd name="T1" fmla="*/ 0 h 287"/>
                  <a:gd name="T2" fmla="*/ 166 w 333"/>
                  <a:gd name="T3" fmla="*/ 287 h 287"/>
                  <a:gd name="T4" fmla="*/ 0 w 333"/>
                  <a:gd name="T5" fmla="*/ 0 h 287"/>
                  <a:gd name="T6" fmla="*/ 333 w 333"/>
                  <a:gd name="T7" fmla="*/ 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3" h="287">
                    <a:moveTo>
                      <a:pt x="333" y="0"/>
                    </a:moveTo>
                    <a:lnTo>
                      <a:pt x="166" y="287"/>
                    </a:lnTo>
                    <a:lnTo>
                      <a:pt x="0" y="0"/>
                    </a:lnTo>
                    <a:lnTo>
                      <a:pt x="33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586"/>
              <p:cNvSpPr>
                <a:spLocks/>
              </p:cNvSpPr>
              <p:nvPr/>
            </p:nvSpPr>
            <p:spPr bwMode="auto">
              <a:xfrm>
                <a:off x="2886" y="1945"/>
                <a:ext cx="56" cy="49"/>
              </a:xfrm>
              <a:custGeom>
                <a:avLst/>
                <a:gdLst>
                  <a:gd name="T0" fmla="*/ 141 w 283"/>
                  <a:gd name="T1" fmla="*/ 250 h 250"/>
                  <a:gd name="T2" fmla="*/ 283 w 283"/>
                  <a:gd name="T3" fmla="*/ 0 h 250"/>
                  <a:gd name="T4" fmla="*/ 0 w 283"/>
                  <a:gd name="T5" fmla="*/ 0 h 250"/>
                  <a:gd name="T6" fmla="*/ 141 w 283"/>
                  <a:gd name="T7" fmla="*/ 25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3" h="250">
                    <a:moveTo>
                      <a:pt x="141" y="250"/>
                    </a:moveTo>
                    <a:lnTo>
                      <a:pt x="283" y="0"/>
                    </a:lnTo>
                    <a:lnTo>
                      <a:pt x="0" y="0"/>
                    </a:lnTo>
                    <a:lnTo>
                      <a:pt x="141" y="25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587"/>
              <p:cNvSpPr>
                <a:spLocks/>
              </p:cNvSpPr>
              <p:nvPr/>
            </p:nvSpPr>
            <p:spPr bwMode="auto">
              <a:xfrm>
                <a:off x="1662" y="3640"/>
                <a:ext cx="32" cy="2"/>
              </a:xfrm>
              <a:custGeom>
                <a:avLst/>
                <a:gdLst>
                  <a:gd name="T0" fmla="*/ 0 w 161"/>
                  <a:gd name="T1" fmla="*/ 4 h 14"/>
                  <a:gd name="T2" fmla="*/ 138 w 161"/>
                  <a:gd name="T3" fmla="*/ 14 h 14"/>
                  <a:gd name="T4" fmla="*/ 161 w 161"/>
                  <a:gd name="T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1" h="14">
                    <a:moveTo>
                      <a:pt x="0" y="4"/>
                    </a:moveTo>
                    <a:lnTo>
                      <a:pt x="138" y="14"/>
                    </a:lnTo>
                    <a:lnTo>
                      <a:pt x="161" y="0"/>
                    </a:lnTo>
                  </a:path>
                </a:pathLst>
              </a:custGeom>
              <a:noFill/>
              <a:ln w="1079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588"/>
              <p:cNvSpPr>
                <a:spLocks/>
              </p:cNvSpPr>
              <p:nvPr/>
            </p:nvSpPr>
            <p:spPr bwMode="auto">
              <a:xfrm>
                <a:off x="1722" y="3602"/>
                <a:ext cx="25" cy="20"/>
              </a:xfrm>
              <a:custGeom>
                <a:avLst/>
                <a:gdLst>
                  <a:gd name="T0" fmla="*/ 0 w 127"/>
                  <a:gd name="T1" fmla="*/ 100 h 100"/>
                  <a:gd name="T2" fmla="*/ 24 w 127"/>
                  <a:gd name="T3" fmla="*/ 90 h 100"/>
                  <a:gd name="T4" fmla="*/ 80 w 127"/>
                  <a:gd name="T5" fmla="*/ 21 h 100"/>
                  <a:gd name="T6" fmla="*/ 127 w 127"/>
                  <a:gd name="T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00">
                    <a:moveTo>
                      <a:pt x="0" y="100"/>
                    </a:moveTo>
                    <a:lnTo>
                      <a:pt x="24" y="90"/>
                    </a:lnTo>
                    <a:lnTo>
                      <a:pt x="80" y="21"/>
                    </a:lnTo>
                    <a:lnTo>
                      <a:pt x="127" y="0"/>
                    </a:lnTo>
                  </a:path>
                </a:pathLst>
              </a:custGeom>
              <a:noFill/>
              <a:ln w="1079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589"/>
              <p:cNvSpPr>
                <a:spLocks/>
              </p:cNvSpPr>
              <p:nvPr/>
            </p:nvSpPr>
            <p:spPr bwMode="auto">
              <a:xfrm>
                <a:off x="1759" y="3564"/>
                <a:ext cx="20" cy="16"/>
              </a:xfrm>
              <a:custGeom>
                <a:avLst/>
                <a:gdLst>
                  <a:gd name="T0" fmla="*/ 0 w 100"/>
                  <a:gd name="T1" fmla="*/ 33 h 78"/>
                  <a:gd name="T2" fmla="*/ 2 w 100"/>
                  <a:gd name="T3" fmla="*/ 30 h 78"/>
                  <a:gd name="T4" fmla="*/ 54 w 100"/>
                  <a:gd name="T5" fmla="*/ 78 h 78"/>
                  <a:gd name="T6" fmla="*/ 100 w 100"/>
                  <a:gd name="T7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" h="78">
                    <a:moveTo>
                      <a:pt x="0" y="33"/>
                    </a:moveTo>
                    <a:lnTo>
                      <a:pt x="2" y="30"/>
                    </a:lnTo>
                    <a:lnTo>
                      <a:pt x="54" y="78"/>
                    </a:lnTo>
                    <a:lnTo>
                      <a:pt x="100" y="0"/>
                    </a:lnTo>
                  </a:path>
                </a:pathLst>
              </a:custGeom>
              <a:noFill/>
              <a:ln w="1079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590"/>
              <p:cNvSpPr>
                <a:spLocks/>
              </p:cNvSpPr>
              <p:nvPr/>
            </p:nvSpPr>
            <p:spPr bwMode="auto">
              <a:xfrm>
                <a:off x="1802" y="3530"/>
                <a:ext cx="19" cy="20"/>
              </a:xfrm>
              <a:custGeom>
                <a:avLst/>
                <a:gdLst>
                  <a:gd name="T0" fmla="*/ 0 w 98"/>
                  <a:gd name="T1" fmla="*/ 103 h 103"/>
                  <a:gd name="T2" fmla="*/ 25 w 98"/>
                  <a:gd name="T3" fmla="*/ 30 h 103"/>
                  <a:gd name="T4" fmla="*/ 68 w 98"/>
                  <a:gd name="T5" fmla="*/ 0 h 103"/>
                  <a:gd name="T6" fmla="*/ 98 w 98"/>
                  <a:gd name="T7" fmla="*/ 2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8" h="103">
                    <a:moveTo>
                      <a:pt x="0" y="103"/>
                    </a:moveTo>
                    <a:lnTo>
                      <a:pt x="25" y="30"/>
                    </a:lnTo>
                    <a:lnTo>
                      <a:pt x="68" y="0"/>
                    </a:lnTo>
                    <a:lnTo>
                      <a:pt x="98" y="20"/>
                    </a:lnTo>
                  </a:path>
                </a:pathLst>
              </a:custGeom>
              <a:noFill/>
              <a:ln w="1079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591"/>
              <p:cNvSpPr>
                <a:spLocks/>
              </p:cNvSpPr>
              <p:nvPr/>
            </p:nvSpPr>
            <p:spPr bwMode="auto">
              <a:xfrm>
                <a:off x="1850" y="3497"/>
                <a:ext cx="13" cy="27"/>
              </a:xfrm>
              <a:custGeom>
                <a:avLst/>
                <a:gdLst>
                  <a:gd name="T0" fmla="*/ 0 w 70"/>
                  <a:gd name="T1" fmla="*/ 136 h 136"/>
                  <a:gd name="T2" fmla="*/ 26 w 70"/>
                  <a:gd name="T3" fmla="*/ 112 h 136"/>
                  <a:gd name="T4" fmla="*/ 63 w 70"/>
                  <a:gd name="T5" fmla="*/ 0 h 136"/>
                  <a:gd name="T6" fmla="*/ 70 w 70"/>
                  <a:gd name="T7" fmla="*/ 1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136">
                    <a:moveTo>
                      <a:pt x="0" y="136"/>
                    </a:moveTo>
                    <a:lnTo>
                      <a:pt x="26" y="112"/>
                    </a:lnTo>
                    <a:lnTo>
                      <a:pt x="63" y="0"/>
                    </a:lnTo>
                    <a:lnTo>
                      <a:pt x="70" y="10"/>
                    </a:lnTo>
                  </a:path>
                </a:pathLst>
              </a:custGeom>
              <a:noFill/>
              <a:ln w="1079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592"/>
              <p:cNvSpPr>
                <a:spLocks/>
              </p:cNvSpPr>
              <p:nvPr/>
            </p:nvSpPr>
            <p:spPr bwMode="auto">
              <a:xfrm>
                <a:off x="1880" y="3474"/>
                <a:ext cx="23" cy="15"/>
              </a:xfrm>
              <a:custGeom>
                <a:avLst/>
                <a:gdLst>
                  <a:gd name="T0" fmla="*/ 0 w 117"/>
                  <a:gd name="T1" fmla="*/ 65 h 75"/>
                  <a:gd name="T2" fmla="*/ 15 w 117"/>
                  <a:gd name="T3" fmla="*/ 61 h 75"/>
                  <a:gd name="T4" fmla="*/ 48 w 117"/>
                  <a:gd name="T5" fmla="*/ 70 h 75"/>
                  <a:gd name="T6" fmla="*/ 80 w 117"/>
                  <a:gd name="T7" fmla="*/ 75 h 75"/>
                  <a:gd name="T8" fmla="*/ 112 w 117"/>
                  <a:gd name="T9" fmla="*/ 6 h 75"/>
                  <a:gd name="T10" fmla="*/ 117 w 117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" h="75">
                    <a:moveTo>
                      <a:pt x="0" y="65"/>
                    </a:moveTo>
                    <a:lnTo>
                      <a:pt x="15" y="61"/>
                    </a:lnTo>
                    <a:lnTo>
                      <a:pt x="48" y="70"/>
                    </a:lnTo>
                    <a:lnTo>
                      <a:pt x="80" y="75"/>
                    </a:lnTo>
                    <a:lnTo>
                      <a:pt x="112" y="6"/>
                    </a:lnTo>
                    <a:lnTo>
                      <a:pt x="117" y="0"/>
                    </a:lnTo>
                  </a:path>
                </a:pathLst>
              </a:custGeom>
              <a:noFill/>
              <a:ln w="1079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Freeform 593"/>
              <p:cNvSpPr>
                <a:spLocks/>
              </p:cNvSpPr>
              <p:nvPr/>
            </p:nvSpPr>
            <p:spPr bwMode="auto">
              <a:xfrm>
                <a:off x="1924" y="3440"/>
                <a:ext cx="18" cy="20"/>
              </a:xfrm>
              <a:custGeom>
                <a:avLst/>
                <a:gdLst>
                  <a:gd name="T0" fmla="*/ 0 w 88"/>
                  <a:gd name="T1" fmla="*/ 103 h 103"/>
                  <a:gd name="T2" fmla="*/ 11 w 88"/>
                  <a:gd name="T3" fmla="*/ 77 h 103"/>
                  <a:gd name="T4" fmla="*/ 41 w 88"/>
                  <a:gd name="T5" fmla="*/ 90 h 103"/>
                  <a:gd name="T6" fmla="*/ 68 w 88"/>
                  <a:gd name="T7" fmla="*/ 67 h 103"/>
                  <a:gd name="T8" fmla="*/ 88 w 88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103">
                    <a:moveTo>
                      <a:pt x="0" y="103"/>
                    </a:moveTo>
                    <a:lnTo>
                      <a:pt x="11" y="77"/>
                    </a:lnTo>
                    <a:lnTo>
                      <a:pt x="41" y="90"/>
                    </a:lnTo>
                    <a:lnTo>
                      <a:pt x="68" y="67"/>
                    </a:lnTo>
                    <a:lnTo>
                      <a:pt x="88" y="0"/>
                    </a:lnTo>
                  </a:path>
                </a:pathLst>
              </a:custGeom>
              <a:noFill/>
              <a:ln w="1079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Freeform 594"/>
              <p:cNvSpPr>
                <a:spLocks/>
              </p:cNvSpPr>
              <p:nvPr/>
            </p:nvSpPr>
            <p:spPr bwMode="auto">
              <a:xfrm>
                <a:off x="1954" y="3431"/>
                <a:ext cx="19" cy="14"/>
              </a:xfrm>
              <a:custGeom>
                <a:avLst/>
                <a:gdLst>
                  <a:gd name="T0" fmla="*/ 0 w 100"/>
                  <a:gd name="T1" fmla="*/ 31 h 70"/>
                  <a:gd name="T2" fmla="*/ 2 w 100"/>
                  <a:gd name="T3" fmla="*/ 26 h 70"/>
                  <a:gd name="T4" fmla="*/ 28 w 100"/>
                  <a:gd name="T5" fmla="*/ 70 h 70"/>
                  <a:gd name="T6" fmla="*/ 53 w 100"/>
                  <a:gd name="T7" fmla="*/ 31 h 70"/>
                  <a:gd name="T8" fmla="*/ 80 w 100"/>
                  <a:gd name="T9" fmla="*/ 0 h 70"/>
                  <a:gd name="T10" fmla="*/ 100 w 100"/>
                  <a:gd name="T11" fmla="*/ 11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" h="70">
                    <a:moveTo>
                      <a:pt x="0" y="31"/>
                    </a:moveTo>
                    <a:lnTo>
                      <a:pt x="2" y="26"/>
                    </a:lnTo>
                    <a:lnTo>
                      <a:pt x="28" y="70"/>
                    </a:lnTo>
                    <a:lnTo>
                      <a:pt x="53" y="31"/>
                    </a:lnTo>
                    <a:lnTo>
                      <a:pt x="80" y="0"/>
                    </a:lnTo>
                    <a:lnTo>
                      <a:pt x="100" y="11"/>
                    </a:lnTo>
                  </a:path>
                </a:pathLst>
              </a:custGeom>
              <a:noFill/>
              <a:ln w="1079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Freeform 595"/>
              <p:cNvSpPr>
                <a:spLocks/>
              </p:cNvSpPr>
              <p:nvPr/>
            </p:nvSpPr>
            <p:spPr bwMode="auto">
              <a:xfrm>
                <a:off x="1995" y="3399"/>
                <a:ext cx="28" cy="14"/>
              </a:xfrm>
              <a:custGeom>
                <a:avLst/>
                <a:gdLst>
                  <a:gd name="T0" fmla="*/ 0 w 135"/>
                  <a:gd name="T1" fmla="*/ 68 h 70"/>
                  <a:gd name="T2" fmla="*/ 11 w 135"/>
                  <a:gd name="T3" fmla="*/ 60 h 70"/>
                  <a:gd name="T4" fmla="*/ 33 w 135"/>
                  <a:gd name="T5" fmla="*/ 70 h 70"/>
                  <a:gd name="T6" fmla="*/ 55 w 135"/>
                  <a:gd name="T7" fmla="*/ 55 h 70"/>
                  <a:gd name="T8" fmla="*/ 76 w 135"/>
                  <a:gd name="T9" fmla="*/ 48 h 70"/>
                  <a:gd name="T10" fmla="*/ 98 w 135"/>
                  <a:gd name="T11" fmla="*/ 20 h 70"/>
                  <a:gd name="T12" fmla="*/ 120 w 135"/>
                  <a:gd name="T13" fmla="*/ 10 h 70"/>
                  <a:gd name="T14" fmla="*/ 135 w 135"/>
                  <a:gd name="T15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5" h="70">
                    <a:moveTo>
                      <a:pt x="0" y="68"/>
                    </a:moveTo>
                    <a:lnTo>
                      <a:pt x="11" y="60"/>
                    </a:lnTo>
                    <a:lnTo>
                      <a:pt x="33" y="70"/>
                    </a:lnTo>
                    <a:lnTo>
                      <a:pt x="55" y="55"/>
                    </a:lnTo>
                    <a:lnTo>
                      <a:pt x="76" y="48"/>
                    </a:lnTo>
                    <a:lnTo>
                      <a:pt x="98" y="20"/>
                    </a:lnTo>
                    <a:lnTo>
                      <a:pt x="120" y="10"/>
                    </a:lnTo>
                    <a:lnTo>
                      <a:pt x="135" y="0"/>
                    </a:lnTo>
                  </a:path>
                </a:pathLst>
              </a:custGeom>
              <a:noFill/>
              <a:ln w="1079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Freeform 596"/>
              <p:cNvSpPr>
                <a:spLocks/>
              </p:cNvSpPr>
              <p:nvPr/>
            </p:nvSpPr>
            <p:spPr bwMode="auto">
              <a:xfrm>
                <a:off x="2048" y="3367"/>
                <a:ext cx="28" cy="16"/>
              </a:xfrm>
              <a:custGeom>
                <a:avLst/>
                <a:gdLst>
                  <a:gd name="T0" fmla="*/ 0 w 142"/>
                  <a:gd name="T1" fmla="*/ 82 h 82"/>
                  <a:gd name="T2" fmla="*/ 17 w 142"/>
                  <a:gd name="T3" fmla="*/ 72 h 82"/>
                  <a:gd name="T4" fmla="*/ 35 w 142"/>
                  <a:gd name="T5" fmla="*/ 60 h 82"/>
                  <a:gd name="T6" fmla="*/ 54 w 142"/>
                  <a:gd name="T7" fmla="*/ 45 h 82"/>
                  <a:gd name="T8" fmla="*/ 72 w 142"/>
                  <a:gd name="T9" fmla="*/ 43 h 82"/>
                  <a:gd name="T10" fmla="*/ 90 w 142"/>
                  <a:gd name="T11" fmla="*/ 32 h 82"/>
                  <a:gd name="T12" fmla="*/ 108 w 142"/>
                  <a:gd name="T13" fmla="*/ 18 h 82"/>
                  <a:gd name="T14" fmla="*/ 125 w 142"/>
                  <a:gd name="T15" fmla="*/ 3 h 82"/>
                  <a:gd name="T16" fmla="*/ 142 w 142"/>
                  <a:gd name="T17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2" h="82">
                    <a:moveTo>
                      <a:pt x="0" y="82"/>
                    </a:moveTo>
                    <a:lnTo>
                      <a:pt x="17" y="72"/>
                    </a:lnTo>
                    <a:lnTo>
                      <a:pt x="35" y="60"/>
                    </a:lnTo>
                    <a:lnTo>
                      <a:pt x="54" y="45"/>
                    </a:lnTo>
                    <a:lnTo>
                      <a:pt x="72" y="43"/>
                    </a:lnTo>
                    <a:lnTo>
                      <a:pt x="90" y="32"/>
                    </a:lnTo>
                    <a:lnTo>
                      <a:pt x="108" y="18"/>
                    </a:lnTo>
                    <a:lnTo>
                      <a:pt x="125" y="3"/>
                    </a:lnTo>
                    <a:lnTo>
                      <a:pt x="142" y="0"/>
                    </a:lnTo>
                  </a:path>
                </a:pathLst>
              </a:custGeom>
              <a:noFill/>
              <a:ln w="1079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Freeform 597"/>
              <p:cNvSpPr>
                <a:spLocks/>
              </p:cNvSpPr>
              <p:nvPr/>
            </p:nvSpPr>
            <p:spPr bwMode="auto">
              <a:xfrm>
                <a:off x="2105" y="3340"/>
                <a:ext cx="28" cy="12"/>
              </a:xfrm>
              <a:custGeom>
                <a:avLst/>
                <a:gdLst>
                  <a:gd name="T0" fmla="*/ 0 w 140"/>
                  <a:gd name="T1" fmla="*/ 60 h 60"/>
                  <a:gd name="T2" fmla="*/ 7 w 140"/>
                  <a:gd name="T3" fmla="*/ 55 h 60"/>
                  <a:gd name="T4" fmla="*/ 24 w 140"/>
                  <a:gd name="T5" fmla="*/ 45 h 60"/>
                  <a:gd name="T6" fmla="*/ 37 w 140"/>
                  <a:gd name="T7" fmla="*/ 40 h 60"/>
                  <a:gd name="T8" fmla="*/ 54 w 140"/>
                  <a:gd name="T9" fmla="*/ 31 h 60"/>
                  <a:gd name="T10" fmla="*/ 67 w 140"/>
                  <a:gd name="T11" fmla="*/ 30 h 60"/>
                  <a:gd name="T12" fmla="*/ 84 w 140"/>
                  <a:gd name="T13" fmla="*/ 15 h 60"/>
                  <a:gd name="T14" fmla="*/ 97 w 140"/>
                  <a:gd name="T15" fmla="*/ 23 h 60"/>
                  <a:gd name="T16" fmla="*/ 112 w 140"/>
                  <a:gd name="T17" fmla="*/ 6 h 60"/>
                  <a:gd name="T18" fmla="*/ 127 w 140"/>
                  <a:gd name="T19" fmla="*/ 8 h 60"/>
                  <a:gd name="T20" fmla="*/ 140 w 140"/>
                  <a:gd name="T21" fmla="*/ 0 h 60"/>
                  <a:gd name="T22" fmla="*/ 140 w 140"/>
                  <a:gd name="T2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0" h="60">
                    <a:moveTo>
                      <a:pt x="0" y="60"/>
                    </a:moveTo>
                    <a:lnTo>
                      <a:pt x="7" y="55"/>
                    </a:lnTo>
                    <a:lnTo>
                      <a:pt x="24" y="45"/>
                    </a:lnTo>
                    <a:lnTo>
                      <a:pt x="37" y="40"/>
                    </a:lnTo>
                    <a:lnTo>
                      <a:pt x="54" y="31"/>
                    </a:lnTo>
                    <a:lnTo>
                      <a:pt x="67" y="30"/>
                    </a:lnTo>
                    <a:lnTo>
                      <a:pt x="84" y="15"/>
                    </a:lnTo>
                    <a:lnTo>
                      <a:pt x="97" y="23"/>
                    </a:lnTo>
                    <a:lnTo>
                      <a:pt x="112" y="6"/>
                    </a:lnTo>
                    <a:lnTo>
                      <a:pt x="127" y="8"/>
                    </a:lnTo>
                    <a:lnTo>
                      <a:pt x="140" y="0"/>
                    </a:lnTo>
                    <a:lnTo>
                      <a:pt x="140" y="0"/>
                    </a:lnTo>
                  </a:path>
                </a:pathLst>
              </a:custGeom>
              <a:noFill/>
              <a:ln w="1079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Freeform 598"/>
              <p:cNvSpPr>
                <a:spLocks/>
              </p:cNvSpPr>
              <p:nvPr/>
            </p:nvSpPr>
            <p:spPr bwMode="auto">
              <a:xfrm>
                <a:off x="2158" y="3304"/>
                <a:ext cx="26" cy="19"/>
              </a:xfrm>
              <a:custGeom>
                <a:avLst/>
                <a:gdLst>
                  <a:gd name="T0" fmla="*/ 0 w 129"/>
                  <a:gd name="T1" fmla="*/ 93 h 93"/>
                  <a:gd name="T2" fmla="*/ 9 w 129"/>
                  <a:gd name="T3" fmla="*/ 88 h 93"/>
                  <a:gd name="T4" fmla="*/ 20 w 129"/>
                  <a:gd name="T5" fmla="*/ 78 h 93"/>
                  <a:gd name="T6" fmla="*/ 34 w 129"/>
                  <a:gd name="T7" fmla="*/ 82 h 93"/>
                  <a:gd name="T8" fmla="*/ 45 w 129"/>
                  <a:gd name="T9" fmla="*/ 75 h 93"/>
                  <a:gd name="T10" fmla="*/ 59 w 129"/>
                  <a:gd name="T11" fmla="*/ 55 h 93"/>
                  <a:gd name="T12" fmla="*/ 72 w 129"/>
                  <a:gd name="T13" fmla="*/ 47 h 93"/>
                  <a:gd name="T14" fmla="*/ 84 w 129"/>
                  <a:gd name="T15" fmla="*/ 38 h 93"/>
                  <a:gd name="T16" fmla="*/ 95 w 129"/>
                  <a:gd name="T17" fmla="*/ 30 h 93"/>
                  <a:gd name="T18" fmla="*/ 109 w 129"/>
                  <a:gd name="T19" fmla="*/ 14 h 93"/>
                  <a:gd name="T20" fmla="*/ 119 w 129"/>
                  <a:gd name="T21" fmla="*/ 12 h 93"/>
                  <a:gd name="T22" fmla="*/ 129 w 129"/>
                  <a:gd name="T2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9" h="93">
                    <a:moveTo>
                      <a:pt x="0" y="93"/>
                    </a:moveTo>
                    <a:lnTo>
                      <a:pt x="9" y="88"/>
                    </a:lnTo>
                    <a:lnTo>
                      <a:pt x="20" y="78"/>
                    </a:lnTo>
                    <a:lnTo>
                      <a:pt x="34" y="82"/>
                    </a:lnTo>
                    <a:lnTo>
                      <a:pt x="45" y="75"/>
                    </a:lnTo>
                    <a:lnTo>
                      <a:pt x="59" y="55"/>
                    </a:lnTo>
                    <a:lnTo>
                      <a:pt x="72" y="47"/>
                    </a:lnTo>
                    <a:lnTo>
                      <a:pt x="84" y="38"/>
                    </a:lnTo>
                    <a:lnTo>
                      <a:pt x="95" y="30"/>
                    </a:lnTo>
                    <a:lnTo>
                      <a:pt x="109" y="14"/>
                    </a:lnTo>
                    <a:lnTo>
                      <a:pt x="119" y="12"/>
                    </a:lnTo>
                    <a:lnTo>
                      <a:pt x="129" y="0"/>
                    </a:lnTo>
                  </a:path>
                </a:pathLst>
              </a:custGeom>
              <a:noFill/>
              <a:ln w="1079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599"/>
              <p:cNvSpPr>
                <a:spLocks/>
              </p:cNvSpPr>
              <p:nvPr/>
            </p:nvSpPr>
            <p:spPr bwMode="auto">
              <a:xfrm>
                <a:off x="2209" y="3272"/>
                <a:ext cx="27" cy="14"/>
              </a:xfrm>
              <a:custGeom>
                <a:avLst/>
                <a:gdLst>
                  <a:gd name="T0" fmla="*/ 0 w 135"/>
                  <a:gd name="T1" fmla="*/ 70 h 70"/>
                  <a:gd name="T2" fmla="*/ 2 w 135"/>
                  <a:gd name="T3" fmla="*/ 70 h 70"/>
                  <a:gd name="T4" fmla="*/ 12 w 135"/>
                  <a:gd name="T5" fmla="*/ 65 h 70"/>
                  <a:gd name="T6" fmla="*/ 23 w 135"/>
                  <a:gd name="T7" fmla="*/ 55 h 70"/>
                  <a:gd name="T8" fmla="*/ 33 w 135"/>
                  <a:gd name="T9" fmla="*/ 56 h 70"/>
                  <a:gd name="T10" fmla="*/ 43 w 135"/>
                  <a:gd name="T11" fmla="*/ 48 h 70"/>
                  <a:gd name="T12" fmla="*/ 55 w 135"/>
                  <a:gd name="T13" fmla="*/ 51 h 70"/>
                  <a:gd name="T14" fmla="*/ 65 w 135"/>
                  <a:gd name="T15" fmla="*/ 43 h 70"/>
                  <a:gd name="T16" fmla="*/ 75 w 135"/>
                  <a:gd name="T17" fmla="*/ 23 h 70"/>
                  <a:gd name="T18" fmla="*/ 87 w 135"/>
                  <a:gd name="T19" fmla="*/ 20 h 70"/>
                  <a:gd name="T20" fmla="*/ 97 w 135"/>
                  <a:gd name="T21" fmla="*/ 15 h 70"/>
                  <a:gd name="T22" fmla="*/ 107 w 135"/>
                  <a:gd name="T23" fmla="*/ 16 h 70"/>
                  <a:gd name="T24" fmla="*/ 117 w 135"/>
                  <a:gd name="T25" fmla="*/ 5 h 70"/>
                  <a:gd name="T26" fmla="*/ 127 w 135"/>
                  <a:gd name="T27" fmla="*/ 3 h 70"/>
                  <a:gd name="T28" fmla="*/ 135 w 135"/>
                  <a:gd name="T2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5" h="70">
                    <a:moveTo>
                      <a:pt x="0" y="70"/>
                    </a:moveTo>
                    <a:lnTo>
                      <a:pt x="2" y="70"/>
                    </a:lnTo>
                    <a:lnTo>
                      <a:pt x="12" y="65"/>
                    </a:lnTo>
                    <a:lnTo>
                      <a:pt x="23" y="55"/>
                    </a:lnTo>
                    <a:lnTo>
                      <a:pt x="33" y="56"/>
                    </a:lnTo>
                    <a:lnTo>
                      <a:pt x="43" y="48"/>
                    </a:lnTo>
                    <a:lnTo>
                      <a:pt x="55" y="51"/>
                    </a:lnTo>
                    <a:lnTo>
                      <a:pt x="65" y="43"/>
                    </a:lnTo>
                    <a:lnTo>
                      <a:pt x="75" y="23"/>
                    </a:lnTo>
                    <a:lnTo>
                      <a:pt x="87" y="20"/>
                    </a:lnTo>
                    <a:lnTo>
                      <a:pt x="97" y="15"/>
                    </a:lnTo>
                    <a:lnTo>
                      <a:pt x="107" y="16"/>
                    </a:lnTo>
                    <a:lnTo>
                      <a:pt x="117" y="5"/>
                    </a:lnTo>
                    <a:lnTo>
                      <a:pt x="127" y="3"/>
                    </a:lnTo>
                    <a:lnTo>
                      <a:pt x="135" y="0"/>
                    </a:lnTo>
                  </a:path>
                </a:pathLst>
              </a:custGeom>
              <a:noFill/>
              <a:ln w="1079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600"/>
              <p:cNvSpPr>
                <a:spLocks/>
              </p:cNvSpPr>
              <p:nvPr/>
            </p:nvSpPr>
            <p:spPr bwMode="auto">
              <a:xfrm>
                <a:off x="2263" y="3237"/>
                <a:ext cx="27" cy="17"/>
              </a:xfrm>
              <a:custGeom>
                <a:avLst/>
                <a:gdLst>
                  <a:gd name="T0" fmla="*/ 0 w 135"/>
                  <a:gd name="T1" fmla="*/ 87 h 87"/>
                  <a:gd name="T2" fmla="*/ 8 w 135"/>
                  <a:gd name="T3" fmla="*/ 82 h 87"/>
                  <a:gd name="T4" fmla="*/ 17 w 135"/>
                  <a:gd name="T5" fmla="*/ 77 h 87"/>
                  <a:gd name="T6" fmla="*/ 27 w 135"/>
                  <a:gd name="T7" fmla="*/ 72 h 87"/>
                  <a:gd name="T8" fmla="*/ 35 w 135"/>
                  <a:gd name="T9" fmla="*/ 64 h 87"/>
                  <a:gd name="T10" fmla="*/ 43 w 135"/>
                  <a:gd name="T11" fmla="*/ 55 h 87"/>
                  <a:gd name="T12" fmla="*/ 52 w 135"/>
                  <a:gd name="T13" fmla="*/ 54 h 87"/>
                  <a:gd name="T14" fmla="*/ 60 w 135"/>
                  <a:gd name="T15" fmla="*/ 47 h 87"/>
                  <a:gd name="T16" fmla="*/ 70 w 135"/>
                  <a:gd name="T17" fmla="*/ 45 h 87"/>
                  <a:gd name="T18" fmla="*/ 78 w 135"/>
                  <a:gd name="T19" fmla="*/ 37 h 87"/>
                  <a:gd name="T20" fmla="*/ 87 w 135"/>
                  <a:gd name="T21" fmla="*/ 32 h 87"/>
                  <a:gd name="T22" fmla="*/ 95 w 135"/>
                  <a:gd name="T23" fmla="*/ 29 h 87"/>
                  <a:gd name="T24" fmla="*/ 103 w 135"/>
                  <a:gd name="T25" fmla="*/ 24 h 87"/>
                  <a:gd name="T26" fmla="*/ 111 w 135"/>
                  <a:gd name="T27" fmla="*/ 15 h 87"/>
                  <a:gd name="T28" fmla="*/ 120 w 135"/>
                  <a:gd name="T29" fmla="*/ 15 h 87"/>
                  <a:gd name="T30" fmla="*/ 128 w 135"/>
                  <a:gd name="T31" fmla="*/ 7 h 87"/>
                  <a:gd name="T32" fmla="*/ 135 w 135"/>
                  <a:gd name="T33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5" h="87">
                    <a:moveTo>
                      <a:pt x="0" y="87"/>
                    </a:moveTo>
                    <a:lnTo>
                      <a:pt x="8" y="82"/>
                    </a:lnTo>
                    <a:lnTo>
                      <a:pt x="17" y="77"/>
                    </a:lnTo>
                    <a:lnTo>
                      <a:pt x="27" y="72"/>
                    </a:lnTo>
                    <a:lnTo>
                      <a:pt x="35" y="64"/>
                    </a:lnTo>
                    <a:lnTo>
                      <a:pt x="43" y="55"/>
                    </a:lnTo>
                    <a:lnTo>
                      <a:pt x="52" y="54"/>
                    </a:lnTo>
                    <a:lnTo>
                      <a:pt x="60" y="47"/>
                    </a:lnTo>
                    <a:lnTo>
                      <a:pt x="70" y="45"/>
                    </a:lnTo>
                    <a:lnTo>
                      <a:pt x="78" y="37"/>
                    </a:lnTo>
                    <a:lnTo>
                      <a:pt x="87" y="32"/>
                    </a:lnTo>
                    <a:lnTo>
                      <a:pt x="95" y="29"/>
                    </a:lnTo>
                    <a:lnTo>
                      <a:pt x="103" y="24"/>
                    </a:lnTo>
                    <a:lnTo>
                      <a:pt x="111" y="15"/>
                    </a:lnTo>
                    <a:lnTo>
                      <a:pt x="120" y="15"/>
                    </a:lnTo>
                    <a:lnTo>
                      <a:pt x="128" y="7"/>
                    </a:lnTo>
                    <a:lnTo>
                      <a:pt x="135" y="0"/>
                    </a:lnTo>
                  </a:path>
                </a:pathLst>
              </a:custGeom>
              <a:noFill/>
              <a:ln w="1079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Freeform 601"/>
              <p:cNvSpPr>
                <a:spLocks/>
              </p:cNvSpPr>
              <p:nvPr/>
            </p:nvSpPr>
            <p:spPr bwMode="auto">
              <a:xfrm>
                <a:off x="2317" y="3206"/>
                <a:ext cx="28" cy="15"/>
              </a:xfrm>
              <a:custGeom>
                <a:avLst/>
                <a:gdLst>
                  <a:gd name="T0" fmla="*/ 0 w 142"/>
                  <a:gd name="T1" fmla="*/ 77 h 77"/>
                  <a:gd name="T2" fmla="*/ 5 w 142"/>
                  <a:gd name="T3" fmla="*/ 74 h 77"/>
                  <a:gd name="T4" fmla="*/ 14 w 142"/>
                  <a:gd name="T5" fmla="*/ 72 h 77"/>
                  <a:gd name="T6" fmla="*/ 22 w 142"/>
                  <a:gd name="T7" fmla="*/ 67 h 77"/>
                  <a:gd name="T8" fmla="*/ 29 w 142"/>
                  <a:gd name="T9" fmla="*/ 62 h 77"/>
                  <a:gd name="T10" fmla="*/ 35 w 142"/>
                  <a:gd name="T11" fmla="*/ 60 h 77"/>
                  <a:gd name="T12" fmla="*/ 44 w 142"/>
                  <a:gd name="T13" fmla="*/ 52 h 77"/>
                  <a:gd name="T14" fmla="*/ 50 w 142"/>
                  <a:gd name="T15" fmla="*/ 49 h 77"/>
                  <a:gd name="T16" fmla="*/ 59 w 142"/>
                  <a:gd name="T17" fmla="*/ 44 h 77"/>
                  <a:gd name="T18" fmla="*/ 65 w 142"/>
                  <a:gd name="T19" fmla="*/ 39 h 77"/>
                  <a:gd name="T20" fmla="*/ 72 w 142"/>
                  <a:gd name="T21" fmla="*/ 34 h 77"/>
                  <a:gd name="T22" fmla="*/ 79 w 142"/>
                  <a:gd name="T23" fmla="*/ 30 h 77"/>
                  <a:gd name="T24" fmla="*/ 85 w 142"/>
                  <a:gd name="T25" fmla="*/ 29 h 77"/>
                  <a:gd name="T26" fmla="*/ 94 w 142"/>
                  <a:gd name="T27" fmla="*/ 24 h 77"/>
                  <a:gd name="T28" fmla="*/ 100 w 142"/>
                  <a:gd name="T29" fmla="*/ 22 h 77"/>
                  <a:gd name="T30" fmla="*/ 107 w 142"/>
                  <a:gd name="T31" fmla="*/ 19 h 77"/>
                  <a:gd name="T32" fmla="*/ 114 w 142"/>
                  <a:gd name="T33" fmla="*/ 10 h 77"/>
                  <a:gd name="T34" fmla="*/ 122 w 142"/>
                  <a:gd name="T35" fmla="*/ 0 h 77"/>
                  <a:gd name="T36" fmla="*/ 129 w 142"/>
                  <a:gd name="T37" fmla="*/ 2 h 77"/>
                  <a:gd name="T38" fmla="*/ 135 w 142"/>
                  <a:gd name="T39" fmla="*/ 0 h 77"/>
                  <a:gd name="T40" fmla="*/ 142 w 142"/>
                  <a:gd name="T41" fmla="*/ 0 h 77"/>
                  <a:gd name="T42" fmla="*/ 142 w 142"/>
                  <a:gd name="T43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2" h="77">
                    <a:moveTo>
                      <a:pt x="0" y="77"/>
                    </a:moveTo>
                    <a:lnTo>
                      <a:pt x="5" y="74"/>
                    </a:lnTo>
                    <a:lnTo>
                      <a:pt x="14" y="72"/>
                    </a:lnTo>
                    <a:lnTo>
                      <a:pt x="22" y="67"/>
                    </a:lnTo>
                    <a:lnTo>
                      <a:pt x="29" y="62"/>
                    </a:lnTo>
                    <a:lnTo>
                      <a:pt x="35" y="60"/>
                    </a:lnTo>
                    <a:lnTo>
                      <a:pt x="44" y="52"/>
                    </a:lnTo>
                    <a:lnTo>
                      <a:pt x="50" y="49"/>
                    </a:lnTo>
                    <a:lnTo>
                      <a:pt x="59" y="44"/>
                    </a:lnTo>
                    <a:lnTo>
                      <a:pt x="65" y="39"/>
                    </a:lnTo>
                    <a:lnTo>
                      <a:pt x="72" y="34"/>
                    </a:lnTo>
                    <a:lnTo>
                      <a:pt x="79" y="30"/>
                    </a:lnTo>
                    <a:lnTo>
                      <a:pt x="85" y="29"/>
                    </a:lnTo>
                    <a:lnTo>
                      <a:pt x="94" y="24"/>
                    </a:lnTo>
                    <a:lnTo>
                      <a:pt x="100" y="22"/>
                    </a:lnTo>
                    <a:lnTo>
                      <a:pt x="107" y="19"/>
                    </a:lnTo>
                    <a:lnTo>
                      <a:pt x="114" y="10"/>
                    </a:lnTo>
                    <a:lnTo>
                      <a:pt x="122" y="0"/>
                    </a:lnTo>
                    <a:lnTo>
                      <a:pt x="129" y="2"/>
                    </a:lnTo>
                    <a:lnTo>
                      <a:pt x="135" y="0"/>
                    </a:lnTo>
                    <a:lnTo>
                      <a:pt x="142" y="0"/>
                    </a:lnTo>
                    <a:lnTo>
                      <a:pt x="142" y="0"/>
                    </a:lnTo>
                  </a:path>
                </a:pathLst>
              </a:custGeom>
              <a:noFill/>
              <a:ln w="1079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Freeform 602"/>
              <p:cNvSpPr>
                <a:spLocks/>
              </p:cNvSpPr>
              <p:nvPr/>
            </p:nvSpPr>
            <p:spPr bwMode="auto">
              <a:xfrm>
                <a:off x="2373" y="3178"/>
                <a:ext cx="28" cy="14"/>
              </a:xfrm>
              <a:custGeom>
                <a:avLst/>
                <a:gdLst>
                  <a:gd name="T0" fmla="*/ 0 w 138"/>
                  <a:gd name="T1" fmla="*/ 69 h 69"/>
                  <a:gd name="T2" fmla="*/ 1 w 138"/>
                  <a:gd name="T3" fmla="*/ 65 h 69"/>
                  <a:gd name="T4" fmla="*/ 8 w 138"/>
                  <a:gd name="T5" fmla="*/ 67 h 69"/>
                  <a:gd name="T6" fmla="*/ 13 w 138"/>
                  <a:gd name="T7" fmla="*/ 64 h 69"/>
                  <a:gd name="T8" fmla="*/ 20 w 138"/>
                  <a:gd name="T9" fmla="*/ 64 h 69"/>
                  <a:gd name="T10" fmla="*/ 26 w 138"/>
                  <a:gd name="T11" fmla="*/ 59 h 69"/>
                  <a:gd name="T12" fmla="*/ 33 w 138"/>
                  <a:gd name="T13" fmla="*/ 57 h 69"/>
                  <a:gd name="T14" fmla="*/ 38 w 138"/>
                  <a:gd name="T15" fmla="*/ 55 h 69"/>
                  <a:gd name="T16" fmla="*/ 43 w 138"/>
                  <a:gd name="T17" fmla="*/ 55 h 69"/>
                  <a:gd name="T18" fmla="*/ 50 w 138"/>
                  <a:gd name="T19" fmla="*/ 49 h 69"/>
                  <a:gd name="T20" fmla="*/ 56 w 138"/>
                  <a:gd name="T21" fmla="*/ 44 h 69"/>
                  <a:gd name="T22" fmla="*/ 61 w 138"/>
                  <a:gd name="T23" fmla="*/ 44 h 69"/>
                  <a:gd name="T24" fmla="*/ 68 w 138"/>
                  <a:gd name="T25" fmla="*/ 42 h 69"/>
                  <a:gd name="T26" fmla="*/ 73 w 138"/>
                  <a:gd name="T27" fmla="*/ 39 h 69"/>
                  <a:gd name="T28" fmla="*/ 80 w 138"/>
                  <a:gd name="T29" fmla="*/ 29 h 69"/>
                  <a:gd name="T30" fmla="*/ 86 w 138"/>
                  <a:gd name="T31" fmla="*/ 27 h 69"/>
                  <a:gd name="T32" fmla="*/ 91 w 138"/>
                  <a:gd name="T33" fmla="*/ 25 h 69"/>
                  <a:gd name="T34" fmla="*/ 96 w 138"/>
                  <a:gd name="T35" fmla="*/ 24 h 69"/>
                  <a:gd name="T36" fmla="*/ 103 w 138"/>
                  <a:gd name="T37" fmla="*/ 19 h 69"/>
                  <a:gd name="T38" fmla="*/ 108 w 138"/>
                  <a:gd name="T39" fmla="*/ 14 h 69"/>
                  <a:gd name="T40" fmla="*/ 113 w 138"/>
                  <a:gd name="T41" fmla="*/ 15 h 69"/>
                  <a:gd name="T42" fmla="*/ 120 w 138"/>
                  <a:gd name="T43" fmla="*/ 15 h 69"/>
                  <a:gd name="T44" fmla="*/ 126 w 138"/>
                  <a:gd name="T45" fmla="*/ 9 h 69"/>
                  <a:gd name="T46" fmla="*/ 131 w 138"/>
                  <a:gd name="T47" fmla="*/ 9 h 69"/>
                  <a:gd name="T48" fmla="*/ 136 w 138"/>
                  <a:gd name="T49" fmla="*/ 2 h 69"/>
                  <a:gd name="T50" fmla="*/ 138 w 138"/>
                  <a:gd name="T51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8" h="69">
                    <a:moveTo>
                      <a:pt x="0" y="69"/>
                    </a:moveTo>
                    <a:lnTo>
                      <a:pt x="1" y="65"/>
                    </a:lnTo>
                    <a:lnTo>
                      <a:pt x="8" y="67"/>
                    </a:lnTo>
                    <a:lnTo>
                      <a:pt x="13" y="64"/>
                    </a:lnTo>
                    <a:lnTo>
                      <a:pt x="20" y="64"/>
                    </a:lnTo>
                    <a:lnTo>
                      <a:pt x="26" y="59"/>
                    </a:lnTo>
                    <a:lnTo>
                      <a:pt x="33" y="57"/>
                    </a:lnTo>
                    <a:lnTo>
                      <a:pt x="38" y="55"/>
                    </a:lnTo>
                    <a:lnTo>
                      <a:pt x="43" y="55"/>
                    </a:lnTo>
                    <a:lnTo>
                      <a:pt x="50" y="49"/>
                    </a:lnTo>
                    <a:lnTo>
                      <a:pt x="56" y="44"/>
                    </a:lnTo>
                    <a:lnTo>
                      <a:pt x="61" y="44"/>
                    </a:lnTo>
                    <a:lnTo>
                      <a:pt x="68" y="42"/>
                    </a:lnTo>
                    <a:lnTo>
                      <a:pt x="73" y="39"/>
                    </a:lnTo>
                    <a:lnTo>
                      <a:pt x="80" y="29"/>
                    </a:lnTo>
                    <a:lnTo>
                      <a:pt x="86" y="27"/>
                    </a:lnTo>
                    <a:lnTo>
                      <a:pt x="91" y="25"/>
                    </a:lnTo>
                    <a:lnTo>
                      <a:pt x="96" y="24"/>
                    </a:lnTo>
                    <a:lnTo>
                      <a:pt x="103" y="19"/>
                    </a:lnTo>
                    <a:lnTo>
                      <a:pt x="108" y="14"/>
                    </a:lnTo>
                    <a:lnTo>
                      <a:pt x="113" y="15"/>
                    </a:lnTo>
                    <a:lnTo>
                      <a:pt x="120" y="15"/>
                    </a:lnTo>
                    <a:lnTo>
                      <a:pt x="126" y="9"/>
                    </a:lnTo>
                    <a:lnTo>
                      <a:pt x="131" y="9"/>
                    </a:lnTo>
                    <a:lnTo>
                      <a:pt x="136" y="2"/>
                    </a:lnTo>
                    <a:lnTo>
                      <a:pt x="138" y="0"/>
                    </a:lnTo>
                  </a:path>
                </a:pathLst>
              </a:custGeom>
              <a:noFill/>
              <a:ln w="1079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603"/>
              <p:cNvSpPr>
                <a:spLocks/>
              </p:cNvSpPr>
              <p:nvPr/>
            </p:nvSpPr>
            <p:spPr bwMode="auto">
              <a:xfrm>
                <a:off x="2427" y="3147"/>
                <a:ext cx="26" cy="13"/>
              </a:xfrm>
              <a:custGeom>
                <a:avLst/>
                <a:gdLst>
                  <a:gd name="T0" fmla="*/ 0 w 130"/>
                  <a:gd name="T1" fmla="*/ 65 h 65"/>
                  <a:gd name="T2" fmla="*/ 4 w 130"/>
                  <a:gd name="T3" fmla="*/ 60 h 65"/>
                  <a:gd name="T4" fmla="*/ 10 w 130"/>
                  <a:gd name="T5" fmla="*/ 60 h 65"/>
                  <a:gd name="T6" fmla="*/ 15 w 130"/>
                  <a:gd name="T7" fmla="*/ 54 h 65"/>
                  <a:gd name="T8" fmla="*/ 20 w 130"/>
                  <a:gd name="T9" fmla="*/ 55 h 65"/>
                  <a:gd name="T10" fmla="*/ 25 w 130"/>
                  <a:gd name="T11" fmla="*/ 54 h 65"/>
                  <a:gd name="T12" fmla="*/ 30 w 130"/>
                  <a:gd name="T13" fmla="*/ 49 h 65"/>
                  <a:gd name="T14" fmla="*/ 35 w 130"/>
                  <a:gd name="T15" fmla="*/ 49 h 65"/>
                  <a:gd name="T16" fmla="*/ 40 w 130"/>
                  <a:gd name="T17" fmla="*/ 40 h 65"/>
                  <a:gd name="T18" fmla="*/ 45 w 130"/>
                  <a:gd name="T19" fmla="*/ 39 h 65"/>
                  <a:gd name="T20" fmla="*/ 50 w 130"/>
                  <a:gd name="T21" fmla="*/ 42 h 65"/>
                  <a:gd name="T22" fmla="*/ 55 w 130"/>
                  <a:gd name="T23" fmla="*/ 40 h 65"/>
                  <a:gd name="T24" fmla="*/ 60 w 130"/>
                  <a:gd name="T25" fmla="*/ 37 h 65"/>
                  <a:gd name="T26" fmla="*/ 63 w 130"/>
                  <a:gd name="T27" fmla="*/ 32 h 65"/>
                  <a:gd name="T28" fmla="*/ 70 w 130"/>
                  <a:gd name="T29" fmla="*/ 30 h 65"/>
                  <a:gd name="T30" fmla="*/ 73 w 130"/>
                  <a:gd name="T31" fmla="*/ 34 h 65"/>
                  <a:gd name="T32" fmla="*/ 80 w 130"/>
                  <a:gd name="T33" fmla="*/ 25 h 65"/>
                  <a:gd name="T34" fmla="*/ 83 w 130"/>
                  <a:gd name="T35" fmla="*/ 22 h 65"/>
                  <a:gd name="T36" fmla="*/ 88 w 130"/>
                  <a:gd name="T37" fmla="*/ 20 h 65"/>
                  <a:gd name="T38" fmla="*/ 93 w 130"/>
                  <a:gd name="T39" fmla="*/ 12 h 65"/>
                  <a:gd name="T40" fmla="*/ 98 w 130"/>
                  <a:gd name="T41" fmla="*/ 14 h 65"/>
                  <a:gd name="T42" fmla="*/ 103 w 130"/>
                  <a:gd name="T43" fmla="*/ 12 h 65"/>
                  <a:gd name="T44" fmla="*/ 108 w 130"/>
                  <a:gd name="T45" fmla="*/ 10 h 65"/>
                  <a:gd name="T46" fmla="*/ 113 w 130"/>
                  <a:gd name="T47" fmla="*/ 12 h 65"/>
                  <a:gd name="T48" fmla="*/ 117 w 130"/>
                  <a:gd name="T49" fmla="*/ 10 h 65"/>
                  <a:gd name="T50" fmla="*/ 122 w 130"/>
                  <a:gd name="T51" fmla="*/ 7 h 65"/>
                  <a:gd name="T52" fmla="*/ 127 w 130"/>
                  <a:gd name="T53" fmla="*/ 5 h 65"/>
                  <a:gd name="T54" fmla="*/ 130 w 130"/>
                  <a:gd name="T55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30" h="65">
                    <a:moveTo>
                      <a:pt x="0" y="65"/>
                    </a:moveTo>
                    <a:lnTo>
                      <a:pt x="4" y="60"/>
                    </a:lnTo>
                    <a:lnTo>
                      <a:pt x="10" y="60"/>
                    </a:lnTo>
                    <a:lnTo>
                      <a:pt x="15" y="54"/>
                    </a:lnTo>
                    <a:lnTo>
                      <a:pt x="20" y="55"/>
                    </a:lnTo>
                    <a:lnTo>
                      <a:pt x="25" y="54"/>
                    </a:lnTo>
                    <a:lnTo>
                      <a:pt x="30" y="49"/>
                    </a:lnTo>
                    <a:lnTo>
                      <a:pt x="35" y="49"/>
                    </a:lnTo>
                    <a:lnTo>
                      <a:pt x="40" y="40"/>
                    </a:lnTo>
                    <a:lnTo>
                      <a:pt x="45" y="39"/>
                    </a:lnTo>
                    <a:lnTo>
                      <a:pt x="50" y="42"/>
                    </a:lnTo>
                    <a:lnTo>
                      <a:pt x="55" y="40"/>
                    </a:lnTo>
                    <a:lnTo>
                      <a:pt x="60" y="37"/>
                    </a:lnTo>
                    <a:lnTo>
                      <a:pt x="63" y="32"/>
                    </a:lnTo>
                    <a:lnTo>
                      <a:pt x="70" y="30"/>
                    </a:lnTo>
                    <a:lnTo>
                      <a:pt x="73" y="34"/>
                    </a:lnTo>
                    <a:lnTo>
                      <a:pt x="80" y="25"/>
                    </a:lnTo>
                    <a:lnTo>
                      <a:pt x="83" y="22"/>
                    </a:lnTo>
                    <a:lnTo>
                      <a:pt x="88" y="20"/>
                    </a:lnTo>
                    <a:lnTo>
                      <a:pt x="93" y="12"/>
                    </a:lnTo>
                    <a:lnTo>
                      <a:pt x="98" y="14"/>
                    </a:lnTo>
                    <a:lnTo>
                      <a:pt x="103" y="12"/>
                    </a:lnTo>
                    <a:lnTo>
                      <a:pt x="108" y="10"/>
                    </a:lnTo>
                    <a:lnTo>
                      <a:pt x="113" y="12"/>
                    </a:lnTo>
                    <a:lnTo>
                      <a:pt x="117" y="10"/>
                    </a:lnTo>
                    <a:lnTo>
                      <a:pt x="122" y="7"/>
                    </a:lnTo>
                    <a:lnTo>
                      <a:pt x="127" y="5"/>
                    </a:lnTo>
                    <a:lnTo>
                      <a:pt x="130" y="0"/>
                    </a:lnTo>
                  </a:path>
                </a:pathLst>
              </a:custGeom>
              <a:noFill/>
              <a:ln w="1079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Freeform 604"/>
              <p:cNvSpPr>
                <a:spLocks/>
              </p:cNvSpPr>
              <p:nvPr/>
            </p:nvSpPr>
            <p:spPr bwMode="auto">
              <a:xfrm>
                <a:off x="2473" y="3114"/>
                <a:ext cx="20" cy="16"/>
              </a:xfrm>
              <a:custGeom>
                <a:avLst/>
                <a:gdLst>
                  <a:gd name="T0" fmla="*/ 0 w 101"/>
                  <a:gd name="T1" fmla="*/ 83 h 83"/>
                  <a:gd name="T2" fmla="*/ 3 w 101"/>
                  <a:gd name="T3" fmla="*/ 82 h 83"/>
                  <a:gd name="T4" fmla="*/ 8 w 101"/>
                  <a:gd name="T5" fmla="*/ 78 h 83"/>
                  <a:gd name="T6" fmla="*/ 11 w 101"/>
                  <a:gd name="T7" fmla="*/ 77 h 83"/>
                  <a:gd name="T8" fmla="*/ 16 w 101"/>
                  <a:gd name="T9" fmla="*/ 75 h 83"/>
                  <a:gd name="T10" fmla="*/ 21 w 101"/>
                  <a:gd name="T11" fmla="*/ 65 h 83"/>
                  <a:gd name="T12" fmla="*/ 25 w 101"/>
                  <a:gd name="T13" fmla="*/ 62 h 83"/>
                  <a:gd name="T14" fmla="*/ 30 w 101"/>
                  <a:gd name="T15" fmla="*/ 50 h 83"/>
                  <a:gd name="T16" fmla="*/ 35 w 101"/>
                  <a:gd name="T17" fmla="*/ 47 h 83"/>
                  <a:gd name="T18" fmla="*/ 38 w 101"/>
                  <a:gd name="T19" fmla="*/ 27 h 83"/>
                  <a:gd name="T20" fmla="*/ 41 w 101"/>
                  <a:gd name="T21" fmla="*/ 32 h 83"/>
                  <a:gd name="T22" fmla="*/ 46 w 101"/>
                  <a:gd name="T23" fmla="*/ 28 h 83"/>
                  <a:gd name="T24" fmla="*/ 51 w 101"/>
                  <a:gd name="T25" fmla="*/ 27 h 83"/>
                  <a:gd name="T26" fmla="*/ 55 w 101"/>
                  <a:gd name="T27" fmla="*/ 28 h 83"/>
                  <a:gd name="T28" fmla="*/ 58 w 101"/>
                  <a:gd name="T29" fmla="*/ 33 h 83"/>
                  <a:gd name="T30" fmla="*/ 63 w 101"/>
                  <a:gd name="T31" fmla="*/ 30 h 83"/>
                  <a:gd name="T32" fmla="*/ 68 w 101"/>
                  <a:gd name="T33" fmla="*/ 25 h 83"/>
                  <a:gd name="T34" fmla="*/ 71 w 101"/>
                  <a:gd name="T35" fmla="*/ 17 h 83"/>
                  <a:gd name="T36" fmla="*/ 75 w 101"/>
                  <a:gd name="T37" fmla="*/ 13 h 83"/>
                  <a:gd name="T38" fmla="*/ 80 w 101"/>
                  <a:gd name="T39" fmla="*/ 10 h 83"/>
                  <a:gd name="T40" fmla="*/ 85 w 101"/>
                  <a:gd name="T41" fmla="*/ 13 h 83"/>
                  <a:gd name="T42" fmla="*/ 88 w 101"/>
                  <a:gd name="T43" fmla="*/ 17 h 83"/>
                  <a:gd name="T44" fmla="*/ 91 w 101"/>
                  <a:gd name="T45" fmla="*/ 15 h 83"/>
                  <a:gd name="T46" fmla="*/ 96 w 101"/>
                  <a:gd name="T47" fmla="*/ 5 h 83"/>
                  <a:gd name="T48" fmla="*/ 101 w 101"/>
                  <a:gd name="T49" fmla="*/ 0 h 83"/>
                  <a:gd name="T50" fmla="*/ 101 w 101"/>
                  <a:gd name="T51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1" h="83">
                    <a:moveTo>
                      <a:pt x="0" y="83"/>
                    </a:moveTo>
                    <a:lnTo>
                      <a:pt x="3" y="82"/>
                    </a:lnTo>
                    <a:lnTo>
                      <a:pt x="8" y="78"/>
                    </a:lnTo>
                    <a:lnTo>
                      <a:pt x="11" y="77"/>
                    </a:lnTo>
                    <a:lnTo>
                      <a:pt x="16" y="75"/>
                    </a:lnTo>
                    <a:lnTo>
                      <a:pt x="21" y="65"/>
                    </a:lnTo>
                    <a:lnTo>
                      <a:pt x="25" y="62"/>
                    </a:lnTo>
                    <a:lnTo>
                      <a:pt x="30" y="50"/>
                    </a:lnTo>
                    <a:lnTo>
                      <a:pt x="35" y="47"/>
                    </a:lnTo>
                    <a:lnTo>
                      <a:pt x="38" y="27"/>
                    </a:lnTo>
                    <a:lnTo>
                      <a:pt x="41" y="32"/>
                    </a:lnTo>
                    <a:lnTo>
                      <a:pt x="46" y="28"/>
                    </a:lnTo>
                    <a:lnTo>
                      <a:pt x="51" y="27"/>
                    </a:lnTo>
                    <a:lnTo>
                      <a:pt x="55" y="28"/>
                    </a:lnTo>
                    <a:lnTo>
                      <a:pt x="58" y="33"/>
                    </a:lnTo>
                    <a:lnTo>
                      <a:pt x="63" y="30"/>
                    </a:lnTo>
                    <a:lnTo>
                      <a:pt x="68" y="25"/>
                    </a:lnTo>
                    <a:lnTo>
                      <a:pt x="71" y="17"/>
                    </a:lnTo>
                    <a:lnTo>
                      <a:pt x="75" y="13"/>
                    </a:lnTo>
                    <a:lnTo>
                      <a:pt x="80" y="10"/>
                    </a:lnTo>
                    <a:lnTo>
                      <a:pt x="85" y="13"/>
                    </a:lnTo>
                    <a:lnTo>
                      <a:pt x="88" y="17"/>
                    </a:lnTo>
                    <a:lnTo>
                      <a:pt x="91" y="15"/>
                    </a:lnTo>
                    <a:lnTo>
                      <a:pt x="96" y="5"/>
                    </a:lnTo>
                    <a:lnTo>
                      <a:pt x="101" y="0"/>
                    </a:lnTo>
                    <a:lnTo>
                      <a:pt x="101" y="0"/>
                    </a:lnTo>
                  </a:path>
                </a:pathLst>
              </a:custGeom>
              <a:noFill/>
              <a:ln w="1079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605"/>
              <p:cNvSpPr>
                <a:spLocks/>
              </p:cNvSpPr>
              <p:nvPr/>
            </p:nvSpPr>
            <p:spPr bwMode="auto">
              <a:xfrm>
                <a:off x="2519" y="3086"/>
                <a:ext cx="25" cy="16"/>
              </a:xfrm>
              <a:custGeom>
                <a:avLst/>
                <a:gdLst>
                  <a:gd name="T0" fmla="*/ 0 w 128"/>
                  <a:gd name="T1" fmla="*/ 82 h 82"/>
                  <a:gd name="T2" fmla="*/ 5 w 128"/>
                  <a:gd name="T3" fmla="*/ 78 h 82"/>
                  <a:gd name="T4" fmla="*/ 8 w 128"/>
                  <a:gd name="T5" fmla="*/ 73 h 82"/>
                  <a:gd name="T6" fmla="*/ 11 w 128"/>
                  <a:gd name="T7" fmla="*/ 73 h 82"/>
                  <a:gd name="T8" fmla="*/ 16 w 128"/>
                  <a:gd name="T9" fmla="*/ 70 h 82"/>
                  <a:gd name="T10" fmla="*/ 20 w 128"/>
                  <a:gd name="T11" fmla="*/ 68 h 82"/>
                  <a:gd name="T12" fmla="*/ 23 w 128"/>
                  <a:gd name="T13" fmla="*/ 67 h 82"/>
                  <a:gd name="T14" fmla="*/ 26 w 128"/>
                  <a:gd name="T15" fmla="*/ 63 h 82"/>
                  <a:gd name="T16" fmla="*/ 30 w 128"/>
                  <a:gd name="T17" fmla="*/ 60 h 82"/>
                  <a:gd name="T18" fmla="*/ 33 w 128"/>
                  <a:gd name="T19" fmla="*/ 62 h 82"/>
                  <a:gd name="T20" fmla="*/ 38 w 128"/>
                  <a:gd name="T21" fmla="*/ 58 h 82"/>
                  <a:gd name="T22" fmla="*/ 41 w 128"/>
                  <a:gd name="T23" fmla="*/ 57 h 82"/>
                  <a:gd name="T24" fmla="*/ 45 w 128"/>
                  <a:gd name="T25" fmla="*/ 52 h 82"/>
                  <a:gd name="T26" fmla="*/ 48 w 128"/>
                  <a:gd name="T27" fmla="*/ 47 h 82"/>
                  <a:gd name="T28" fmla="*/ 53 w 128"/>
                  <a:gd name="T29" fmla="*/ 50 h 82"/>
                  <a:gd name="T30" fmla="*/ 56 w 128"/>
                  <a:gd name="T31" fmla="*/ 48 h 82"/>
                  <a:gd name="T32" fmla="*/ 60 w 128"/>
                  <a:gd name="T33" fmla="*/ 43 h 82"/>
                  <a:gd name="T34" fmla="*/ 63 w 128"/>
                  <a:gd name="T35" fmla="*/ 43 h 82"/>
                  <a:gd name="T36" fmla="*/ 66 w 128"/>
                  <a:gd name="T37" fmla="*/ 38 h 82"/>
                  <a:gd name="T38" fmla="*/ 70 w 128"/>
                  <a:gd name="T39" fmla="*/ 33 h 82"/>
                  <a:gd name="T40" fmla="*/ 73 w 128"/>
                  <a:gd name="T41" fmla="*/ 32 h 82"/>
                  <a:gd name="T42" fmla="*/ 76 w 128"/>
                  <a:gd name="T43" fmla="*/ 33 h 82"/>
                  <a:gd name="T44" fmla="*/ 80 w 128"/>
                  <a:gd name="T45" fmla="*/ 30 h 82"/>
                  <a:gd name="T46" fmla="*/ 83 w 128"/>
                  <a:gd name="T47" fmla="*/ 29 h 82"/>
                  <a:gd name="T48" fmla="*/ 88 w 128"/>
                  <a:gd name="T49" fmla="*/ 24 h 82"/>
                  <a:gd name="T50" fmla="*/ 91 w 128"/>
                  <a:gd name="T51" fmla="*/ 24 h 82"/>
                  <a:gd name="T52" fmla="*/ 95 w 128"/>
                  <a:gd name="T53" fmla="*/ 20 h 82"/>
                  <a:gd name="T54" fmla="*/ 98 w 128"/>
                  <a:gd name="T55" fmla="*/ 19 h 82"/>
                  <a:gd name="T56" fmla="*/ 101 w 128"/>
                  <a:gd name="T57" fmla="*/ 15 h 82"/>
                  <a:gd name="T58" fmla="*/ 105 w 128"/>
                  <a:gd name="T59" fmla="*/ 14 h 82"/>
                  <a:gd name="T60" fmla="*/ 108 w 128"/>
                  <a:gd name="T61" fmla="*/ 9 h 82"/>
                  <a:gd name="T62" fmla="*/ 113 w 128"/>
                  <a:gd name="T63" fmla="*/ 7 h 82"/>
                  <a:gd name="T64" fmla="*/ 116 w 128"/>
                  <a:gd name="T65" fmla="*/ 4 h 82"/>
                  <a:gd name="T66" fmla="*/ 120 w 128"/>
                  <a:gd name="T67" fmla="*/ 4 h 82"/>
                  <a:gd name="T68" fmla="*/ 123 w 128"/>
                  <a:gd name="T69" fmla="*/ 2 h 82"/>
                  <a:gd name="T70" fmla="*/ 126 w 128"/>
                  <a:gd name="T71" fmla="*/ 0 h 82"/>
                  <a:gd name="T72" fmla="*/ 128 w 128"/>
                  <a:gd name="T73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8" h="82">
                    <a:moveTo>
                      <a:pt x="0" y="82"/>
                    </a:moveTo>
                    <a:lnTo>
                      <a:pt x="5" y="78"/>
                    </a:lnTo>
                    <a:lnTo>
                      <a:pt x="8" y="73"/>
                    </a:lnTo>
                    <a:lnTo>
                      <a:pt x="11" y="73"/>
                    </a:lnTo>
                    <a:lnTo>
                      <a:pt x="16" y="70"/>
                    </a:lnTo>
                    <a:lnTo>
                      <a:pt x="20" y="68"/>
                    </a:lnTo>
                    <a:lnTo>
                      <a:pt x="23" y="67"/>
                    </a:lnTo>
                    <a:lnTo>
                      <a:pt x="26" y="63"/>
                    </a:lnTo>
                    <a:lnTo>
                      <a:pt x="30" y="60"/>
                    </a:lnTo>
                    <a:lnTo>
                      <a:pt x="33" y="62"/>
                    </a:lnTo>
                    <a:lnTo>
                      <a:pt x="38" y="58"/>
                    </a:lnTo>
                    <a:lnTo>
                      <a:pt x="41" y="57"/>
                    </a:lnTo>
                    <a:lnTo>
                      <a:pt x="45" y="52"/>
                    </a:lnTo>
                    <a:lnTo>
                      <a:pt x="48" y="47"/>
                    </a:lnTo>
                    <a:lnTo>
                      <a:pt x="53" y="50"/>
                    </a:lnTo>
                    <a:lnTo>
                      <a:pt x="56" y="48"/>
                    </a:lnTo>
                    <a:lnTo>
                      <a:pt x="60" y="43"/>
                    </a:lnTo>
                    <a:lnTo>
                      <a:pt x="63" y="43"/>
                    </a:lnTo>
                    <a:lnTo>
                      <a:pt x="66" y="38"/>
                    </a:lnTo>
                    <a:lnTo>
                      <a:pt x="70" y="33"/>
                    </a:lnTo>
                    <a:lnTo>
                      <a:pt x="73" y="32"/>
                    </a:lnTo>
                    <a:lnTo>
                      <a:pt x="76" y="33"/>
                    </a:lnTo>
                    <a:lnTo>
                      <a:pt x="80" y="30"/>
                    </a:lnTo>
                    <a:lnTo>
                      <a:pt x="83" y="29"/>
                    </a:lnTo>
                    <a:lnTo>
                      <a:pt x="88" y="24"/>
                    </a:lnTo>
                    <a:lnTo>
                      <a:pt x="91" y="24"/>
                    </a:lnTo>
                    <a:lnTo>
                      <a:pt x="95" y="20"/>
                    </a:lnTo>
                    <a:lnTo>
                      <a:pt x="98" y="19"/>
                    </a:lnTo>
                    <a:lnTo>
                      <a:pt x="101" y="15"/>
                    </a:lnTo>
                    <a:lnTo>
                      <a:pt x="105" y="14"/>
                    </a:lnTo>
                    <a:lnTo>
                      <a:pt x="108" y="9"/>
                    </a:lnTo>
                    <a:lnTo>
                      <a:pt x="113" y="7"/>
                    </a:lnTo>
                    <a:lnTo>
                      <a:pt x="116" y="4"/>
                    </a:lnTo>
                    <a:lnTo>
                      <a:pt x="120" y="4"/>
                    </a:lnTo>
                    <a:lnTo>
                      <a:pt x="123" y="2"/>
                    </a:lnTo>
                    <a:lnTo>
                      <a:pt x="126" y="0"/>
                    </a:lnTo>
                    <a:lnTo>
                      <a:pt x="128" y="0"/>
                    </a:lnTo>
                  </a:path>
                </a:pathLst>
              </a:custGeom>
              <a:noFill/>
              <a:ln w="1079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606"/>
              <p:cNvSpPr>
                <a:spLocks/>
              </p:cNvSpPr>
              <p:nvPr/>
            </p:nvSpPr>
            <p:spPr bwMode="auto">
              <a:xfrm>
                <a:off x="2570" y="3056"/>
                <a:ext cx="24" cy="15"/>
              </a:xfrm>
              <a:custGeom>
                <a:avLst/>
                <a:gdLst>
                  <a:gd name="T0" fmla="*/ 0 w 122"/>
                  <a:gd name="T1" fmla="*/ 73 h 73"/>
                  <a:gd name="T2" fmla="*/ 4 w 122"/>
                  <a:gd name="T3" fmla="*/ 73 h 73"/>
                  <a:gd name="T4" fmla="*/ 7 w 122"/>
                  <a:gd name="T5" fmla="*/ 70 h 73"/>
                  <a:gd name="T6" fmla="*/ 10 w 122"/>
                  <a:gd name="T7" fmla="*/ 68 h 73"/>
                  <a:gd name="T8" fmla="*/ 14 w 122"/>
                  <a:gd name="T9" fmla="*/ 68 h 73"/>
                  <a:gd name="T10" fmla="*/ 17 w 122"/>
                  <a:gd name="T11" fmla="*/ 68 h 73"/>
                  <a:gd name="T12" fmla="*/ 19 w 122"/>
                  <a:gd name="T13" fmla="*/ 65 h 73"/>
                  <a:gd name="T14" fmla="*/ 22 w 122"/>
                  <a:gd name="T15" fmla="*/ 60 h 73"/>
                  <a:gd name="T16" fmla="*/ 25 w 122"/>
                  <a:gd name="T17" fmla="*/ 58 h 73"/>
                  <a:gd name="T18" fmla="*/ 28 w 122"/>
                  <a:gd name="T19" fmla="*/ 55 h 73"/>
                  <a:gd name="T20" fmla="*/ 32 w 122"/>
                  <a:gd name="T21" fmla="*/ 55 h 73"/>
                  <a:gd name="T22" fmla="*/ 33 w 122"/>
                  <a:gd name="T23" fmla="*/ 53 h 73"/>
                  <a:gd name="T24" fmla="*/ 37 w 122"/>
                  <a:gd name="T25" fmla="*/ 51 h 73"/>
                  <a:gd name="T26" fmla="*/ 40 w 122"/>
                  <a:gd name="T27" fmla="*/ 48 h 73"/>
                  <a:gd name="T28" fmla="*/ 43 w 122"/>
                  <a:gd name="T29" fmla="*/ 45 h 73"/>
                  <a:gd name="T30" fmla="*/ 47 w 122"/>
                  <a:gd name="T31" fmla="*/ 45 h 73"/>
                  <a:gd name="T32" fmla="*/ 50 w 122"/>
                  <a:gd name="T33" fmla="*/ 43 h 73"/>
                  <a:gd name="T34" fmla="*/ 53 w 122"/>
                  <a:gd name="T35" fmla="*/ 45 h 73"/>
                  <a:gd name="T36" fmla="*/ 55 w 122"/>
                  <a:gd name="T37" fmla="*/ 38 h 73"/>
                  <a:gd name="T38" fmla="*/ 58 w 122"/>
                  <a:gd name="T39" fmla="*/ 36 h 73"/>
                  <a:gd name="T40" fmla="*/ 62 w 122"/>
                  <a:gd name="T41" fmla="*/ 36 h 73"/>
                  <a:gd name="T42" fmla="*/ 63 w 122"/>
                  <a:gd name="T43" fmla="*/ 35 h 73"/>
                  <a:gd name="T44" fmla="*/ 67 w 122"/>
                  <a:gd name="T45" fmla="*/ 38 h 73"/>
                  <a:gd name="T46" fmla="*/ 70 w 122"/>
                  <a:gd name="T47" fmla="*/ 35 h 73"/>
                  <a:gd name="T48" fmla="*/ 73 w 122"/>
                  <a:gd name="T49" fmla="*/ 31 h 73"/>
                  <a:gd name="T50" fmla="*/ 77 w 122"/>
                  <a:gd name="T51" fmla="*/ 30 h 73"/>
                  <a:gd name="T52" fmla="*/ 80 w 122"/>
                  <a:gd name="T53" fmla="*/ 26 h 73"/>
                  <a:gd name="T54" fmla="*/ 83 w 122"/>
                  <a:gd name="T55" fmla="*/ 23 h 73"/>
                  <a:gd name="T56" fmla="*/ 85 w 122"/>
                  <a:gd name="T57" fmla="*/ 25 h 73"/>
                  <a:gd name="T58" fmla="*/ 88 w 122"/>
                  <a:gd name="T59" fmla="*/ 21 h 73"/>
                  <a:gd name="T60" fmla="*/ 90 w 122"/>
                  <a:gd name="T61" fmla="*/ 25 h 73"/>
                  <a:gd name="T62" fmla="*/ 93 w 122"/>
                  <a:gd name="T63" fmla="*/ 15 h 73"/>
                  <a:gd name="T64" fmla="*/ 97 w 122"/>
                  <a:gd name="T65" fmla="*/ 13 h 73"/>
                  <a:gd name="T66" fmla="*/ 100 w 122"/>
                  <a:gd name="T67" fmla="*/ 13 h 73"/>
                  <a:gd name="T68" fmla="*/ 103 w 122"/>
                  <a:gd name="T69" fmla="*/ 10 h 73"/>
                  <a:gd name="T70" fmla="*/ 107 w 122"/>
                  <a:gd name="T71" fmla="*/ 10 h 73"/>
                  <a:gd name="T72" fmla="*/ 108 w 122"/>
                  <a:gd name="T73" fmla="*/ 6 h 73"/>
                  <a:gd name="T74" fmla="*/ 112 w 122"/>
                  <a:gd name="T75" fmla="*/ 6 h 73"/>
                  <a:gd name="T76" fmla="*/ 113 w 122"/>
                  <a:gd name="T77" fmla="*/ 3 h 73"/>
                  <a:gd name="T78" fmla="*/ 117 w 122"/>
                  <a:gd name="T79" fmla="*/ 3 h 73"/>
                  <a:gd name="T80" fmla="*/ 120 w 122"/>
                  <a:gd name="T81" fmla="*/ 1 h 73"/>
                  <a:gd name="T82" fmla="*/ 122 w 122"/>
                  <a:gd name="T83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2" h="73">
                    <a:moveTo>
                      <a:pt x="0" y="73"/>
                    </a:moveTo>
                    <a:lnTo>
                      <a:pt x="4" y="73"/>
                    </a:lnTo>
                    <a:lnTo>
                      <a:pt x="7" y="70"/>
                    </a:lnTo>
                    <a:lnTo>
                      <a:pt x="10" y="68"/>
                    </a:lnTo>
                    <a:lnTo>
                      <a:pt x="14" y="68"/>
                    </a:lnTo>
                    <a:lnTo>
                      <a:pt x="17" y="68"/>
                    </a:lnTo>
                    <a:lnTo>
                      <a:pt x="19" y="65"/>
                    </a:lnTo>
                    <a:lnTo>
                      <a:pt x="22" y="60"/>
                    </a:lnTo>
                    <a:lnTo>
                      <a:pt x="25" y="58"/>
                    </a:lnTo>
                    <a:lnTo>
                      <a:pt x="28" y="55"/>
                    </a:lnTo>
                    <a:lnTo>
                      <a:pt x="32" y="55"/>
                    </a:lnTo>
                    <a:lnTo>
                      <a:pt x="33" y="53"/>
                    </a:lnTo>
                    <a:lnTo>
                      <a:pt x="37" y="51"/>
                    </a:lnTo>
                    <a:lnTo>
                      <a:pt x="40" y="48"/>
                    </a:lnTo>
                    <a:lnTo>
                      <a:pt x="43" y="45"/>
                    </a:lnTo>
                    <a:lnTo>
                      <a:pt x="47" y="45"/>
                    </a:lnTo>
                    <a:lnTo>
                      <a:pt x="50" y="43"/>
                    </a:lnTo>
                    <a:lnTo>
                      <a:pt x="53" y="45"/>
                    </a:lnTo>
                    <a:lnTo>
                      <a:pt x="55" y="38"/>
                    </a:lnTo>
                    <a:lnTo>
                      <a:pt x="58" y="36"/>
                    </a:lnTo>
                    <a:lnTo>
                      <a:pt x="62" y="36"/>
                    </a:lnTo>
                    <a:lnTo>
                      <a:pt x="63" y="35"/>
                    </a:lnTo>
                    <a:lnTo>
                      <a:pt x="67" y="38"/>
                    </a:lnTo>
                    <a:lnTo>
                      <a:pt x="70" y="35"/>
                    </a:lnTo>
                    <a:lnTo>
                      <a:pt x="73" y="31"/>
                    </a:lnTo>
                    <a:lnTo>
                      <a:pt x="77" y="30"/>
                    </a:lnTo>
                    <a:lnTo>
                      <a:pt x="80" y="26"/>
                    </a:lnTo>
                    <a:lnTo>
                      <a:pt x="83" y="23"/>
                    </a:lnTo>
                    <a:lnTo>
                      <a:pt x="85" y="25"/>
                    </a:lnTo>
                    <a:lnTo>
                      <a:pt x="88" y="21"/>
                    </a:lnTo>
                    <a:lnTo>
                      <a:pt x="90" y="25"/>
                    </a:lnTo>
                    <a:lnTo>
                      <a:pt x="93" y="15"/>
                    </a:lnTo>
                    <a:lnTo>
                      <a:pt x="97" y="13"/>
                    </a:lnTo>
                    <a:lnTo>
                      <a:pt x="100" y="13"/>
                    </a:lnTo>
                    <a:lnTo>
                      <a:pt x="103" y="10"/>
                    </a:lnTo>
                    <a:lnTo>
                      <a:pt x="107" y="10"/>
                    </a:lnTo>
                    <a:lnTo>
                      <a:pt x="108" y="6"/>
                    </a:lnTo>
                    <a:lnTo>
                      <a:pt x="112" y="6"/>
                    </a:lnTo>
                    <a:lnTo>
                      <a:pt x="113" y="3"/>
                    </a:lnTo>
                    <a:lnTo>
                      <a:pt x="117" y="3"/>
                    </a:lnTo>
                    <a:lnTo>
                      <a:pt x="120" y="1"/>
                    </a:lnTo>
                    <a:lnTo>
                      <a:pt x="122" y="0"/>
                    </a:lnTo>
                  </a:path>
                </a:pathLst>
              </a:custGeom>
              <a:noFill/>
              <a:ln w="1079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Freeform 607"/>
              <p:cNvSpPr>
                <a:spLocks/>
              </p:cNvSpPr>
              <p:nvPr/>
            </p:nvSpPr>
            <p:spPr bwMode="auto">
              <a:xfrm>
                <a:off x="2617" y="3030"/>
                <a:ext cx="20" cy="12"/>
              </a:xfrm>
              <a:custGeom>
                <a:avLst/>
                <a:gdLst>
                  <a:gd name="T0" fmla="*/ 0 w 98"/>
                  <a:gd name="T1" fmla="*/ 61 h 61"/>
                  <a:gd name="T2" fmla="*/ 3 w 98"/>
                  <a:gd name="T3" fmla="*/ 58 h 61"/>
                  <a:gd name="T4" fmla="*/ 5 w 98"/>
                  <a:gd name="T5" fmla="*/ 55 h 61"/>
                  <a:gd name="T6" fmla="*/ 6 w 98"/>
                  <a:gd name="T7" fmla="*/ 58 h 61"/>
                  <a:gd name="T8" fmla="*/ 10 w 98"/>
                  <a:gd name="T9" fmla="*/ 58 h 61"/>
                  <a:gd name="T10" fmla="*/ 13 w 98"/>
                  <a:gd name="T11" fmla="*/ 55 h 61"/>
                  <a:gd name="T12" fmla="*/ 15 w 98"/>
                  <a:gd name="T13" fmla="*/ 61 h 61"/>
                  <a:gd name="T14" fmla="*/ 18 w 98"/>
                  <a:gd name="T15" fmla="*/ 56 h 61"/>
                  <a:gd name="T16" fmla="*/ 20 w 98"/>
                  <a:gd name="T17" fmla="*/ 53 h 61"/>
                  <a:gd name="T18" fmla="*/ 23 w 98"/>
                  <a:gd name="T19" fmla="*/ 51 h 61"/>
                  <a:gd name="T20" fmla="*/ 26 w 98"/>
                  <a:gd name="T21" fmla="*/ 53 h 61"/>
                  <a:gd name="T22" fmla="*/ 28 w 98"/>
                  <a:gd name="T23" fmla="*/ 48 h 61"/>
                  <a:gd name="T24" fmla="*/ 31 w 98"/>
                  <a:gd name="T25" fmla="*/ 45 h 61"/>
                  <a:gd name="T26" fmla="*/ 33 w 98"/>
                  <a:gd name="T27" fmla="*/ 45 h 61"/>
                  <a:gd name="T28" fmla="*/ 36 w 98"/>
                  <a:gd name="T29" fmla="*/ 41 h 61"/>
                  <a:gd name="T30" fmla="*/ 40 w 98"/>
                  <a:gd name="T31" fmla="*/ 40 h 61"/>
                  <a:gd name="T32" fmla="*/ 41 w 98"/>
                  <a:gd name="T33" fmla="*/ 40 h 61"/>
                  <a:gd name="T34" fmla="*/ 43 w 98"/>
                  <a:gd name="T35" fmla="*/ 38 h 61"/>
                  <a:gd name="T36" fmla="*/ 46 w 98"/>
                  <a:gd name="T37" fmla="*/ 33 h 61"/>
                  <a:gd name="T38" fmla="*/ 50 w 98"/>
                  <a:gd name="T39" fmla="*/ 32 h 61"/>
                  <a:gd name="T40" fmla="*/ 51 w 98"/>
                  <a:gd name="T41" fmla="*/ 37 h 61"/>
                  <a:gd name="T42" fmla="*/ 53 w 98"/>
                  <a:gd name="T43" fmla="*/ 32 h 61"/>
                  <a:gd name="T44" fmla="*/ 56 w 98"/>
                  <a:gd name="T45" fmla="*/ 35 h 61"/>
                  <a:gd name="T46" fmla="*/ 60 w 98"/>
                  <a:gd name="T47" fmla="*/ 37 h 61"/>
                  <a:gd name="T48" fmla="*/ 61 w 98"/>
                  <a:gd name="T49" fmla="*/ 37 h 61"/>
                  <a:gd name="T50" fmla="*/ 65 w 98"/>
                  <a:gd name="T51" fmla="*/ 33 h 61"/>
                  <a:gd name="T52" fmla="*/ 66 w 98"/>
                  <a:gd name="T53" fmla="*/ 28 h 61"/>
                  <a:gd name="T54" fmla="*/ 70 w 98"/>
                  <a:gd name="T55" fmla="*/ 23 h 61"/>
                  <a:gd name="T56" fmla="*/ 71 w 98"/>
                  <a:gd name="T57" fmla="*/ 30 h 61"/>
                  <a:gd name="T58" fmla="*/ 75 w 98"/>
                  <a:gd name="T59" fmla="*/ 23 h 61"/>
                  <a:gd name="T60" fmla="*/ 76 w 98"/>
                  <a:gd name="T61" fmla="*/ 17 h 61"/>
                  <a:gd name="T62" fmla="*/ 80 w 98"/>
                  <a:gd name="T63" fmla="*/ 15 h 61"/>
                  <a:gd name="T64" fmla="*/ 81 w 98"/>
                  <a:gd name="T65" fmla="*/ 7 h 61"/>
                  <a:gd name="T66" fmla="*/ 85 w 98"/>
                  <a:gd name="T67" fmla="*/ 7 h 61"/>
                  <a:gd name="T68" fmla="*/ 86 w 98"/>
                  <a:gd name="T69" fmla="*/ 5 h 61"/>
                  <a:gd name="T70" fmla="*/ 90 w 98"/>
                  <a:gd name="T71" fmla="*/ 5 h 61"/>
                  <a:gd name="T72" fmla="*/ 91 w 98"/>
                  <a:gd name="T73" fmla="*/ 3 h 61"/>
                  <a:gd name="T74" fmla="*/ 95 w 98"/>
                  <a:gd name="T75" fmla="*/ 2 h 61"/>
                  <a:gd name="T76" fmla="*/ 96 w 98"/>
                  <a:gd name="T77" fmla="*/ 2 h 61"/>
                  <a:gd name="T78" fmla="*/ 98 w 98"/>
                  <a:gd name="T7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98" h="61">
                    <a:moveTo>
                      <a:pt x="0" y="61"/>
                    </a:moveTo>
                    <a:lnTo>
                      <a:pt x="3" y="58"/>
                    </a:lnTo>
                    <a:lnTo>
                      <a:pt x="5" y="55"/>
                    </a:lnTo>
                    <a:lnTo>
                      <a:pt x="6" y="58"/>
                    </a:lnTo>
                    <a:lnTo>
                      <a:pt x="10" y="58"/>
                    </a:lnTo>
                    <a:lnTo>
                      <a:pt x="13" y="55"/>
                    </a:lnTo>
                    <a:lnTo>
                      <a:pt x="15" y="61"/>
                    </a:lnTo>
                    <a:lnTo>
                      <a:pt x="18" y="56"/>
                    </a:lnTo>
                    <a:lnTo>
                      <a:pt x="20" y="53"/>
                    </a:lnTo>
                    <a:lnTo>
                      <a:pt x="23" y="51"/>
                    </a:lnTo>
                    <a:lnTo>
                      <a:pt x="26" y="53"/>
                    </a:lnTo>
                    <a:lnTo>
                      <a:pt x="28" y="48"/>
                    </a:lnTo>
                    <a:lnTo>
                      <a:pt x="31" y="45"/>
                    </a:lnTo>
                    <a:lnTo>
                      <a:pt x="33" y="45"/>
                    </a:lnTo>
                    <a:lnTo>
                      <a:pt x="36" y="41"/>
                    </a:lnTo>
                    <a:lnTo>
                      <a:pt x="40" y="40"/>
                    </a:lnTo>
                    <a:lnTo>
                      <a:pt x="41" y="40"/>
                    </a:lnTo>
                    <a:lnTo>
                      <a:pt x="43" y="38"/>
                    </a:lnTo>
                    <a:lnTo>
                      <a:pt x="46" y="33"/>
                    </a:lnTo>
                    <a:lnTo>
                      <a:pt x="50" y="32"/>
                    </a:lnTo>
                    <a:lnTo>
                      <a:pt x="51" y="37"/>
                    </a:lnTo>
                    <a:lnTo>
                      <a:pt x="53" y="32"/>
                    </a:lnTo>
                    <a:lnTo>
                      <a:pt x="56" y="35"/>
                    </a:lnTo>
                    <a:lnTo>
                      <a:pt x="60" y="37"/>
                    </a:lnTo>
                    <a:lnTo>
                      <a:pt x="61" y="37"/>
                    </a:lnTo>
                    <a:lnTo>
                      <a:pt x="65" y="33"/>
                    </a:lnTo>
                    <a:lnTo>
                      <a:pt x="66" y="28"/>
                    </a:lnTo>
                    <a:lnTo>
                      <a:pt x="70" y="23"/>
                    </a:lnTo>
                    <a:lnTo>
                      <a:pt x="71" y="30"/>
                    </a:lnTo>
                    <a:lnTo>
                      <a:pt x="75" y="23"/>
                    </a:lnTo>
                    <a:lnTo>
                      <a:pt x="76" y="17"/>
                    </a:lnTo>
                    <a:lnTo>
                      <a:pt x="80" y="15"/>
                    </a:lnTo>
                    <a:lnTo>
                      <a:pt x="81" y="7"/>
                    </a:lnTo>
                    <a:lnTo>
                      <a:pt x="85" y="7"/>
                    </a:lnTo>
                    <a:lnTo>
                      <a:pt x="86" y="5"/>
                    </a:lnTo>
                    <a:lnTo>
                      <a:pt x="90" y="5"/>
                    </a:lnTo>
                    <a:lnTo>
                      <a:pt x="91" y="3"/>
                    </a:lnTo>
                    <a:lnTo>
                      <a:pt x="95" y="2"/>
                    </a:lnTo>
                    <a:lnTo>
                      <a:pt x="96" y="2"/>
                    </a:lnTo>
                    <a:lnTo>
                      <a:pt x="98" y="0"/>
                    </a:lnTo>
                  </a:path>
                </a:pathLst>
              </a:custGeom>
              <a:noFill/>
              <a:ln w="1079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Freeform 608"/>
              <p:cNvSpPr>
                <a:spLocks/>
              </p:cNvSpPr>
              <p:nvPr/>
            </p:nvSpPr>
            <p:spPr bwMode="auto">
              <a:xfrm>
                <a:off x="2656" y="3003"/>
                <a:ext cx="16" cy="13"/>
              </a:xfrm>
              <a:custGeom>
                <a:avLst/>
                <a:gdLst>
                  <a:gd name="T0" fmla="*/ 0 w 80"/>
                  <a:gd name="T1" fmla="*/ 67 h 67"/>
                  <a:gd name="T2" fmla="*/ 4 w 80"/>
                  <a:gd name="T3" fmla="*/ 54 h 67"/>
                  <a:gd name="T4" fmla="*/ 5 w 80"/>
                  <a:gd name="T5" fmla="*/ 50 h 67"/>
                  <a:gd name="T6" fmla="*/ 9 w 80"/>
                  <a:gd name="T7" fmla="*/ 47 h 67"/>
                  <a:gd name="T8" fmla="*/ 10 w 80"/>
                  <a:gd name="T9" fmla="*/ 47 h 67"/>
                  <a:gd name="T10" fmla="*/ 12 w 80"/>
                  <a:gd name="T11" fmla="*/ 45 h 67"/>
                  <a:gd name="T12" fmla="*/ 15 w 80"/>
                  <a:gd name="T13" fmla="*/ 42 h 67"/>
                  <a:gd name="T14" fmla="*/ 17 w 80"/>
                  <a:gd name="T15" fmla="*/ 40 h 67"/>
                  <a:gd name="T16" fmla="*/ 19 w 80"/>
                  <a:gd name="T17" fmla="*/ 39 h 67"/>
                  <a:gd name="T18" fmla="*/ 22 w 80"/>
                  <a:gd name="T19" fmla="*/ 34 h 67"/>
                  <a:gd name="T20" fmla="*/ 24 w 80"/>
                  <a:gd name="T21" fmla="*/ 30 h 67"/>
                  <a:gd name="T22" fmla="*/ 25 w 80"/>
                  <a:gd name="T23" fmla="*/ 32 h 67"/>
                  <a:gd name="T24" fmla="*/ 29 w 80"/>
                  <a:gd name="T25" fmla="*/ 39 h 67"/>
                  <a:gd name="T26" fmla="*/ 30 w 80"/>
                  <a:gd name="T27" fmla="*/ 34 h 67"/>
                  <a:gd name="T28" fmla="*/ 32 w 80"/>
                  <a:gd name="T29" fmla="*/ 34 h 67"/>
                  <a:gd name="T30" fmla="*/ 34 w 80"/>
                  <a:gd name="T31" fmla="*/ 32 h 67"/>
                  <a:gd name="T32" fmla="*/ 37 w 80"/>
                  <a:gd name="T33" fmla="*/ 34 h 67"/>
                  <a:gd name="T34" fmla="*/ 40 w 80"/>
                  <a:gd name="T35" fmla="*/ 34 h 67"/>
                  <a:gd name="T36" fmla="*/ 42 w 80"/>
                  <a:gd name="T37" fmla="*/ 25 h 67"/>
                  <a:gd name="T38" fmla="*/ 44 w 80"/>
                  <a:gd name="T39" fmla="*/ 14 h 67"/>
                  <a:gd name="T40" fmla="*/ 47 w 80"/>
                  <a:gd name="T41" fmla="*/ 20 h 67"/>
                  <a:gd name="T42" fmla="*/ 49 w 80"/>
                  <a:gd name="T43" fmla="*/ 10 h 67"/>
                  <a:gd name="T44" fmla="*/ 50 w 80"/>
                  <a:gd name="T45" fmla="*/ 10 h 67"/>
                  <a:gd name="T46" fmla="*/ 54 w 80"/>
                  <a:gd name="T47" fmla="*/ 12 h 67"/>
                  <a:gd name="T48" fmla="*/ 55 w 80"/>
                  <a:gd name="T49" fmla="*/ 12 h 67"/>
                  <a:gd name="T50" fmla="*/ 57 w 80"/>
                  <a:gd name="T51" fmla="*/ 4 h 67"/>
                  <a:gd name="T52" fmla="*/ 60 w 80"/>
                  <a:gd name="T53" fmla="*/ 10 h 67"/>
                  <a:gd name="T54" fmla="*/ 62 w 80"/>
                  <a:gd name="T55" fmla="*/ 5 h 67"/>
                  <a:gd name="T56" fmla="*/ 64 w 80"/>
                  <a:gd name="T57" fmla="*/ 5 h 67"/>
                  <a:gd name="T58" fmla="*/ 67 w 80"/>
                  <a:gd name="T59" fmla="*/ 0 h 67"/>
                  <a:gd name="T60" fmla="*/ 69 w 80"/>
                  <a:gd name="T61" fmla="*/ 4 h 67"/>
                  <a:gd name="T62" fmla="*/ 70 w 80"/>
                  <a:gd name="T63" fmla="*/ 4 h 67"/>
                  <a:gd name="T64" fmla="*/ 74 w 80"/>
                  <a:gd name="T65" fmla="*/ 5 h 67"/>
                  <a:gd name="T66" fmla="*/ 75 w 80"/>
                  <a:gd name="T67" fmla="*/ 7 h 67"/>
                  <a:gd name="T68" fmla="*/ 77 w 80"/>
                  <a:gd name="T69" fmla="*/ 7 h 67"/>
                  <a:gd name="T70" fmla="*/ 80 w 80"/>
                  <a:gd name="T71" fmla="*/ 10 h 67"/>
                  <a:gd name="T72" fmla="*/ 80 w 80"/>
                  <a:gd name="T73" fmla="*/ 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0" h="67">
                    <a:moveTo>
                      <a:pt x="0" y="67"/>
                    </a:moveTo>
                    <a:lnTo>
                      <a:pt x="4" y="54"/>
                    </a:lnTo>
                    <a:lnTo>
                      <a:pt x="5" y="50"/>
                    </a:lnTo>
                    <a:lnTo>
                      <a:pt x="9" y="47"/>
                    </a:lnTo>
                    <a:lnTo>
                      <a:pt x="10" y="47"/>
                    </a:lnTo>
                    <a:lnTo>
                      <a:pt x="12" y="45"/>
                    </a:lnTo>
                    <a:lnTo>
                      <a:pt x="15" y="42"/>
                    </a:lnTo>
                    <a:lnTo>
                      <a:pt x="17" y="40"/>
                    </a:lnTo>
                    <a:lnTo>
                      <a:pt x="19" y="39"/>
                    </a:lnTo>
                    <a:lnTo>
                      <a:pt x="22" y="34"/>
                    </a:lnTo>
                    <a:lnTo>
                      <a:pt x="24" y="30"/>
                    </a:lnTo>
                    <a:lnTo>
                      <a:pt x="25" y="32"/>
                    </a:lnTo>
                    <a:lnTo>
                      <a:pt x="29" y="39"/>
                    </a:lnTo>
                    <a:lnTo>
                      <a:pt x="30" y="34"/>
                    </a:lnTo>
                    <a:lnTo>
                      <a:pt x="32" y="34"/>
                    </a:lnTo>
                    <a:lnTo>
                      <a:pt x="34" y="32"/>
                    </a:lnTo>
                    <a:lnTo>
                      <a:pt x="37" y="34"/>
                    </a:lnTo>
                    <a:lnTo>
                      <a:pt x="40" y="34"/>
                    </a:lnTo>
                    <a:lnTo>
                      <a:pt x="42" y="25"/>
                    </a:lnTo>
                    <a:lnTo>
                      <a:pt x="44" y="14"/>
                    </a:lnTo>
                    <a:lnTo>
                      <a:pt x="47" y="20"/>
                    </a:lnTo>
                    <a:lnTo>
                      <a:pt x="49" y="10"/>
                    </a:lnTo>
                    <a:lnTo>
                      <a:pt x="50" y="10"/>
                    </a:lnTo>
                    <a:lnTo>
                      <a:pt x="54" y="12"/>
                    </a:lnTo>
                    <a:lnTo>
                      <a:pt x="55" y="12"/>
                    </a:lnTo>
                    <a:lnTo>
                      <a:pt x="57" y="4"/>
                    </a:lnTo>
                    <a:lnTo>
                      <a:pt x="60" y="10"/>
                    </a:lnTo>
                    <a:lnTo>
                      <a:pt x="62" y="5"/>
                    </a:lnTo>
                    <a:lnTo>
                      <a:pt x="64" y="5"/>
                    </a:lnTo>
                    <a:lnTo>
                      <a:pt x="67" y="0"/>
                    </a:lnTo>
                    <a:lnTo>
                      <a:pt x="69" y="4"/>
                    </a:lnTo>
                    <a:lnTo>
                      <a:pt x="70" y="4"/>
                    </a:lnTo>
                    <a:lnTo>
                      <a:pt x="74" y="5"/>
                    </a:lnTo>
                    <a:lnTo>
                      <a:pt x="75" y="7"/>
                    </a:lnTo>
                    <a:lnTo>
                      <a:pt x="77" y="7"/>
                    </a:lnTo>
                    <a:lnTo>
                      <a:pt x="80" y="10"/>
                    </a:lnTo>
                    <a:lnTo>
                      <a:pt x="80" y="7"/>
                    </a:lnTo>
                  </a:path>
                </a:pathLst>
              </a:custGeom>
              <a:noFill/>
              <a:ln w="1079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609"/>
              <p:cNvSpPr>
                <a:spLocks/>
              </p:cNvSpPr>
              <p:nvPr/>
            </p:nvSpPr>
            <p:spPr bwMode="auto">
              <a:xfrm>
                <a:off x="2693" y="2974"/>
                <a:ext cx="20" cy="14"/>
              </a:xfrm>
              <a:custGeom>
                <a:avLst/>
                <a:gdLst>
                  <a:gd name="T0" fmla="*/ 0 w 100"/>
                  <a:gd name="T1" fmla="*/ 70 h 70"/>
                  <a:gd name="T2" fmla="*/ 2 w 100"/>
                  <a:gd name="T3" fmla="*/ 68 h 70"/>
                  <a:gd name="T4" fmla="*/ 5 w 100"/>
                  <a:gd name="T5" fmla="*/ 66 h 70"/>
                  <a:gd name="T6" fmla="*/ 5 w 100"/>
                  <a:gd name="T7" fmla="*/ 65 h 70"/>
                  <a:gd name="T8" fmla="*/ 9 w 100"/>
                  <a:gd name="T9" fmla="*/ 68 h 70"/>
                  <a:gd name="T10" fmla="*/ 10 w 100"/>
                  <a:gd name="T11" fmla="*/ 60 h 70"/>
                  <a:gd name="T12" fmla="*/ 12 w 100"/>
                  <a:gd name="T13" fmla="*/ 60 h 70"/>
                  <a:gd name="T14" fmla="*/ 15 w 100"/>
                  <a:gd name="T15" fmla="*/ 60 h 70"/>
                  <a:gd name="T16" fmla="*/ 15 w 100"/>
                  <a:gd name="T17" fmla="*/ 61 h 70"/>
                  <a:gd name="T18" fmla="*/ 19 w 100"/>
                  <a:gd name="T19" fmla="*/ 56 h 70"/>
                  <a:gd name="T20" fmla="*/ 20 w 100"/>
                  <a:gd name="T21" fmla="*/ 55 h 70"/>
                  <a:gd name="T22" fmla="*/ 22 w 100"/>
                  <a:gd name="T23" fmla="*/ 56 h 70"/>
                  <a:gd name="T24" fmla="*/ 25 w 100"/>
                  <a:gd name="T25" fmla="*/ 55 h 70"/>
                  <a:gd name="T26" fmla="*/ 27 w 100"/>
                  <a:gd name="T27" fmla="*/ 53 h 70"/>
                  <a:gd name="T28" fmla="*/ 29 w 100"/>
                  <a:gd name="T29" fmla="*/ 51 h 70"/>
                  <a:gd name="T30" fmla="*/ 30 w 100"/>
                  <a:gd name="T31" fmla="*/ 48 h 70"/>
                  <a:gd name="T32" fmla="*/ 32 w 100"/>
                  <a:gd name="T33" fmla="*/ 48 h 70"/>
                  <a:gd name="T34" fmla="*/ 35 w 100"/>
                  <a:gd name="T35" fmla="*/ 43 h 70"/>
                  <a:gd name="T36" fmla="*/ 37 w 100"/>
                  <a:gd name="T37" fmla="*/ 45 h 70"/>
                  <a:gd name="T38" fmla="*/ 39 w 100"/>
                  <a:gd name="T39" fmla="*/ 43 h 70"/>
                  <a:gd name="T40" fmla="*/ 40 w 100"/>
                  <a:gd name="T41" fmla="*/ 38 h 70"/>
                  <a:gd name="T42" fmla="*/ 42 w 100"/>
                  <a:gd name="T43" fmla="*/ 38 h 70"/>
                  <a:gd name="T44" fmla="*/ 45 w 100"/>
                  <a:gd name="T45" fmla="*/ 37 h 70"/>
                  <a:gd name="T46" fmla="*/ 45 w 100"/>
                  <a:gd name="T47" fmla="*/ 42 h 70"/>
                  <a:gd name="T48" fmla="*/ 49 w 100"/>
                  <a:gd name="T49" fmla="*/ 37 h 70"/>
                  <a:gd name="T50" fmla="*/ 50 w 100"/>
                  <a:gd name="T51" fmla="*/ 33 h 70"/>
                  <a:gd name="T52" fmla="*/ 52 w 100"/>
                  <a:gd name="T53" fmla="*/ 35 h 70"/>
                  <a:gd name="T54" fmla="*/ 55 w 100"/>
                  <a:gd name="T55" fmla="*/ 33 h 70"/>
                  <a:gd name="T56" fmla="*/ 55 w 100"/>
                  <a:gd name="T57" fmla="*/ 32 h 70"/>
                  <a:gd name="T58" fmla="*/ 59 w 100"/>
                  <a:gd name="T59" fmla="*/ 27 h 70"/>
                  <a:gd name="T60" fmla="*/ 60 w 100"/>
                  <a:gd name="T61" fmla="*/ 28 h 70"/>
                  <a:gd name="T62" fmla="*/ 62 w 100"/>
                  <a:gd name="T63" fmla="*/ 25 h 70"/>
                  <a:gd name="T64" fmla="*/ 64 w 100"/>
                  <a:gd name="T65" fmla="*/ 27 h 70"/>
                  <a:gd name="T66" fmla="*/ 65 w 100"/>
                  <a:gd name="T67" fmla="*/ 23 h 70"/>
                  <a:gd name="T68" fmla="*/ 69 w 100"/>
                  <a:gd name="T69" fmla="*/ 22 h 70"/>
                  <a:gd name="T70" fmla="*/ 70 w 100"/>
                  <a:gd name="T71" fmla="*/ 20 h 70"/>
                  <a:gd name="T72" fmla="*/ 72 w 100"/>
                  <a:gd name="T73" fmla="*/ 20 h 70"/>
                  <a:gd name="T74" fmla="*/ 74 w 100"/>
                  <a:gd name="T75" fmla="*/ 22 h 70"/>
                  <a:gd name="T76" fmla="*/ 75 w 100"/>
                  <a:gd name="T77" fmla="*/ 18 h 70"/>
                  <a:gd name="T78" fmla="*/ 79 w 100"/>
                  <a:gd name="T79" fmla="*/ 15 h 70"/>
                  <a:gd name="T80" fmla="*/ 79 w 100"/>
                  <a:gd name="T81" fmla="*/ 13 h 70"/>
                  <a:gd name="T82" fmla="*/ 82 w 100"/>
                  <a:gd name="T83" fmla="*/ 12 h 70"/>
                  <a:gd name="T84" fmla="*/ 84 w 100"/>
                  <a:gd name="T85" fmla="*/ 13 h 70"/>
                  <a:gd name="T86" fmla="*/ 85 w 100"/>
                  <a:gd name="T87" fmla="*/ 12 h 70"/>
                  <a:gd name="T88" fmla="*/ 87 w 100"/>
                  <a:gd name="T89" fmla="*/ 10 h 70"/>
                  <a:gd name="T90" fmla="*/ 89 w 100"/>
                  <a:gd name="T91" fmla="*/ 7 h 70"/>
                  <a:gd name="T92" fmla="*/ 92 w 100"/>
                  <a:gd name="T93" fmla="*/ 7 h 70"/>
                  <a:gd name="T94" fmla="*/ 94 w 100"/>
                  <a:gd name="T95" fmla="*/ 3 h 70"/>
                  <a:gd name="T96" fmla="*/ 95 w 100"/>
                  <a:gd name="T97" fmla="*/ 2 h 70"/>
                  <a:gd name="T98" fmla="*/ 97 w 100"/>
                  <a:gd name="T99" fmla="*/ 3 h 70"/>
                  <a:gd name="T100" fmla="*/ 99 w 100"/>
                  <a:gd name="T101" fmla="*/ 2 h 70"/>
                  <a:gd name="T102" fmla="*/ 100 w 100"/>
                  <a:gd name="T103" fmla="*/ 2 h 70"/>
                  <a:gd name="T104" fmla="*/ 100 w 100"/>
                  <a:gd name="T105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0" h="70">
                    <a:moveTo>
                      <a:pt x="0" y="70"/>
                    </a:moveTo>
                    <a:lnTo>
                      <a:pt x="2" y="68"/>
                    </a:lnTo>
                    <a:lnTo>
                      <a:pt x="5" y="66"/>
                    </a:lnTo>
                    <a:lnTo>
                      <a:pt x="5" y="65"/>
                    </a:lnTo>
                    <a:lnTo>
                      <a:pt x="9" y="68"/>
                    </a:lnTo>
                    <a:lnTo>
                      <a:pt x="10" y="60"/>
                    </a:lnTo>
                    <a:lnTo>
                      <a:pt x="12" y="60"/>
                    </a:lnTo>
                    <a:lnTo>
                      <a:pt x="15" y="60"/>
                    </a:lnTo>
                    <a:lnTo>
                      <a:pt x="15" y="61"/>
                    </a:lnTo>
                    <a:lnTo>
                      <a:pt x="19" y="56"/>
                    </a:lnTo>
                    <a:lnTo>
                      <a:pt x="20" y="55"/>
                    </a:lnTo>
                    <a:lnTo>
                      <a:pt x="22" y="56"/>
                    </a:lnTo>
                    <a:lnTo>
                      <a:pt x="25" y="55"/>
                    </a:lnTo>
                    <a:lnTo>
                      <a:pt x="27" y="53"/>
                    </a:lnTo>
                    <a:lnTo>
                      <a:pt x="29" y="51"/>
                    </a:lnTo>
                    <a:lnTo>
                      <a:pt x="30" y="48"/>
                    </a:lnTo>
                    <a:lnTo>
                      <a:pt x="32" y="48"/>
                    </a:lnTo>
                    <a:lnTo>
                      <a:pt x="35" y="43"/>
                    </a:lnTo>
                    <a:lnTo>
                      <a:pt x="37" y="45"/>
                    </a:lnTo>
                    <a:lnTo>
                      <a:pt x="39" y="43"/>
                    </a:lnTo>
                    <a:lnTo>
                      <a:pt x="40" y="38"/>
                    </a:lnTo>
                    <a:lnTo>
                      <a:pt x="42" y="38"/>
                    </a:lnTo>
                    <a:lnTo>
                      <a:pt x="45" y="37"/>
                    </a:lnTo>
                    <a:lnTo>
                      <a:pt x="45" y="42"/>
                    </a:lnTo>
                    <a:lnTo>
                      <a:pt x="49" y="37"/>
                    </a:lnTo>
                    <a:lnTo>
                      <a:pt x="50" y="33"/>
                    </a:lnTo>
                    <a:lnTo>
                      <a:pt x="52" y="35"/>
                    </a:lnTo>
                    <a:lnTo>
                      <a:pt x="55" y="33"/>
                    </a:lnTo>
                    <a:lnTo>
                      <a:pt x="55" y="32"/>
                    </a:lnTo>
                    <a:lnTo>
                      <a:pt x="59" y="27"/>
                    </a:lnTo>
                    <a:lnTo>
                      <a:pt x="60" y="28"/>
                    </a:lnTo>
                    <a:lnTo>
                      <a:pt x="62" y="25"/>
                    </a:lnTo>
                    <a:lnTo>
                      <a:pt x="64" y="27"/>
                    </a:lnTo>
                    <a:lnTo>
                      <a:pt x="65" y="23"/>
                    </a:lnTo>
                    <a:lnTo>
                      <a:pt x="69" y="22"/>
                    </a:lnTo>
                    <a:lnTo>
                      <a:pt x="70" y="20"/>
                    </a:lnTo>
                    <a:lnTo>
                      <a:pt x="72" y="20"/>
                    </a:lnTo>
                    <a:lnTo>
                      <a:pt x="74" y="22"/>
                    </a:lnTo>
                    <a:lnTo>
                      <a:pt x="75" y="18"/>
                    </a:lnTo>
                    <a:lnTo>
                      <a:pt x="79" y="15"/>
                    </a:lnTo>
                    <a:lnTo>
                      <a:pt x="79" y="13"/>
                    </a:lnTo>
                    <a:lnTo>
                      <a:pt x="82" y="12"/>
                    </a:lnTo>
                    <a:lnTo>
                      <a:pt x="84" y="13"/>
                    </a:lnTo>
                    <a:lnTo>
                      <a:pt x="85" y="12"/>
                    </a:lnTo>
                    <a:lnTo>
                      <a:pt x="87" y="10"/>
                    </a:lnTo>
                    <a:lnTo>
                      <a:pt x="89" y="7"/>
                    </a:lnTo>
                    <a:lnTo>
                      <a:pt x="92" y="7"/>
                    </a:lnTo>
                    <a:lnTo>
                      <a:pt x="94" y="3"/>
                    </a:lnTo>
                    <a:lnTo>
                      <a:pt x="95" y="2"/>
                    </a:lnTo>
                    <a:lnTo>
                      <a:pt x="97" y="3"/>
                    </a:lnTo>
                    <a:lnTo>
                      <a:pt x="99" y="2"/>
                    </a:lnTo>
                    <a:lnTo>
                      <a:pt x="100" y="2"/>
                    </a:lnTo>
                    <a:lnTo>
                      <a:pt x="100" y="0"/>
                    </a:lnTo>
                  </a:path>
                </a:pathLst>
              </a:custGeom>
              <a:noFill/>
              <a:ln w="1079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610"/>
              <p:cNvSpPr>
                <a:spLocks/>
              </p:cNvSpPr>
              <p:nvPr/>
            </p:nvSpPr>
            <p:spPr bwMode="auto">
              <a:xfrm>
                <a:off x="2731" y="2948"/>
                <a:ext cx="11" cy="13"/>
              </a:xfrm>
              <a:custGeom>
                <a:avLst/>
                <a:gdLst>
                  <a:gd name="T0" fmla="*/ 0 w 59"/>
                  <a:gd name="T1" fmla="*/ 60 h 63"/>
                  <a:gd name="T2" fmla="*/ 4 w 59"/>
                  <a:gd name="T3" fmla="*/ 62 h 63"/>
                  <a:gd name="T4" fmla="*/ 4 w 59"/>
                  <a:gd name="T5" fmla="*/ 58 h 63"/>
                  <a:gd name="T6" fmla="*/ 7 w 59"/>
                  <a:gd name="T7" fmla="*/ 57 h 63"/>
                  <a:gd name="T8" fmla="*/ 9 w 59"/>
                  <a:gd name="T9" fmla="*/ 55 h 63"/>
                  <a:gd name="T10" fmla="*/ 10 w 59"/>
                  <a:gd name="T11" fmla="*/ 58 h 63"/>
                  <a:gd name="T12" fmla="*/ 12 w 59"/>
                  <a:gd name="T13" fmla="*/ 57 h 63"/>
                  <a:gd name="T14" fmla="*/ 14 w 59"/>
                  <a:gd name="T15" fmla="*/ 60 h 63"/>
                  <a:gd name="T16" fmla="*/ 15 w 59"/>
                  <a:gd name="T17" fmla="*/ 62 h 63"/>
                  <a:gd name="T18" fmla="*/ 17 w 59"/>
                  <a:gd name="T19" fmla="*/ 58 h 63"/>
                  <a:gd name="T20" fmla="*/ 19 w 59"/>
                  <a:gd name="T21" fmla="*/ 63 h 63"/>
                  <a:gd name="T22" fmla="*/ 20 w 59"/>
                  <a:gd name="T23" fmla="*/ 62 h 63"/>
                  <a:gd name="T24" fmla="*/ 22 w 59"/>
                  <a:gd name="T25" fmla="*/ 62 h 63"/>
                  <a:gd name="T26" fmla="*/ 24 w 59"/>
                  <a:gd name="T27" fmla="*/ 57 h 63"/>
                  <a:gd name="T28" fmla="*/ 27 w 59"/>
                  <a:gd name="T29" fmla="*/ 55 h 63"/>
                  <a:gd name="T30" fmla="*/ 27 w 59"/>
                  <a:gd name="T31" fmla="*/ 57 h 63"/>
                  <a:gd name="T32" fmla="*/ 30 w 59"/>
                  <a:gd name="T33" fmla="*/ 53 h 63"/>
                  <a:gd name="T34" fmla="*/ 30 w 59"/>
                  <a:gd name="T35" fmla="*/ 53 h 63"/>
                  <a:gd name="T36" fmla="*/ 34 w 59"/>
                  <a:gd name="T37" fmla="*/ 53 h 63"/>
                  <a:gd name="T38" fmla="*/ 34 w 59"/>
                  <a:gd name="T39" fmla="*/ 48 h 63"/>
                  <a:gd name="T40" fmla="*/ 37 w 59"/>
                  <a:gd name="T41" fmla="*/ 50 h 63"/>
                  <a:gd name="T42" fmla="*/ 39 w 59"/>
                  <a:gd name="T43" fmla="*/ 45 h 63"/>
                  <a:gd name="T44" fmla="*/ 40 w 59"/>
                  <a:gd name="T45" fmla="*/ 48 h 63"/>
                  <a:gd name="T46" fmla="*/ 42 w 59"/>
                  <a:gd name="T47" fmla="*/ 53 h 63"/>
                  <a:gd name="T48" fmla="*/ 44 w 59"/>
                  <a:gd name="T49" fmla="*/ 57 h 63"/>
                  <a:gd name="T50" fmla="*/ 45 w 59"/>
                  <a:gd name="T51" fmla="*/ 50 h 63"/>
                  <a:gd name="T52" fmla="*/ 47 w 59"/>
                  <a:gd name="T53" fmla="*/ 60 h 63"/>
                  <a:gd name="T54" fmla="*/ 49 w 59"/>
                  <a:gd name="T55" fmla="*/ 48 h 63"/>
                  <a:gd name="T56" fmla="*/ 50 w 59"/>
                  <a:gd name="T57" fmla="*/ 45 h 63"/>
                  <a:gd name="T58" fmla="*/ 52 w 59"/>
                  <a:gd name="T59" fmla="*/ 42 h 63"/>
                  <a:gd name="T60" fmla="*/ 54 w 59"/>
                  <a:gd name="T61" fmla="*/ 40 h 63"/>
                  <a:gd name="T62" fmla="*/ 55 w 59"/>
                  <a:gd name="T63" fmla="*/ 42 h 63"/>
                  <a:gd name="T64" fmla="*/ 57 w 59"/>
                  <a:gd name="T65" fmla="*/ 40 h 63"/>
                  <a:gd name="T66" fmla="*/ 59 w 59"/>
                  <a:gd name="T67" fmla="*/ 38 h 63"/>
                  <a:gd name="T68" fmla="*/ 59 w 59"/>
                  <a:gd name="T6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9" h="63">
                    <a:moveTo>
                      <a:pt x="0" y="60"/>
                    </a:moveTo>
                    <a:lnTo>
                      <a:pt x="4" y="62"/>
                    </a:lnTo>
                    <a:lnTo>
                      <a:pt x="4" y="58"/>
                    </a:lnTo>
                    <a:lnTo>
                      <a:pt x="7" y="57"/>
                    </a:lnTo>
                    <a:lnTo>
                      <a:pt x="9" y="55"/>
                    </a:lnTo>
                    <a:lnTo>
                      <a:pt x="10" y="58"/>
                    </a:lnTo>
                    <a:lnTo>
                      <a:pt x="12" y="57"/>
                    </a:lnTo>
                    <a:lnTo>
                      <a:pt x="14" y="60"/>
                    </a:lnTo>
                    <a:lnTo>
                      <a:pt x="15" y="62"/>
                    </a:lnTo>
                    <a:lnTo>
                      <a:pt x="17" y="58"/>
                    </a:lnTo>
                    <a:lnTo>
                      <a:pt x="19" y="63"/>
                    </a:lnTo>
                    <a:lnTo>
                      <a:pt x="20" y="62"/>
                    </a:lnTo>
                    <a:lnTo>
                      <a:pt x="22" y="62"/>
                    </a:lnTo>
                    <a:lnTo>
                      <a:pt x="24" y="57"/>
                    </a:lnTo>
                    <a:lnTo>
                      <a:pt x="27" y="55"/>
                    </a:lnTo>
                    <a:lnTo>
                      <a:pt x="27" y="57"/>
                    </a:lnTo>
                    <a:lnTo>
                      <a:pt x="30" y="53"/>
                    </a:lnTo>
                    <a:lnTo>
                      <a:pt x="30" y="53"/>
                    </a:lnTo>
                    <a:lnTo>
                      <a:pt x="34" y="53"/>
                    </a:lnTo>
                    <a:lnTo>
                      <a:pt x="34" y="48"/>
                    </a:lnTo>
                    <a:lnTo>
                      <a:pt x="37" y="50"/>
                    </a:lnTo>
                    <a:lnTo>
                      <a:pt x="39" y="45"/>
                    </a:lnTo>
                    <a:lnTo>
                      <a:pt x="40" y="48"/>
                    </a:lnTo>
                    <a:lnTo>
                      <a:pt x="42" y="53"/>
                    </a:lnTo>
                    <a:lnTo>
                      <a:pt x="44" y="57"/>
                    </a:lnTo>
                    <a:lnTo>
                      <a:pt x="45" y="50"/>
                    </a:lnTo>
                    <a:lnTo>
                      <a:pt x="47" y="60"/>
                    </a:lnTo>
                    <a:lnTo>
                      <a:pt x="49" y="48"/>
                    </a:lnTo>
                    <a:lnTo>
                      <a:pt x="50" y="45"/>
                    </a:lnTo>
                    <a:lnTo>
                      <a:pt x="52" y="42"/>
                    </a:lnTo>
                    <a:lnTo>
                      <a:pt x="54" y="40"/>
                    </a:lnTo>
                    <a:lnTo>
                      <a:pt x="55" y="42"/>
                    </a:lnTo>
                    <a:lnTo>
                      <a:pt x="57" y="40"/>
                    </a:lnTo>
                    <a:lnTo>
                      <a:pt x="59" y="38"/>
                    </a:lnTo>
                    <a:lnTo>
                      <a:pt x="59" y="0"/>
                    </a:lnTo>
                  </a:path>
                </a:pathLst>
              </a:custGeom>
              <a:noFill/>
              <a:ln w="1079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611"/>
              <p:cNvSpPr>
                <a:spLocks/>
              </p:cNvSpPr>
              <p:nvPr/>
            </p:nvSpPr>
            <p:spPr bwMode="auto">
              <a:xfrm>
                <a:off x="2746" y="2941"/>
                <a:ext cx="3" cy="11"/>
              </a:xfrm>
              <a:custGeom>
                <a:avLst/>
                <a:gdLst>
                  <a:gd name="T0" fmla="*/ 0 w 15"/>
                  <a:gd name="T1" fmla="*/ 45 h 56"/>
                  <a:gd name="T2" fmla="*/ 2 w 15"/>
                  <a:gd name="T3" fmla="*/ 46 h 56"/>
                  <a:gd name="T4" fmla="*/ 2 w 15"/>
                  <a:gd name="T5" fmla="*/ 56 h 56"/>
                  <a:gd name="T6" fmla="*/ 5 w 15"/>
                  <a:gd name="T7" fmla="*/ 30 h 56"/>
                  <a:gd name="T8" fmla="*/ 5 w 15"/>
                  <a:gd name="T9" fmla="*/ 43 h 56"/>
                  <a:gd name="T10" fmla="*/ 9 w 15"/>
                  <a:gd name="T11" fmla="*/ 38 h 56"/>
                  <a:gd name="T12" fmla="*/ 9 w 15"/>
                  <a:gd name="T13" fmla="*/ 31 h 56"/>
                  <a:gd name="T14" fmla="*/ 12 w 15"/>
                  <a:gd name="T15" fmla="*/ 0 h 56"/>
                  <a:gd name="T16" fmla="*/ 12 w 15"/>
                  <a:gd name="T17" fmla="*/ 6 h 56"/>
                  <a:gd name="T18" fmla="*/ 15 w 15"/>
                  <a:gd name="T19" fmla="*/ 48 h 56"/>
                  <a:gd name="T20" fmla="*/ 15 w 15"/>
                  <a:gd name="T21" fmla="*/ 26 h 56"/>
                  <a:gd name="T22" fmla="*/ 15 w 15"/>
                  <a:gd name="T23" fmla="*/ 2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56">
                    <a:moveTo>
                      <a:pt x="0" y="45"/>
                    </a:moveTo>
                    <a:lnTo>
                      <a:pt x="2" y="46"/>
                    </a:lnTo>
                    <a:lnTo>
                      <a:pt x="2" y="56"/>
                    </a:lnTo>
                    <a:lnTo>
                      <a:pt x="5" y="30"/>
                    </a:lnTo>
                    <a:lnTo>
                      <a:pt x="5" y="43"/>
                    </a:lnTo>
                    <a:lnTo>
                      <a:pt x="9" y="38"/>
                    </a:lnTo>
                    <a:lnTo>
                      <a:pt x="9" y="31"/>
                    </a:lnTo>
                    <a:lnTo>
                      <a:pt x="12" y="0"/>
                    </a:lnTo>
                    <a:lnTo>
                      <a:pt x="12" y="6"/>
                    </a:lnTo>
                    <a:lnTo>
                      <a:pt x="15" y="48"/>
                    </a:lnTo>
                    <a:lnTo>
                      <a:pt x="15" y="26"/>
                    </a:lnTo>
                    <a:lnTo>
                      <a:pt x="15" y="26"/>
                    </a:lnTo>
                  </a:path>
                </a:pathLst>
              </a:custGeom>
              <a:noFill/>
              <a:ln w="1079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612"/>
              <p:cNvSpPr>
                <a:spLocks/>
              </p:cNvSpPr>
              <p:nvPr/>
            </p:nvSpPr>
            <p:spPr bwMode="auto">
              <a:xfrm>
                <a:off x="2751" y="2936"/>
                <a:ext cx="4" cy="11"/>
              </a:xfrm>
              <a:custGeom>
                <a:avLst/>
                <a:gdLst>
                  <a:gd name="T0" fmla="*/ 0 w 16"/>
                  <a:gd name="T1" fmla="*/ 39 h 59"/>
                  <a:gd name="T2" fmla="*/ 3 w 16"/>
                  <a:gd name="T3" fmla="*/ 54 h 59"/>
                  <a:gd name="T4" fmla="*/ 3 w 16"/>
                  <a:gd name="T5" fmla="*/ 40 h 59"/>
                  <a:gd name="T6" fmla="*/ 6 w 16"/>
                  <a:gd name="T7" fmla="*/ 34 h 59"/>
                  <a:gd name="T8" fmla="*/ 6 w 16"/>
                  <a:gd name="T9" fmla="*/ 27 h 59"/>
                  <a:gd name="T10" fmla="*/ 10 w 16"/>
                  <a:gd name="T11" fmla="*/ 59 h 59"/>
                  <a:gd name="T12" fmla="*/ 10 w 16"/>
                  <a:gd name="T13" fmla="*/ 47 h 59"/>
                  <a:gd name="T14" fmla="*/ 13 w 16"/>
                  <a:gd name="T15" fmla="*/ 19 h 59"/>
                  <a:gd name="T16" fmla="*/ 13 w 16"/>
                  <a:gd name="T17" fmla="*/ 27 h 59"/>
                  <a:gd name="T18" fmla="*/ 16 w 16"/>
                  <a:gd name="T19" fmla="*/ 0 h 59"/>
                  <a:gd name="T20" fmla="*/ 16 w 16"/>
                  <a:gd name="T21" fmla="*/ 1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59">
                    <a:moveTo>
                      <a:pt x="0" y="39"/>
                    </a:moveTo>
                    <a:lnTo>
                      <a:pt x="3" y="54"/>
                    </a:lnTo>
                    <a:lnTo>
                      <a:pt x="3" y="40"/>
                    </a:lnTo>
                    <a:lnTo>
                      <a:pt x="6" y="34"/>
                    </a:lnTo>
                    <a:lnTo>
                      <a:pt x="6" y="27"/>
                    </a:lnTo>
                    <a:lnTo>
                      <a:pt x="10" y="59"/>
                    </a:lnTo>
                    <a:lnTo>
                      <a:pt x="10" y="47"/>
                    </a:lnTo>
                    <a:lnTo>
                      <a:pt x="13" y="19"/>
                    </a:lnTo>
                    <a:lnTo>
                      <a:pt x="13" y="27"/>
                    </a:lnTo>
                    <a:lnTo>
                      <a:pt x="16" y="0"/>
                    </a:lnTo>
                    <a:lnTo>
                      <a:pt x="16" y="17"/>
                    </a:lnTo>
                  </a:path>
                </a:pathLst>
              </a:custGeom>
              <a:noFill/>
              <a:ln w="1079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Freeform 613"/>
              <p:cNvSpPr>
                <a:spLocks/>
              </p:cNvSpPr>
              <p:nvPr/>
            </p:nvSpPr>
            <p:spPr bwMode="auto">
              <a:xfrm>
                <a:off x="2758" y="2933"/>
                <a:ext cx="3" cy="10"/>
              </a:xfrm>
              <a:custGeom>
                <a:avLst/>
                <a:gdLst>
                  <a:gd name="T0" fmla="*/ 0 w 17"/>
                  <a:gd name="T1" fmla="*/ 37 h 52"/>
                  <a:gd name="T2" fmla="*/ 0 w 17"/>
                  <a:gd name="T3" fmla="*/ 52 h 52"/>
                  <a:gd name="T4" fmla="*/ 3 w 17"/>
                  <a:gd name="T5" fmla="*/ 15 h 52"/>
                  <a:gd name="T6" fmla="*/ 3 w 17"/>
                  <a:gd name="T7" fmla="*/ 38 h 52"/>
                  <a:gd name="T8" fmla="*/ 7 w 17"/>
                  <a:gd name="T9" fmla="*/ 27 h 52"/>
                  <a:gd name="T10" fmla="*/ 7 w 17"/>
                  <a:gd name="T11" fmla="*/ 12 h 52"/>
                  <a:gd name="T12" fmla="*/ 8 w 17"/>
                  <a:gd name="T13" fmla="*/ 20 h 52"/>
                  <a:gd name="T14" fmla="*/ 10 w 17"/>
                  <a:gd name="T15" fmla="*/ 33 h 52"/>
                  <a:gd name="T16" fmla="*/ 12 w 17"/>
                  <a:gd name="T17" fmla="*/ 7 h 52"/>
                  <a:gd name="T18" fmla="*/ 13 w 17"/>
                  <a:gd name="T19" fmla="*/ 2 h 52"/>
                  <a:gd name="T20" fmla="*/ 15 w 17"/>
                  <a:gd name="T21" fmla="*/ 5 h 52"/>
                  <a:gd name="T22" fmla="*/ 17 w 17"/>
                  <a:gd name="T23" fmla="*/ 5 h 52"/>
                  <a:gd name="T24" fmla="*/ 17 w 17"/>
                  <a:gd name="T25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52">
                    <a:moveTo>
                      <a:pt x="0" y="37"/>
                    </a:moveTo>
                    <a:lnTo>
                      <a:pt x="0" y="52"/>
                    </a:lnTo>
                    <a:lnTo>
                      <a:pt x="3" y="15"/>
                    </a:lnTo>
                    <a:lnTo>
                      <a:pt x="3" y="38"/>
                    </a:lnTo>
                    <a:lnTo>
                      <a:pt x="7" y="27"/>
                    </a:lnTo>
                    <a:lnTo>
                      <a:pt x="7" y="12"/>
                    </a:lnTo>
                    <a:lnTo>
                      <a:pt x="8" y="20"/>
                    </a:lnTo>
                    <a:lnTo>
                      <a:pt x="10" y="33"/>
                    </a:lnTo>
                    <a:lnTo>
                      <a:pt x="12" y="7"/>
                    </a:lnTo>
                    <a:lnTo>
                      <a:pt x="13" y="2"/>
                    </a:lnTo>
                    <a:lnTo>
                      <a:pt x="15" y="5"/>
                    </a:lnTo>
                    <a:lnTo>
                      <a:pt x="17" y="5"/>
                    </a:lnTo>
                    <a:lnTo>
                      <a:pt x="17" y="0"/>
                    </a:lnTo>
                  </a:path>
                </a:pathLst>
              </a:custGeom>
              <a:noFill/>
              <a:ln w="1079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Freeform 614"/>
              <p:cNvSpPr>
                <a:spLocks/>
              </p:cNvSpPr>
              <p:nvPr/>
            </p:nvSpPr>
            <p:spPr bwMode="auto">
              <a:xfrm>
                <a:off x="2765" y="2925"/>
                <a:ext cx="4" cy="14"/>
              </a:xfrm>
              <a:custGeom>
                <a:avLst/>
                <a:gdLst>
                  <a:gd name="T0" fmla="*/ 0 w 22"/>
                  <a:gd name="T1" fmla="*/ 59 h 69"/>
                  <a:gd name="T2" fmla="*/ 2 w 22"/>
                  <a:gd name="T3" fmla="*/ 46 h 69"/>
                  <a:gd name="T4" fmla="*/ 4 w 22"/>
                  <a:gd name="T5" fmla="*/ 66 h 69"/>
                  <a:gd name="T6" fmla="*/ 4 w 22"/>
                  <a:gd name="T7" fmla="*/ 66 h 69"/>
                  <a:gd name="T8" fmla="*/ 7 w 22"/>
                  <a:gd name="T9" fmla="*/ 66 h 69"/>
                  <a:gd name="T10" fmla="*/ 7 w 22"/>
                  <a:gd name="T11" fmla="*/ 69 h 69"/>
                  <a:gd name="T12" fmla="*/ 10 w 22"/>
                  <a:gd name="T13" fmla="*/ 63 h 69"/>
                  <a:gd name="T14" fmla="*/ 10 w 22"/>
                  <a:gd name="T15" fmla="*/ 56 h 69"/>
                  <a:gd name="T16" fmla="*/ 14 w 22"/>
                  <a:gd name="T17" fmla="*/ 53 h 69"/>
                  <a:gd name="T18" fmla="*/ 14 w 22"/>
                  <a:gd name="T19" fmla="*/ 34 h 69"/>
                  <a:gd name="T20" fmla="*/ 15 w 22"/>
                  <a:gd name="T21" fmla="*/ 49 h 69"/>
                  <a:gd name="T22" fmla="*/ 17 w 22"/>
                  <a:gd name="T23" fmla="*/ 36 h 69"/>
                  <a:gd name="T24" fmla="*/ 19 w 22"/>
                  <a:gd name="T25" fmla="*/ 29 h 69"/>
                  <a:gd name="T26" fmla="*/ 20 w 22"/>
                  <a:gd name="T27" fmla="*/ 36 h 69"/>
                  <a:gd name="T28" fmla="*/ 22 w 22"/>
                  <a:gd name="T29" fmla="*/ 0 h 69"/>
                  <a:gd name="T30" fmla="*/ 22 w 22"/>
                  <a:gd name="T31" fmla="*/ 1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69">
                    <a:moveTo>
                      <a:pt x="0" y="59"/>
                    </a:moveTo>
                    <a:lnTo>
                      <a:pt x="2" y="46"/>
                    </a:lnTo>
                    <a:lnTo>
                      <a:pt x="4" y="66"/>
                    </a:lnTo>
                    <a:lnTo>
                      <a:pt x="4" y="66"/>
                    </a:lnTo>
                    <a:lnTo>
                      <a:pt x="7" y="66"/>
                    </a:lnTo>
                    <a:lnTo>
                      <a:pt x="7" y="69"/>
                    </a:lnTo>
                    <a:lnTo>
                      <a:pt x="10" y="63"/>
                    </a:lnTo>
                    <a:lnTo>
                      <a:pt x="10" y="56"/>
                    </a:lnTo>
                    <a:lnTo>
                      <a:pt x="14" y="53"/>
                    </a:lnTo>
                    <a:lnTo>
                      <a:pt x="14" y="34"/>
                    </a:lnTo>
                    <a:lnTo>
                      <a:pt x="15" y="49"/>
                    </a:lnTo>
                    <a:lnTo>
                      <a:pt x="17" y="36"/>
                    </a:lnTo>
                    <a:lnTo>
                      <a:pt x="19" y="29"/>
                    </a:lnTo>
                    <a:lnTo>
                      <a:pt x="20" y="36"/>
                    </a:lnTo>
                    <a:lnTo>
                      <a:pt x="22" y="0"/>
                    </a:lnTo>
                    <a:lnTo>
                      <a:pt x="22" y="10"/>
                    </a:lnTo>
                  </a:path>
                </a:pathLst>
              </a:custGeom>
              <a:noFill/>
              <a:ln w="1079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Freeform 615"/>
              <p:cNvSpPr>
                <a:spLocks/>
              </p:cNvSpPr>
              <p:nvPr/>
            </p:nvSpPr>
            <p:spPr bwMode="auto">
              <a:xfrm>
                <a:off x="2774" y="2926"/>
                <a:ext cx="6" cy="8"/>
              </a:xfrm>
              <a:custGeom>
                <a:avLst/>
                <a:gdLst>
                  <a:gd name="T0" fmla="*/ 0 w 30"/>
                  <a:gd name="T1" fmla="*/ 10 h 39"/>
                  <a:gd name="T2" fmla="*/ 2 w 30"/>
                  <a:gd name="T3" fmla="*/ 24 h 39"/>
                  <a:gd name="T4" fmla="*/ 3 w 30"/>
                  <a:gd name="T5" fmla="*/ 29 h 39"/>
                  <a:gd name="T6" fmla="*/ 5 w 30"/>
                  <a:gd name="T7" fmla="*/ 24 h 39"/>
                  <a:gd name="T8" fmla="*/ 7 w 30"/>
                  <a:gd name="T9" fmla="*/ 34 h 39"/>
                  <a:gd name="T10" fmla="*/ 7 w 30"/>
                  <a:gd name="T11" fmla="*/ 36 h 39"/>
                  <a:gd name="T12" fmla="*/ 10 w 30"/>
                  <a:gd name="T13" fmla="*/ 10 h 39"/>
                  <a:gd name="T14" fmla="*/ 10 w 30"/>
                  <a:gd name="T15" fmla="*/ 34 h 39"/>
                  <a:gd name="T16" fmla="*/ 13 w 30"/>
                  <a:gd name="T17" fmla="*/ 36 h 39"/>
                  <a:gd name="T18" fmla="*/ 13 w 30"/>
                  <a:gd name="T19" fmla="*/ 39 h 39"/>
                  <a:gd name="T20" fmla="*/ 15 w 30"/>
                  <a:gd name="T21" fmla="*/ 24 h 39"/>
                  <a:gd name="T22" fmla="*/ 17 w 30"/>
                  <a:gd name="T23" fmla="*/ 33 h 39"/>
                  <a:gd name="T24" fmla="*/ 18 w 30"/>
                  <a:gd name="T25" fmla="*/ 36 h 39"/>
                  <a:gd name="T26" fmla="*/ 20 w 30"/>
                  <a:gd name="T27" fmla="*/ 23 h 39"/>
                  <a:gd name="T28" fmla="*/ 22 w 30"/>
                  <a:gd name="T29" fmla="*/ 16 h 39"/>
                  <a:gd name="T30" fmla="*/ 23 w 30"/>
                  <a:gd name="T31" fmla="*/ 8 h 39"/>
                  <a:gd name="T32" fmla="*/ 25 w 30"/>
                  <a:gd name="T33" fmla="*/ 3 h 39"/>
                  <a:gd name="T34" fmla="*/ 27 w 30"/>
                  <a:gd name="T35" fmla="*/ 0 h 39"/>
                  <a:gd name="T36" fmla="*/ 27 w 30"/>
                  <a:gd name="T37" fmla="*/ 0 h 39"/>
                  <a:gd name="T38" fmla="*/ 30 w 30"/>
                  <a:gd name="T39" fmla="*/ 3 h 39"/>
                  <a:gd name="T40" fmla="*/ 30 w 30"/>
                  <a:gd name="T4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" h="39">
                    <a:moveTo>
                      <a:pt x="0" y="10"/>
                    </a:moveTo>
                    <a:lnTo>
                      <a:pt x="2" y="24"/>
                    </a:lnTo>
                    <a:lnTo>
                      <a:pt x="3" y="29"/>
                    </a:lnTo>
                    <a:lnTo>
                      <a:pt x="5" y="24"/>
                    </a:lnTo>
                    <a:lnTo>
                      <a:pt x="7" y="34"/>
                    </a:lnTo>
                    <a:lnTo>
                      <a:pt x="7" y="36"/>
                    </a:lnTo>
                    <a:lnTo>
                      <a:pt x="10" y="10"/>
                    </a:lnTo>
                    <a:lnTo>
                      <a:pt x="10" y="34"/>
                    </a:lnTo>
                    <a:lnTo>
                      <a:pt x="13" y="36"/>
                    </a:lnTo>
                    <a:lnTo>
                      <a:pt x="13" y="39"/>
                    </a:lnTo>
                    <a:lnTo>
                      <a:pt x="15" y="24"/>
                    </a:lnTo>
                    <a:lnTo>
                      <a:pt x="17" y="33"/>
                    </a:lnTo>
                    <a:lnTo>
                      <a:pt x="18" y="36"/>
                    </a:lnTo>
                    <a:lnTo>
                      <a:pt x="20" y="23"/>
                    </a:lnTo>
                    <a:lnTo>
                      <a:pt x="22" y="16"/>
                    </a:lnTo>
                    <a:lnTo>
                      <a:pt x="23" y="8"/>
                    </a:lnTo>
                    <a:lnTo>
                      <a:pt x="25" y="3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30" y="3"/>
                    </a:lnTo>
                    <a:lnTo>
                      <a:pt x="30" y="1"/>
                    </a:lnTo>
                  </a:path>
                </a:pathLst>
              </a:custGeom>
              <a:noFill/>
              <a:ln w="1079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Freeform 616"/>
              <p:cNvSpPr>
                <a:spLocks/>
              </p:cNvSpPr>
              <p:nvPr/>
            </p:nvSpPr>
            <p:spPr bwMode="auto">
              <a:xfrm>
                <a:off x="2798" y="2903"/>
                <a:ext cx="20" cy="12"/>
              </a:xfrm>
              <a:custGeom>
                <a:avLst/>
                <a:gdLst>
                  <a:gd name="T0" fmla="*/ 2 w 99"/>
                  <a:gd name="T1" fmla="*/ 57 h 59"/>
                  <a:gd name="T2" fmla="*/ 5 w 99"/>
                  <a:gd name="T3" fmla="*/ 59 h 59"/>
                  <a:gd name="T4" fmla="*/ 7 w 99"/>
                  <a:gd name="T5" fmla="*/ 55 h 59"/>
                  <a:gd name="T6" fmla="*/ 10 w 99"/>
                  <a:gd name="T7" fmla="*/ 57 h 59"/>
                  <a:gd name="T8" fmla="*/ 12 w 99"/>
                  <a:gd name="T9" fmla="*/ 52 h 59"/>
                  <a:gd name="T10" fmla="*/ 15 w 99"/>
                  <a:gd name="T11" fmla="*/ 50 h 59"/>
                  <a:gd name="T12" fmla="*/ 19 w 99"/>
                  <a:gd name="T13" fmla="*/ 50 h 59"/>
                  <a:gd name="T14" fmla="*/ 22 w 99"/>
                  <a:gd name="T15" fmla="*/ 45 h 59"/>
                  <a:gd name="T16" fmla="*/ 24 w 99"/>
                  <a:gd name="T17" fmla="*/ 47 h 59"/>
                  <a:gd name="T18" fmla="*/ 27 w 99"/>
                  <a:gd name="T19" fmla="*/ 44 h 59"/>
                  <a:gd name="T20" fmla="*/ 29 w 99"/>
                  <a:gd name="T21" fmla="*/ 42 h 59"/>
                  <a:gd name="T22" fmla="*/ 32 w 99"/>
                  <a:gd name="T23" fmla="*/ 42 h 59"/>
                  <a:gd name="T24" fmla="*/ 35 w 99"/>
                  <a:gd name="T25" fmla="*/ 42 h 59"/>
                  <a:gd name="T26" fmla="*/ 39 w 99"/>
                  <a:gd name="T27" fmla="*/ 39 h 59"/>
                  <a:gd name="T28" fmla="*/ 40 w 99"/>
                  <a:gd name="T29" fmla="*/ 39 h 59"/>
                  <a:gd name="T30" fmla="*/ 44 w 99"/>
                  <a:gd name="T31" fmla="*/ 39 h 59"/>
                  <a:gd name="T32" fmla="*/ 45 w 99"/>
                  <a:gd name="T33" fmla="*/ 35 h 59"/>
                  <a:gd name="T34" fmla="*/ 49 w 99"/>
                  <a:gd name="T35" fmla="*/ 35 h 59"/>
                  <a:gd name="T36" fmla="*/ 52 w 99"/>
                  <a:gd name="T37" fmla="*/ 35 h 59"/>
                  <a:gd name="T38" fmla="*/ 55 w 99"/>
                  <a:gd name="T39" fmla="*/ 32 h 59"/>
                  <a:gd name="T40" fmla="*/ 57 w 99"/>
                  <a:gd name="T41" fmla="*/ 29 h 59"/>
                  <a:gd name="T42" fmla="*/ 60 w 99"/>
                  <a:gd name="T43" fmla="*/ 29 h 59"/>
                  <a:gd name="T44" fmla="*/ 62 w 99"/>
                  <a:gd name="T45" fmla="*/ 27 h 59"/>
                  <a:gd name="T46" fmla="*/ 65 w 99"/>
                  <a:gd name="T47" fmla="*/ 25 h 59"/>
                  <a:gd name="T48" fmla="*/ 69 w 99"/>
                  <a:gd name="T49" fmla="*/ 24 h 59"/>
                  <a:gd name="T50" fmla="*/ 70 w 99"/>
                  <a:gd name="T51" fmla="*/ 22 h 59"/>
                  <a:gd name="T52" fmla="*/ 74 w 99"/>
                  <a:gd name="T53" fmla="*/ 20 h 59"/>
                  <a:gd name="T54" fmla="*/ 75 w 99"/>
                  <a:gd name="T55" fmla="*/ 15 h 59"/>
                  <a:gd name="T56" fmla="*/ 79 w 99"/>
                  <a:gd name="T57" fmla="*/ 19 h 59"/>
                  <a:gd name="T58" fmla="*/ 82 w 99"/>
                  <a:gd name="T59" fmla="*/ 15 h 59"/>
                  <a:gd name="T60" fmla="*/ 84 w 99"/>
                  <a:gd name="T61" fmla="*/ 12 h 59"/>
                  <a:gd name="T62" fmla="*/ 87 w 99"/>
                  <a:gd name="T63" fmla="*/ 10 h 59"/>
                  <a:gd name="T64" fmla="*/ 89 w 99"/>
                  <a:gd name="T65" fmla="*/ 10 h 59"/>
                  <a:gd name="T66" fmla="*/ 92 w 99"/>
                  <a:gd name="T67" fmla="*/ 7 h 59"/>
                  <a:gd name="T68" fmla="*/ 95 w 99"/>
                  <a:gd name="T69" fmla="*/ 7 h 59"/>
                  <a:gd name="T70" fmla="*/ 97 w 99"/>
                  <a:gd name="T71" fmla="*/ 7 h 59"/>
                  <a:gd name="T72" fmla="*/ 99 w 99"/>
                  <a:gd name="T73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9" h="59">
                    <a:moveTo>
                      <a:pt x="0" y="59"/>
                    </a:moveTo>
                    <a:lnTo>
                      <a:pt x="2" y="57"/>
                    </a:lnTo>
                    <a:lnTo>
                      <a:pt x="2" y="57"/>
                    </a:lnTo>
                    <a:lnTo>
                      <a:pt x="5" y="59"/>
                    </a:lnTo>
                    <a:lnTo>
                      <a:pt x="5" y="59"/>
                    </a:lnTo>
                    <a:lnTo>
                      <a:pt x="7" y="55"/>
                    </a:lnTo>
                    <a:lnTo>
                      <a:pt x="9" y="55"/>
                    </a:lnTo>
                    <a:lnTo>
                      <a:pt x="10" y="57"/>
                    </a:lnTo>
                    <a:lnTo>
                      <a:pt x="12" y="54"/>
                    </a:lnTo>
                    <a:lnTo>
                      <a:pt x="12" y="52"/>
                    </a:lnTo>
                    <a:lnTo>
                      <a:pt x="14" y="50"/>
                    </a:lnTo>
                    <a:lnTo>
                      <a:pt x="15" y="50"/>
                    </a:lnTo>
                    <a:lnTo>
                      <a:pt x="17" y="49"/>
                    </a:lnTo>
                    <a:lnTo>
                      <a:pt x="19" y="50"/>
                    </a:lnTo>
                    <a:lnTo>
                      <a:pt x="19" y="47"/>
                    </a:lnTo>
                    <a:lnTo>
                      <a:pt x="22" y="45"/>
                    </a:lnTo>
                    <a:lnTo>
                      <a:pt x="22" y="45"/>
                    </a:lnTo>
                    <a:lnTo>
                      <a:pt x="24" y="47"/>
                    </a:lnTo>
                    <a:lnTo>
                      <a:pt x="25" y="47"/>
                    </a:lnTo>
                    <a:lnTo>
                      <a:pt x="27" y="44"/>
                    </a:lnTo>
                    <a:lnTo>
                      <a:pt x="29" y="47"/>
                    </a:lnTo>
                    <a:lnTo>
                      <a:pt x="29" y="42"/>
                    </a:lnTo>
                    <a:lnTo>
                      <a:pt x="32" y="44"/>
                    </a:lnTo>
                    <a:lnTo>
                      <a:pt x="32" y="42"/>
                    </a:lnTo>
                    <a:lnTo>
                      <a:pt x="34" y="40"/>
                    </a:lnTo>
                    <a:lnTo>
                      <a:pt x="35" y="42"/>
                    </a:lnTo>
                    <a:lnTo>
                      <a:pt x="37" y="40"/>
                    </a:lnTo>
                    <a:lnTo>
                      <a:pt x="39" y="39"/>
                    </a:lnTo>
                    <a:lnTo>
                      <a:pt x="39" y="39"/>
                    </a:lnTo>
                    <a:lnTo>
                      <a:pt x="40" y="39"/>
                    </a:lnTo>
                    <a:lnTo>
                      <a:pt x="42" y="39"/>
                    </a:lnTo>
                    <a:lnTo>
                      <a:pt x="44" y="39"/>
                    </a:lnTo>
                    <a:lnTo>
                      <a:pt x="45" y="35"/>
                    </a:lnTo>
                    <a:lnTo>
                      <a:pt x="45" y="35"/>
                    </a:lnTo>
                    <a:lnTo>
                      <a:pt x="47" y="35"/>
                    </a:lnTo>
                    <a:lnTo>
                      <a:pt x="49" y="35"/>
                    </a:lnTo>
                    <a:lnTo>
                      <a:pt x="50" y="34"/>
                    </a:lnTo>
                    <a:lnTo>
                      <a:pt x="52" y="35"/>
                    </a:lnTo>
                    <a:lnTo>
                      <a:pt x="52" y="34"/>
                    </a:lnTo>
                    <a:lnTo>
                      <a:pt x="55" y="32"/>
                    </a:lnTo>
                    <a:lnTo>
                      <a:pt x="55" y="30"/>
                    </a:lnTo>
                    <a:lnTo>
                      <a:pt x="57" y="29"/>
                    </a:lnTo>
                    <a:lnTo>
                      <a:pt x="59" y="29"/>
                    </a:lnTo>
                    <a:lnTo>
                      <a:pt x="60" y="29"/>
                    </a:lnTo>
                    <a:lnTo>
                      <a:pt x="62" y="27"/>
                    </a:lnTo>
                    <a:lnTo>
                      <a:pt x="62" y="27"/>
                    </a:lnTo>
                    <a:lnTo>
                      <a:pt x="64" y="27"/>
                    </a:lnTo>
                    <a:lnTo>
                      <a:pt x="65" y="25"/>
                    </a:lnTo>
                    <a:lnTo>
                      <a:pt x="67" y="27"/>
                    </a:lnTo>
                    <a:lnTo>
                      <a:pt x="69" y="24"/>
                    </a:lnTo>
                    <a:lnTo>
                      <a:pt x="69" y="24"/>
                    </a:lnTo>
                    <a:lnTo>
                      <a:pt x="70" y="22"/>
                    </a:lnTo>
                    <a:lnTo>
                      <a:pt x="72" y="24"/>
                    </a:lnTo>
                    <a:lnTo>
                      <a:pt x="74" y="20"/>
                    </a:lnTo>
                    <a:lnTo>
                      <a:pt x="75" y="19"/>
                    </a:lnTo>
                    <a:lnTo>
                      <a:pt x="75" y="15"/>
                    </a:lnTo>
                    <a:lnTo>
                      <a:pt x="77" y="20"/>
                    </a:lnTo>
                    <a:lnTo>
                      <a:pt x="79" y="19"/>
                    </a:lnTo>
                    <a:lnTo>
                      <a:pt x="80" y="17"/>
                    </a:lnTo>
                    <a:lnTo>
                      <a:pt x="82" y="15"/>
                    </a:lnTo>
                    <a:lnTo>
                      <a:pt x="82" y="15"/>
                    </a:lnTo>
                    <a:lnTo>
                      <a:pt x="84" y="12"/>
                    </a:lnTo>
                    <a:lnTo>
                      <a:pt x="85" y="12"/>
                    </a:lnTo>
                    <a:lnTo>
                      <a:pt x="87" y="10"/>
                    </a:lnTo>
                    <a:lnTo>
                      <a:pt x="89" y="9"/>
                    </a:lnTo>
                    <a:lnTo>
                      <a:pt x="89" y="10"/>
                    </a:lnTo>
                    <a:lnTo>
                      <a:pt x="90" y="7"/>
                    </a:lnTo>
                    <a:lnTo>
                      <a:pt x="92" y="7"/>
                    </a:lnTo>
                    <a:lnTo>
                      <a:pt x="94" y="5"/>
                    </a:lnTo>
                    <a:lnTo>
                      <a:pt x="95" y="7"/>
                    </a:lnTo>
                    <a:lnTo>
                      <a:pt x="95" y="7"/>
                    </a:lnTo>
                    <a:lnTo>
                      <a:pt x="97" y="7"/>
                    </a:lnTo>
                    <a:lnTo>
                      <a:pt x="99" y="0"/>
                    </a:lnTo>
                    <a:lnTo>
                      <a:pt x="99" y="0"/>
                    </a:lnTo>
                  </a:path>
                </a:pathLst>
              </a:custGeom>
              <a:noFill/>
              <a:ln w="1079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Freeform 617"/>
              <p:cNvSpPr>
                <a:spLocks/>
              </p:cNvSpPr>
              <p:nvPr/>
            </p:nvSpPr>
            <p:spPr bwMode="auto">
              <a:xfrm>
                <a:off x="2824" y="2913"/>
                <a:ext cx="0" cy="34"/>
              </a:xfrm>
              <a:custGeom>
                <a:avLst/>
                <a:gdLst>
                  <a:gd name="T0" fmla="*/ 0 h 166"/>
                  <a:gd name="T1" fmla="*/ 2 h 166"/>
                  <a:gd name="T2" fmla="*/ 7 h 166"/>
                  <a:gd name="T3" fmla="*/ 12 h 166"/>
                  <a:gd name="T4" fmla="*/ 17 h 166"/>
                  <a:gd name="T5" fmla="*/ 22 h 166"/>
                  <a:gd name="T6" fmla="*/ 25 h 166"/>
                  <a:gd name="T7" fmla="*/ 32 h 166"/>
                  <a:gd name="T8" fmla="*/ 38 h 166"/>
                  <a:gd name="T9" fmla="*/ 43 h 166"/>
                  <a:gd name="T10" fmla="*/ 48 h 166"/>
                  <a:gd name="T11" fmla="*/ 55 h 166"/>
                  <a:gd name="T12" fmla="*/ 60 h 166"/>
                  <a:gd name="T13" fmla="*/ 65 h 166"/>
                  <a:gd name="T14" fmla="*/ 72 h 166"/>
                  <a:gd name="T15" fmla="*/ 78 h 166"/>
                  <a:gd name="T16" fmla="*/ 83 h 166"/>
                  <a:gd name="T17" fmla="*/ 91 h 166"/>
                  <a:gd name="T18" fmla="*/ 98 h 166"/>
                  <a:gd name="T19" fmla="*/ 108 h 166"/>
                  <a:gd name="T20" fmla="*/ 113 h 166"/>
                  <a:gd name="T21" fmla="*/ 121 h 166"/>
                  <a:gd name="T22" fmla="*/ 130 h 166"/>
                  <a:gd name="T23" fmla="*/ 136 h 166"/>
                  <a:gd name="T24" fmla="*/ 146 h 166"/>
                  <a:gd name="T25" fmla="*/ 155 h 166"/>
                  <a:gd name="T26" fmla="*/ 163 h 166"/>
                  <a:gd name="T27" fmla="*/ 166 h 16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  <a:cxn ang="0">
                    <a:pos x="0" y="T10"/>
                  </a:cxn>
                  <a:cxn ang="0">
                    <a:pos x="0" y="T11"/>
                  </a:cxn>
                  <a:cxn ang="0">
                    <a:pos x="0" y="T12"/>
                  </a:cxn>
                  <a:cxn ang="0">
                    <a:pos x="0" y="T13"/>
                  </a:cxn>
                  <a:cxn ang="0">
                    <a:pos x="0" y="T14"/>
                  </a:cxn>
                  <a:cxn ang="0">
                    <a:pos x="0" y="T15"/>
                  </a:cxn>
                  <a:cxn ang="0">
                    <a:pos x="0" y="T16"/>
                  </a:cxn>
                  <a:cxn ang="0">
                    <a:pos x="0" y="T17"/>
                  </a:cxn>
                  <a:cxn ang="0">
                    <a:pos x="0" y="T18"/>
                  </a:cxn>
                  <a:cxn ang="0">
                    <a:pos x="0" y="T19"/>
                  </a:cxn>
                  <a:cxn ang="0">
                    <a:pos x="0" y="T20"/>
                  </a:cxn>
                  <a:cxn ang="0">
                    <a:pos x="0" y="T21"/>
                  </a:cxn>
                  <a:cxn ang="0">
                    <a:pos x="0" y="T22"/>
                  </a:cxn>
                  <a:cxn ang="0">
                    <a:pos x="0" y="T23"/>
                  </a:cxn>
                  <a:cxn ang="0">
                    <a:pos x="0" y="T24"/>
                  </a:cxn>
                  <a:cxn ang="0">
                    <a:pos x="0" y="T25"/>
                  </a:cxn>
                  <a:cxn ang="0">
                    <a:pos x="0" y="T26"/>
                  </a:cxn>
                  <a:cxn ang="0">
                    <a:pos x="0" y="T27"/>
                  </a:cxn>
                </a:cxnLst>
                <a:rect l="0" t="0" r="r" b="b"/>
                <a:pathLst>
                  <a:path h="166">
                    <a:moveTo>
                      <a:pt x="0" y="0"/>
                    </a:moveTo>
                    <a:lnTo>
                      <a:pt x="0" y="2"/>
                    </a:lnTo>
                    <a:lnTo>
                      <a:pt x="0" y="7"/>
                    </a:lnTo>
                    <a:lnTo>
                      <a:pt x="0" y="12"/>
                    </a:lnTo>
                    <a:lnTo>
                      <a:pt x="0" y="17"/>
                    </a:lnTo>
                    <a:lnTo>
                      <a:pt x="0" y="22"/>
                    </a:lnTo>
                    <a:lnTo>
                      <a:pt x="0" y="25"/>
                    </a:lnTo>
                    <a:lnTo>
                      <a:pt x="0" y="32"/>
                    </a:lnTo>
                    <a:lnTo>
                      <a:pt x="0" y="38"/>
                    </a:lnTo>
                    <a:lnTo>
                      <a:pt x="0" y="43"/>
                    </a:lnTo>
                    <a:lnTo>
                      <a:pt x="0" y="48"/>
                    </a:lnTo>
                    <a:lnTo>
                      <a:pt x="0" y="55"/>
                    </a:lnTo>
                    <a:lnTo>
                      <a:pt x="0" y="60"/>
                    </a:lnTo>
                    <a:lnTo>
                      <a:pt x="0" y="65"/>
                    </a:lnTo>
                    <a:lnTo>
                      <a:pt x="0" y="72"/>
                    </a:lnTo>
                    <a:lnTo>
                      <a:pt x="0" y="78"/>
                    </a:lnTo>
                    <a:lnTo>
                      <a:pt x="0" y="83"/>
                    </a:lnTo>
                    <a:lnTo>
                      <a:pt x="0" y="91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13"/>
                    </a:lnTo>
                    <a:lnTo>
                      <a:pt x="0" y="121"/>
                    </a:lnTo>
                    <a:lnTo>
                      <a:pt x="0" y="130"/>
                    </a:lnTo>
                    <a:lnTo>
                      <a:pt x="0" y="136"/>
                    </a:lnTo>
                    <a:lnTo>
                      <a:pt x="0" y="146"/>
                    </a:lnTo>
                    <a:lnTo>
                      <a:pt x="0" y="155"/>
                    </a:lnTo>
                    <a:lnTo>
                      <a:pt x="0" y="163"/>
                    </a:lnTo>
                    <a:lnTo>
                      <a:pt x="0" y="166"/>
                    </a:lnTo>
                  </a:path>
                </a:pathLst>
              </a:custGeom>
              <a:noFill/>
              <a:ln w="1079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618"/>
              <p:cNvSpPr>
                <a:spLocks/>
              </p:cNvSpPr>
              <p:nvPr/>
            </p:nvSpPr>
            <p:spPr bwMode="auto">
              <a:xfrm>
                <a:off x="2824" y="2921"/>
                <a:ext cx="0" cy="33"/>
              </a:xfrm>
              <a:custGeom>
                <a:avLst/>
                <a:gdLst>
                  <a:gd name="T0" fmla="*/ 166 h 166"/>
                  <a:gd name="T1" fmla="*/ 164 h 166"/>
                  <a:gd name="T2" fmla="*/ 159 h 166"/>
                  <a:gd name="T3" fmla="*/ 153 h 166"/>
                  <a:gd name="T4" fmla="*/ 148 h 166"/>
                  <a:gd name="T5" fmla="*/ 143 h 166"/>
                  <a:gd name="T6" fmla="*/ 138 h 166"/>
                  <a:gd name="T7" fmla="*/ 131 h 166"/>
                  <a:gd name="T8" fmla="*/ 128 h 166"/>
                  <a:gd name="T9" fmla="*/ 123 h 166"/>
                  <a:gd name="T10" fmla="*/ 118 h 166"/>
                  <a:gd name="T11" fmla="*/ 111 h 166"/>
                  <a:gd name="T12" fmla="*/ 108 h 166"/>
                  <a:gd name="T13" fmla="*/ 103 h 166"/>
                  <a:gd name="T14" fmla="*/ 98 h 166"/>
                  <a:gd name="T15" fmla="*/ 93 h 166"/>
                  <a:gd name="T16" fmla="*/ 88 h 166"/>
                  <a:gd name="T17" fmla="*/ 83 h 166"/>
                  <a:gd name="T18" fmla="*/ 78 h 166"/>
                  <a:gd name="T19" fmla="*/ 71 h 166"/>
                  <a:gd name="T20" fmla="*/ 64 h 166"/>
                  <a:gd name="T21" fmla="*/ 58 h 166"/>
                  <a:gd name="T22" fmla="*/ 53 h 166"/>
                  <a:gd name="T23" fmla="*/ 48 h 166"/>
                  <a:gd name="T24" fmla="*/ 43 h 166"/>
                  <a:gd name="T25" fmla="*/ 40 h 166"/>
                  <a:gd name="T26" fmla="*/ 35 h 166"/>
                  <a:gd name="T27" fmla="*/ 26 h 166"/>
                  <a:gd name="T28" fmla="*/ 21 h 166"/>
                  <a:gd name="T29" fmla="*/ 15 h 166"/>
                  <a:gd name="T30" fmla="*/ 8 h 166"/>
                  <a:gd name="T31" fmla="*/ 0 h 166"/>
                  <a:gd name="T32" fmla="*/ 0 h 16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  <a:cxn ang="0">
                    <a:pos x="0" y="T10"/>
                  </a:cxn>
                  <a:cxn ang="0">
                    <a:pos x="0" y="T11"/>
                  </a:cxn>
                  <a:cxn ang="0">
                    <a:pos x="0" y="T12"/>
                  </a:cxn>
                  <a:cxn ang="0">
                    <a:pos x="0" y="T13"/>
                  </a:cxn>
                  <a:cxn ang="0">
                    <a:pos x="0" y="T14"/>
                  </a:cxn>
                  <a:cxn ang="0">
                    <a:pos x="0" y="T15"/>
                  </a:cxn>
                  <a:cxn ang="0">
                    <a:pos x="0" y="T16"/>
                  </a:cxn>
                  <a:cxn ang="0">
                    <a:pos x="0" y="T17"/>
                  </a:cxn>
                  <a:cxn ang="0">
                    <a:pos x="0" y="T18"/>
                  </a:cxn>
                  <a:cxn ang="0">
                    <a:pos x="0" y="T19"/>
                  </a:cxn>
                  <a:cxn ang="0">
                    <a:pos x="0" y="T20"/>
                  </a:cxn>
                  <a:cxn ang="0">
                    <a:pos x="0" y="T21"/>
                  </a:cxn>
                  <a:cxn ang="0">
                    <a:pos x="0" y="T22"/>
                  </a:cxn>
                  <a:cxn ang="0">
                    <a:pos x="0" y="T23"/>
                  </a:cxn>
                  <a:cxn ang="0">
                    <a:pos x="0" y="T24"/>
                  </a:cxn>
                  <a:cxn ang="0">
                    <a:pos x="0" y="T25"/>
                  </a:cxn>
                  <a:cxn ang="0">
                    <a:pos x="0" y="T26"/>
                  </a:cxn>
                  <a:cxn ang="0">
                    <a:pos x="0" y="T27"/>
                  </a:cxn>
                  <a:cxn ang="0">
                    <a:pos x="0" y="T28"/>
                  </a:cxn>
                  <a:cxn ang="0">
                    <a:pos x="0" y="T29"/>
                  </a:cxn>
                  <a:cxn ang="0">
                    <a:pos x="0" y="T30"/>
                  </a:cxn>
                  <a:cxn ang="0">
                    <a:pos x="0" y="T31"/>
                  </a:cxn>
                  <a:cxn ang="0">
                    <a:pos x="0" y="T32"/>
                  </a:cxn>
                </a:cxnLst>
                <a:rect l="0" t="0" r="r" b="b"/>
                <a:pathLst>
                  <a:path h="166">
                    <a:moveTo>
                      <a:pt x="0" y="166"/>
                    </a:moveTo>
                    <a:lnTo>
                      <a:pt x="0" y="164"/>
                    </a:lnTo>
                    <a:lnTo>
                      <a:pt x="0" y="159"/>
                    </a:lnTo>
                    <a:lnTo>
                      <a:pt x="0" y="153"/>
                    </a:lnTo>
                    <a:lnTo>
                      <a:pt x="0" y="148"/>
                    </a:lnTo>
                    <a:lnTo>
                      <a:pt x="0" y="143"/>
                    </a:lnTo>
                    <a:lnTo>
                      <a:pt x="0" y="138"/>
                    </a:lnTo>
                    <a:lnTo>
                      <a:pt x="0" y="131"/>
                    </a:lnTo>
                    <a:lnTo>
                      <a:pt x="0" y="128"/>
                    </a:lnTo>
                    <a:lnTo>
                      <a:pt x="0" y="123"/>
                    </a:lnTo>
                    <a:lnTo>
                      <a:pt x="0" y="118"/>
                    </a:lnTo>
                    <a:lnTo>
                      <a:pt x="0" y="111"/>
                    </a:lnTo>
                    <a:lnTo>
                      <a:pt x="0" y="108"/>
                    </a:lnTo>
                    <a:lnTo>
                      <a:pt x="0" y="103"/>
                    </a:lnTo>
                    <a:lnTo>
                      <a:pt x="0" y="98"/>
                    </a:lnTo>
                    <a:lnTo>
                      <a:pt x="0" y="93"/>
                    </a:lnTo>
                    <a:lnTo>
                      <a:pt x="0" y="88"/>
                    </a:lnTo>
                    <a:lnTo>
                      <a:pt x="0" y="83"/>
                    </a:lnTo>
                    <a:lnTo>
                      <a:pt x="0" y="78"/>
                    </a:lnTo>
                    <a:lnTo>
                      <a:pt x="0" y="71"/>
                    </a:lnTo>
                    <a:lnTo>
                      <a:pt x="0" y="64"/>
                    </a:lnTo>
                    <a:lnTo>
                      <a:pt x="0" y="58"/>
                    </a:lnTo>
                    <a:lnTo>
                      <a:pt x="0" y="53"/>
                    </a:lnTo>
                    <a:lnTo>
                      <a:pt x="0" y="48"/>
                    </a:lnTo>
                    <a:lnTo>
                      <a:pt x="0" y="43"/>
                    </a:lnTo>
                    <a:lnTo>
                      <a:pt x="0" y="40"/>
                    </a:lnTo>
                    <a:lnTo>
                      <a:pt x="0" y="35"/>
                    </a:lnTo>
                    <a:lnTo>
                      <a:pt x="0" y="26"/>
                    </a:lnTo>
                    <a:lnTo>
                      <a:pt x="0" y="21"/>
                    </a:lnTo>
                    <a:lnTo>
                      <a:pt x="0" y="15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1079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Freeform 619"/>
              <p:cNvSpPr>
                <a:spLocks/>
              </p:cNvSpPr>
              <p:nvPr/>
            </p:nvSpPr>
            <p:spPr bwMode="auto">
              <a:xfrm>
                <a:off x="1628" y="3612"/>
                <a:ext cx="67" cy="57"/>
              </a:xfrm>
              <a:custGeom>
                <a:avLst/>
                <a:gdLst>
                  <a:gd name="T0" fmla="*/ 333 w 333"/>
                  <a:gd name="T1" fmla="*/ 0 h 286"/>
                  <a:gd name="T2" fmla="*/ 167 w 333"/>
                  <a:gd name="T3" fmla="*/ 286 h 286"/>
                  <a:gd name="T4" fmla="*/ 0 w 333"/>
                  <a:gd name="T5" fmla="*/ 0 h 286"/>
                  <a:gd name="T6" fmla="*/ 333 w 333"/>
                  <a:gd name="T7" fmla="*/ 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3" h="286">
                    <a:moveTo>
                      <a:pt x="333" y="0"/>
                    </a:moveTo>
                    <a:lnTo>
                      <a:pt x="167" y="286"/>
                    </a:lnTo>
                    <a:lnTo>
                      <a:pt x="0" y="0"/>
                    </a:lnTo>
                    <a:lnTo>
                      <a:pt x="33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Freeform 620"/>
              <p:cNvSpPr>
                <a:spLocks/>
              </p:cNvSpPr>
              <p:nvPr/>
            </p:nvSpPr>
            <p:spPr bwMode="auto">
              <a:xfrm>
                <a:off x="2431" y="3108"/>
                <a:ext cx="66" cy="58"/>
              </a:xfrm>
              <a:custGeom>
                <a:avLst/>
                <a:gdLst>
                  <a:gd name="T0" fmla="*/ 333 w 333"/>
                  <a:gd name="T1" fmla="*/ 0 h 287"/>
                  <a:gd name="T2" fmla="*/ 167 w 333"/>
                  <a:gd name="T3" fmla="*/ 287 h 287"/>
                  <a:gd name="T4" fmla="*/ 0 w 333"/>
                  <a:gd name="T5" fmla="*/ 0 h 287"/>
                  <a:gd name="T6" fmla="*/ 333 w 333"/>
                  <a:gd name="T7" fmla="*/ 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3" h="287">
                    <a:moveTo>
                      <a:pt x="333" y="0"/>
                    </a:moveTo>
                    <a:lnTo>
                      <a:pt x="167" y="287"/>
                    </a:lnTo>
                    <a:lnTo>
                      <a:pt x="0" y="0"/>
                    </a:lnTo>
                    <a:lnTo>
                      <a:pt x="33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Freeform 621"/>
              <p:cNvSpPr>
                <a:spLocks/>
              </p:cNvSpPr>
              <p:nvPr/>
            </p:nvSpPr>
            <p:spPr bwMode="auto">
              <a:xfrm>
                <a:off x="2622" y="2989"/>
                <a:ext cx="66" cy="57"/>
              </a:xfrm>
              <a:custGeom>
                <a:avLst/>
                <a:gdLst>
                  <a:gd name="T0" fmla="*/ 333 w 333"/>
                  <a:gd name="T1" fmla="*/ 0 h 286"/>
                  <a:gd name="T2" fmla="*/ 167 w 333"/>
                  <a:gd name="T3" fmla="*/ 286 h 286"/>
                  <a:gd name="T4" fmla="*/ 0 w 333"/>
                  <a:gd name="T5" fmla="*/ 0 h 286"/>
                  <a:gd name="T6" fmla="*/ 333 w 333"/>
                  <a:gd name="T7" fmla="*/ 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3" h="286">
                    <a:moveTo>
                      <a:pt x="333" y="0"/>
                    </a:moveTo>
                    <a:lnTo>
                      <a:pt x="167" y="286"/>
                    </a:lnTo>
                    <a:lnTo>
                      <a:pt x="0" y="0"/>
                    </a:lnTo>
                    <a:lnTo>
                      <a:pt x="33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Freeform 622"/>
              <p:cNvSpPr>
                <a:spLocks/>
              </p:cNvSpPr>
              <p:nvPr/>
            </p:nvSpPr>
            <p:spPr bwMode="auto">
              <a:xfrm>
                <a:off x="2735" y="2903"/>
                <a:ext cx="67" cy="58"/>
              </a:xfrm>
              <a:custGeom>
                <a:avLst/>
                <a:gdLst>
                  <a:gd name="T0" fmla="*/ 333 w 333"/>
                  <a:gd name="T1" fmla="*/ 0 h 286"/>
                  <a:gd name="T2" fmla="*/ 166 w 333"/>
                  <a:gd name="T3" fmla="*/ 286 h 286"/>
                  <a:gd name="T4" fmla="*/ 0 w 333"/>
                  <a:gd name="T5" fmla="*/ 0 h 286"/>
                  <a:gd name="T6" fmla="*/ 333 w 333"/>
                  <a:gd name="T7" fmla="*/ 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3" h="286">
                    <a:moveTo>
                      <a:pt x="333" y="0"/>
                    </a:moveTo>
                    <a:lnTo>
                      <a:pt x="166" y="286"/>
                    </a:lnTo>
                    <a:lnTo>
                      <a:pt x="0" y="0"/>
                    </a:lnTo>
                    <a:lnTo>
                      <a:pt x="33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Freeform 623"/>
              <p:cNvSpPr>
                <a:spLocks/>
              </p:cNvSpPr>
              <p:nvPr/>
            </p:nvSpPr>
            <p:spPr bwMode="auto">
              <a:xfrm>
                <a:off x="2791" y="2904"/>
                <a:ext cx="66" cy="57"/>
              </a:xfrm>
              <a:custGeom>
                <a:avLst/>
                <a:gdLst>
                  <a:gd name="T0" fmla="*/ 333 w 333"/>
                  <a:gd name="T1" fmla="*/ 0 h 286"/>
                  <a:gd name="T2" fmla="*/ 167 w 333"/>
                  <a:gd name="T3" fmla="*/ 286 h 286"/>
                  <a:gd name="T4" fmla="*/ 0 w 333"/>
                  <a:gd name="T5" fmla="*/ 0 h 286"/>
                  <a:gd name="T6" fmla="*/ 333 w 333"/>
                  <a:gd name="T7" fmla="*/ 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3" h="286">
                    <a:moveTo>
                      <a:pt x="333" y="0"/>
                    </a:moveTo>
                    <a:lnTo>
                      <a:pt x="167" y="286"/>
                    </a:lnTo>
                    <a:lnTo>
                      <a:pt x="0" y="0"/>
                    </a:lnTo>
                    <a:lnTo>
                      <a:pt x="33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624"/>
              <p:cNvSpPr>
                <a:spLocks/>
              </p:cNvSpPr>
              <p:nvPr/>
            </p:nvSpPr>
            <p:spPr bwMode="auto">
              <a:xfrm>
                <a:off x="1662" y="2355"/>
                <a:ext cx="1228" cy="927"/>
              </a:xfrm>
              <a:custGeom>
                <a:avLst/>
                <a:gdLst>
                  <a:gd name="T0" fmla="*/ 30 w 6148"/>
                  <a:gd name="T1" fmla="*/ 4621 h 4638"/>
                  <a:gd name="T2" fmla="*/ 58 w 6148"/>
                  <a:gd name="T3" fmla="*/ 4601 h 4638"/>
                  <a:gd name="T4" fmla="*/ 87 w 6148"/>
                  <a:gd name="T5" fmla="*/ 4576 h 4638"/>
                  <a:gd name="T6" fmla="*/ 117 w 6148"/>
                  <a:gd name="T7" fmla="*/ 4570 h 4638"/>
                  <a:gd name="T8" fmla="*/ 143 w 6148"/>
                  <a:gd name="T9" fmla="*/ 4560 h 4638"/>
                  <a:gd name="T10" fmla="*/ 170 w 6148"/>
                  <a:gd name="T11" fmla="*/ 4543 h 4638"/>
                  <a:gd name="T12" fmla="*/ 490 w 6148"/>
                  <a:gd name="T13" fmla="*/ 4358 h 4638"/>
                  <a:gd name="T14" fmla="*/ 1412 w 6148"/>
                  <a:gd name="T15" fmla="*/ 3766 h 4638"/>
                  <a:gd name="T16" fmla="*/ 1970 w 6148"/>
                  <a:gd name="T17" fmla="*/ 3413 h 4638"/>
                  <a:gd name="T18" fmla="*/ 2371 w 6148"/>
                  <a:gd name="T19" fmla="*/ 3142 h 4638"/>
                  <a:gd name="T20" fmla="*/ 2686 w 6148"/>
                  <a:gd name="T21" fmla="*/ 2920 h 4638"/>
                  <a:gd name="T22" fmla="*/ 2942 w 6148"/>
                  <a:gd name="T23" fmla="*/ 2734 h 4638"/>
                  <a:gd name="T24" fmla="*/ 3162 w 6148"/>
                  <a:gd name="T25" fmla="*/ 2574 h 4638"/>
                  <a:gd name="T26" fmla="*/ 3352 w 6148"/>
                  <a:gd name="T27" fmla="*/ 2429 h 4638"/>
                  <a:gd name="T28" fmla="*/ 3520 w 6148"/>
                  <a:gd name="T29" fmla="*/ 2296 h 4638"/>
                  <a:gd name="T30" fmla="*/ 3670 w 6148"/>
                  <a:gd name="T31" fmla="*/ 2186 h 4638"/>
                  <a:gd name="T32" fmla="*/ 3807 w 6148"/>
                  <a:gd name="T33" fmla="*/ 2071 h 4638"/>
                  <a:gd name="T34" fmla="*/ 3931 w 6148"/>
                  <a:gd name="T35" fmla="*/ 1978 h 4638"/>
                  <a:gd name="T36" fmla="*/ 4046 w 6148"/>
                  <a:gd name="T37" fmla="*/ 1883 h 4638"/>
                  <a:gd name="T38" fmla="*/ 4151 w 6148"/>
                  <a:gd name="T39" fmla="*/ 1798 h 4638"/>
                  <a:gd name="T40" fmla="*/ 4251 w 6148"/>
                  <a:gd name="T41" fmla="*/ 1715 h 4638"/>
                  <a:gd name="T42" fmla="*/ 4344 w 6148"/>
                  <a:gd name="T43" fmla="*/ 1638 h 4638"/>
                  <a:gd name="T44" fmla="*/ 4431 w 6148"/>
                  <a:gd name="T45" fmla="*/ 1563 h 4638"/>
                  <a:gd name="T46" fmla="*/ 4513 w 6148"/>
                  <a:gd name="T47" fmla="*/ 1492 h 4638"/>
                  <a:gd name="T48" fmla="*/ 4591 w 6148"/>
                  <a:gd name="T49" fmla="*/ 1425 h 4638"/>
                  <a:gd name="T50" fmla="*/ 4664 w 6148"/>
                  <a:gd name="T51" fmla="*/ 1367 h 4638"/>
                  <a:gd name="T52" fmla="*/ 4734 w 6148"/>
                  <a:gd name="T53" fmla="*/ 1304 h 4638"/>
                  <a:gd name="T54" fmla="*/ 4801 w 6148"/>
                  <a:gd name="T55" fmla="*/ 1246 h 4638"/>
                  <a:gd name="T56" fmla="*/ 4866 w 6148"/>
                  <a:gd name="T57" fmla="*/ 1194 h 4638"/>
                  <a:gd name="T58" fmla="*/ 4927 w 6148"/>
                  <a:gd name="T59" fmla="*/ 1136 h 4638"/>
                  <a:gd name="T60" fmla="*/ 4985 w 6148"/>
                  <a:gd name="T61" fmla="*/ 1082 h 4638"/>
                  <a:gd name="T62" fmla="*/ 5042 w 6148"/>
                  <a:gd name="T63" fmla="*/ 1032 h 4638"/>
                  <a:gd name="T64" fmla="*/ 5095 w 6148"/>
                  <a:gd name="T65" fmla="*/ 986 h 4638"/>
                  <a:gd name="T66" fmla="*/ 5149 w 6148"/>
                  <a:gd name="T67" fmla="*/ 939 h 4638"/>
                  <a:gd name="T68" fmla="*/ 5199 w 6148"/>
                  <a:gd name="T69" fmla="*/ 894 h 4638"/>
                  <a:gd name="T70" fmla="*/ 5247 w 6148"/>
                  <a:gd name="T71" fmla="*/ 851 h 4638"/>
                  <a:gd name="T72" fmla="*/ 5295 w 6148"/>
                  <a:gd name="T73" fmla="*/ 806 h 4638"/>
                  <a:gd name="T74" fmla="*/ 5340 w 6148"/>
                  <a:gd name="T75" fmla="*/ 764 h 4638"/>
                  <a:gd name="T76" fmla="*/ 5385 w 6148"/>
                  <a:gd name="T77" fmla="*/ 729 h 4638"/>
                  <a:gd name="T78" fmla="*/ 5428 w 6148"/>
                  <a:gd name="T79" fmla="*/ 696 h 4638"/>
                  <a:gd name="T80" fmla="*/ 5468 w 6148"/>
                  <a:gd name="T81" fmla="*/ 646 h 4638"/>
                  <a:gd name="T82" fmla="*/ 5510 w 6148"/>
                  <a:gd name="T83" fmla="*/ 610 h 4638"/>
                  <a:gd name="T84" fmla="*/ 5550 w 6148"/>
                  <a:gd name="T85" fmla="*/ 571 h 4638"/>
                  <a:gd name="T86" fmla="*/ 5588 w 6148"/>
                  <a:gd name="T87" fmla="*/ 533 h 4638"/>
                  <a:gd name="T88" fmla="*/ 5625 w 6148"/>
                  <a:gd name="T89" fmla="*/ 498 h 4638"/>
                  <a:gd name="T90" fmla="*/ 5662 w 6148"/>
                  <a:gd name="T91" fmla="*/ 465 h 4638"/>
                  <a:gd name="T92" fmla="*/ 5698 w 6148"/>
                  <a:gd name="T93" fmla="*/ 430 h 4638"/>
                  <a:gd name="T94" fmla="*/ 5731 w 6148"/>
                  <a:gd name="T95" fmla="*/ 398 h 4638"/>
                  <a:gd name="T96" fmla="*/ 5766 w 6148"/>
                  <a:gd name="T97" fmla="*/ 368 h 4638"/>
                  <a:gd name="T98" fmla="*/ 5800 w 6148"/>
                  <a:gd name="T99" fmla="*/ 333 h 4638"/>
                  <a:gd name="T100" fmla="*/ 5831 w 6148"/>
                  <a:gd name="T101" fmla="*/ 303 h 4638"/>
                  <a:gd name="T102" fmla="*/ 5863 w 6148"/>
                  <a:gd name="T103" fmla="*/ 280 h 4638"/>
                  <a:gd name="T104" fmla="*/ 5895 w 6148"/>
                  <a:gd name="T105" fmla="*/ 248 h 4638"/>
                  <a:gd name="T106" fmla="*/ 5925 w 6148"/>
                  <a:gd name="T107" fmla="*/ 220 h 4638"/>
                  <a:gd name="T108" fmla="*/ 5955 w 6148"/>
                  <a:gd name="T109" fmla="*/ 187 h 4638"/>
                  <a:gd name="T110" fmla="*/ 5985 w 6148"/>
                  <a:gd name="T111" fmla="*/ 159 h 4638"/>
                  <a:gd name="T112" fmla="*/ 6013 w 6148"/>
                  <a:gd name="T113" fmla="*/ 132 h 4638"/>
                  <a:gd name="T114" fmla="*/ 6041 w 6148"/>
                  <a:gd name="T115" fmla="*/ 104 h 4638"/>
                  <a:gd name="T116" fmla="*/ 6068 w 6148"/>
                  <a:gd name="T117" fmla="*/ 75 h 4638"/>
                  <a:gd name="T118" fmla="*/ 6094 w 6148"/>
                  <a:gd name="T119" fmla="*/ 50 h 4638"/>
                  <a:gd name="T120" fmla="*/ 6121 w 6148"/>
                  <a:gd name="T121" fmla="*/ 17 h 4638"/>
                  <a:gd name="T122" fmla="*/ 6148 w 6148"/>
                  <a:gd name="T123" fmla="*/ 0 h 4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48" h="4638">
                    <a:moveTo>
                      <a:pt x="0" y="4636"/>
                    </a:moveTo>
                    <a:lnTo>
                      <a:pt x="2" y="4636"/>
                    </a:lnTo>
                    <a:lnTo>
                      <a:pt x="3" y="4636"/>
                    </a:lnTo>
                    <a:lnTo>
                      <a:pt x="5" y="4636"/>
                    </a:lnTo>
                    <a:lnTo>
                      <a:pt x="7" y="4638"/>
                    </a:lnTo>
                    <a:lnTo>
                      <a:pt x="7" y="4636"/>
                    </a:lnTo>
                    <a:lnTo>
                      <a:pt x="8" y="4636"/>
                    </a:lnTo>
                    <a:lnTo>
                      <a:pt x="10" y="4633"/>
                    </a:lnTo>
                    <a:lnTo>
                      <a:pt x="10" y="4635"/>
                    </a:lnTo>
                    <a:lnTo>
                      <a:pt x="12" y="4631"/>
                    </a:lnTo>
                    <a:lnTo>
                      <a:pt x="13" y="4631"/>
                    </a:lnTo>
                    <a:lnTo>
                      <a:pt x="13" y="4631"/>
                    </a:lnTo>
                    <a:lnTo>
                      <a:pt x="15" y="4630"/>
                    </a:lnTo>
                    <a:lnTo>
                      <a:pt x="17" y="4628"/>
                    </a:lnTo>
                    <a:lnTo>
                      <a:pt x="17" y="4628"/>
                    </a:lnTo>
                    <a:lnTo>
                      <a:pt x="20" y="4626"/>
                    </a:lnTo>
                    <a:lnTo>
                      <a:pt x="20" y="4626"/>
                    </a:lnTo>
                    <a:lnTo>
                      <a:pt x="22" y="4626"/>
                    </a:lnTo>
                    <a:lnTo>
                      <a:pt x="23" y="4623"/>
                    </a:lnTo>
                    <a:lnTo>
                      <a:pt x="23" y="4621"/>
                    </a:lnTo>
                    <a:lnTo>
                      <a:pt x="25" y="4621"/>
                    </a:lnTo>
                    <a:lnTo>
                      <a:pt x="27" y="4623"/>
                    </a:lnTo>
                    <a:lnTo>
                      <a:pt x="27" y="4621"/>
                    </a:lnTo>
                    <a:lnTo>
                      <a:pt x="28" y="4621"/>
                    </a:lnTo>
                    <a:lnTo>
                      <a:pt x="30" y="4621"/>
                    </a:lnTo>
                    <a:lnTo>
                      <a:pt x="30" y="4621"/>
                    </a:lnTo>
                    <a:lnTo>
                      <a:pt x="32" y="4621"/>
                    </a:lnTo>
                    <a:lnTo>
                      <a:pt x="33" y="4620"/>
                    </a:lnTo>
                    <a:lnTo>
                      <a:pt x="33" y="4616"/>
                    </a:lnTo>
                    <a:lnTo>
                      <a:pt x="35" y="4615"/>
                    </a:lnTo>
                    <a:lnTo>
                      <a:pt x="37" y="4613"/>
                    </a:lnTo>
                    <a:lnTo>
                      <a:pt x="38" y="4615"/>
                    </a:lnTo>
                    <a:lnTo>
                      <a:pt x="40" y="4611"/>
                    </a:lnTo>
                    <a:lnTo>
                      <a:pt x="40" y="4610"/>
                    </a:lnTo>
                    <a:lnTo>
                      <a:pt x="42" y="4608"/>
                    </a:lnTo>
                    <a:lnTo>
                      <a:pt x="43" y="4608"/>
                    </a:lnTo>
                    <a:lnTo>
                      <a:pt x="43" y="4606"/>
                    </a:lnTo>
                    <a:lnTo>
                      <a:pt x="45" y="4606"/>
                    </a:lnTo>
                    <a:lnTo>
                      <a:pt x="47" y="4606"/>
                    </a:lnTo>
                    <a:lnTo>
                      <a:pt x="47" y="4606"/>
                    </a:lnTo>
                    <a:lnTo>
                      <a:pt x="48" y="4606"/>
                    </a:lnTo>
                    <a:lnTo>
                      <a:pt x="50" y="4608"/>
                    </a:lnTo>
                    <a:lnTo>
                      <a:pt x="50" y="4606"/>
                    </a:lnTo>
                    <a:lnTo>
                      <a:pt x="52" y="4606"/>
                    </a:lnTo>
                    <a:lnTo>
                      <a:pt x="53" y="4606"/>
                    </a:lnTo>
                    <a:lnTo>
                      <a:pt x="53" y="4606"/>
                    </a:lnTo>
                    <a:lnTo>
                      <a:pt x="55" y="4605"/>
                    </a:lnTo>
                    <a:lnTo>
                      <a:pt x="57" y="4605"/>
                    </a:lnTo>
                    <a:lnTo>
                      <a:pt x="57" y="4603"/>
                    </a:lnTo>
                    <a:lnTo>
                      <a:pt x="58" y="4601"/>
                    </a:lnTo>
                    <a:lnTo>
                      <a:pt x="60" y="4600"/>
                    </a:lnTo>
                    <a:lnTo>
                      <a:pt x="62" y="4598"/>
                    </a:lnTo>
                    <a:lnTo>
                      <a:pt x="63" y="4600"/>
                    </a:lnTo>
                    <a:lnTo>
                      <a:pt x="63" y="4600"/>
                    </a:lnTo>
                    <a:lnTo>
                      <a:pt x="65" y="4600"/>
                    </a:lnTo>
                    <a:lnTo>
                      <a:pt x="67" y="4598"/>
                    </a:lnTo>
                    <a:lnTo>
                      <a:pt x="67" y="4598"/>
                    </a:lnTo>
                    <a:lnTo>
                      <a:pt x="68" y="4598"/>
                    </a:lnTo>
                    <a:lnTo>
                      <a:pt x="70" y="4600"/>
                    </a:lnTo>
                    <a:lnTo>
                      <a:pt x="70" y="4598"/>
                    </a:lnTo>
                    <a:lnTo>
                      <a:pt x="72" y="4598"/>
                    </a:lnTo>
                    <a:lnTo>
                      <a:pt x="73" y="4598"/>
                    </a:lnTo>
                    <a:lnTo>
                      <a:pt x="73" y="4596"/>
                    </a:lnTo>
                    <a:lnTo>
                      <a:pt x="75" y="4593"/>
                    </a:lnTo>
                    <a:lnTo>
                      <a:pt x="77" y="4593"/>
                    </a:lnTo>
                    <a:lnTo>
                      <a:pt x="77" y="4591"/>
                    </a:lnTo>
                    <a:lnTo>
                      <a:pt x="78" y="4590"/>
                    </a:lnTo>
                    <a:lnTo>
                      <a:pt x="80" y="4586"/>
                    </a:lnTo>
                    <a:lnTo>
                      <a:pt x="80" y="4586"/>
                    </a:lnTo>
                    <a:lnTo>
                      <a:pt x="82" y="4588"/>
                    </a:lnTo>
                    <a:lnTo>
                      <a:pt x="83" y="4590"/>
                    </a:lnTo>
                    <a:lnTo>
                      <a:pt x="83" y="4590"/>
                    </a:lnTo>
                    <a:lnTo>
                      <a:pt x="85" y="4588"/>
                    </a:lnTo>
                    <a:lnTo>
                      <a:pt x="87" y="4578"/>
                    </a:lnTo>
                    <a:lnTo>
                      <a:pt x="87" y="4576"/>
                    </a:lnTo>
                    <a:lnTo>
                      <a:pt x="88" y="4580"/>
                    </a:lnTo>
                    <a:lnTo>
                      <a:pt x="90" y="4583"/>
                    </a:lnTo>
                    <a:lnTo>
                      <a:pt x="90" y="4583"/>
                    </a:lnTo>
                    <a:lnTo>
                      <a:pt x="92" y="4585"/>
                    </a:lnTo>
                    <a:lnTo>
                      <a:pt x="93" y="4585"/>
                    </a:lnTo>
                    <a:lnTo>
                      <a:pt x="93" y="4586"/>
                    </a:lnTo>
                    <a:lnTo>
                      <a:pt x="95" y="4585"/>
                    </a:lnTo>
                    <a:lnTo>
                      <a:pt x="97" y="4583"/>
                    </a:lnTo>
                    <a:lnTo>
                      <a:pt x="97" y="4583"/>
                    </a:lnTo>
                    <a:lnTo>
                      <a:pt x="98" y="4581"/>
                    </a:lnTo>
                    <a:lnTo>
                      <a:pt x="100" y="4581"/>
                    </a:lnTo>
                    <a:lnTo>
                      <a:pt x="100" y="4583"/>
                    </a:lnTo>
                    <a:lnTo>
                      <a:pt x="102" y="4581"/>
                    </a:lnTo>
                    <a:lnTo>
                      <a:pt x="103" y="4580"/>
                    </a:lnTo>
                    <a:lnTo>
                      <a:pt x="105" y="4580"/>
                    </a:lnTo>
                    <a:lnTo>
                      <a:pt x="107" y="4580"/>
                    </a:lnTo>
                    <a:lnTo>
                      <a:pt x="107" y="4580"/>
                    </a:lnTo>
                    <a:lnTo>
                      <a:pt x="108" y="4576"/>
                    </a:lnTo>
                    <a:lnTo>
                      <a:pt x="110" y="4575"/>
                    </a:lnTo>
                    <a:lnTo>
                      <a:pt x="110" y="4570"/>
                    </a:lnTo>
                    <a:lnTo>
                      <a:pt x="112" y="4570"/>
                    </a:lnTo>
                    <a:lnTo>
                      <a:pt x="113" y="4571"/>
                    </a:lnTo>
                    <a:lnTo>
                      <a:pt x="113" y="4571"/>
                    </a:lnTo>
                    <a:lnTo>
                      <a:pt x="115" y="4570"/>
                    </a:lnTo>
                    <a:lnTo>
                      <a:pt x="117" y="4570"/>
                    </a:lnTo>
                    <a:lnTo>
                      <a:pt x="117" y="4571"/>
                    </a:lnTo>
                    <a:lnTo>
                      <a:pt x="118" y="4571"/>
                    </a:lnTo>
                    <a:lnTo>
                      <a:pt x="120" y="4571"/>
                    </a:lnTo>
                    <a:lnTo>
                      <a:pt x="120" y="4571"/>
                    </a:lnTo>
                    <a:lnTo>
                      <a:pt x="122" y="4571"/>
                    </a:lnTo>
                    <a:lnTo>
                      <a:pt x="123" y="4568"/>
                    </a:lnTo>
                    <a:lnTo>
                      <a:pt x="123" y="4568"/>
                    </a:lnTo>
                    <a:lnTo>
                      <a:pt x="125" y="4566"/>
                    </a:lnTo>
                    <a:lnTo>
                      <a:pt x="127" y="4566"/>
                    </a:lnTo>
                    <a:lnTo>
                      <a:pt x="127" y="4566"/>
                    </a:lnTo>
                    <a:lnTo>
                      <a:pt x="128" y="4566"/>
                    </a:lnTo>
                    <a:lnTo>
                      <a:pt x="130" y="4566"/>
                    </a:lnTo>
                    <a:lnTo>
                      <a:pt x="130" y="4566"/>
                    </a:lnTo>
                    <a:lnTo>
                      <a:pt x="132" y="4566"/>
                    </a:lnTo>
                    <a:lnTo>
                      <a:pt x="133" y="4563"/>
                    </a:lnTo>
                    <a:lnTo>
                      <a:pt x="133" y="4560"/>
                    </a:lnTo>
                    <a:lnTo>
                      <a:pt x="133" y="4558"/>
                    </a:lnTo>
                    <a:lnTo>
                      <a:pt x="135" y="4556"/>
                    </a:lnTo>
                    <a:lnTo>
                      <a:pt x="137" y="4556"/>
                    </a:lnTo>
                    <a:lnTo>
                      <a:pt x="137" y="4556"/>
                    </a:lnTo>
                    <a:lnTo>
                      <a:pt x="138" y="4556"/>
                    </a:lnTo>
                    <a:lnTo>
                      <a:pt x="140" y="4556"/>
                    </a:lnTo>
                    <a:lnTo>
                      <a:pt x="140" y="4558"/>
                    </a:lnTo>
                    <a:lnTo>
                      <a:pt x="142" y="4558"/>
                    </a:lnTo>
                    <a:lnTo>
                      <a:pt x="143" y="4560"/>
                    </a:lnTo>
                    <a:lnTo>
                      <a:pt x="143" y="4558"/>
                    </a:lnTo>
                    <a:lnTo>
                      <a:pt x="145" y="4560"/>
                    </a:lnTo>
                    <a:lnTo>
                      <a:pt x="147" y="4558"/>
                    </a:lnTo>
                    <a:lnTo>
                      <a:pt x="147" y="4558"/>
                    </a:lnTo>
                    <a:lnTo>
                      <a:pt x="148" y="4558"/>
                    </a:lnTo>
                    <a:lnTo>
                      <a:pt x="150" y="4556"/>
                    </a:lnTo>
                    <a:lnTo>
                      <a:pt x="150" y="4555"/>
                    </a:lnTo>
                    <a:lnTo>
                      <a:pt x="152" y="4553"/>
                    </a:lnTo>
                    <a:lnTo>
                      <a:pt x="153" y="4551"/>
                    </a:lnTo>
                    <a:lnTo>
                      <a:pt x="153" y="4550"/>
                    </a:lnTo>
                    <a:lnTo>
                      <a:pt x="155" y="4546"/>
                    </a:lnTo>
                    <a:lnTo>
                      <a:pt x="157" y="4545"/>
                    </a:lnTo>
                    <a:lnTo>
                      <a:pt x="157" y="4546"/>
                    </a:lnTo>
                    <a:lnTo>
                      <a:pt x="158" y="4548"/>
                    </a:lnTo>
                    <a:lnTo>
                      <a:pt x="160" y="4548"/>
                    </a:lnTo>
                    <a:lnTo>
                      <a:pt x="160" y="4548"/>
                    </a:lnTo>
                    <a:lnTo>
                      <a:pt x="162" y="4546"/>
                    </a:lnTo>
                    <a:lnTo>
                      <a:pt x="163" y="4543"/>
                    </a:lnTo>
                    <a:lnTo>
                      <a:pt x="163" y="4545"/>
                    </a:lnTo>
                    <a:lnTo>
                      <a:pt x="165" y="4541"/>
                    </a:lnTo>
                    <a:lnTo>
                      <a:pt x="167" y="4541"/>
                    </a:lnTo>
                    <a:lnTo>
                      <a:pt x="167" y="4541"/>
                    </a:lnTo>
                    <a:lnTo>
                      <a:pt x="168" y="4541"/>
                    </a:lnTo>
                    <a:lnTo>
                      <a:pt x="170" y="4541"/>
                    </a:lnTo>
                    <a:lnTo>
                      <a:pt x="170" y="4543"/>
                    </a:lnTo>
                    <a:lnTo>
                      <a:pt x="172" y="4543"/>
                    </a:lnTo>
                    <a:lnTo>
                      <a:pt x="173" y="4541"/>
                    </a:lnTo>
                    <a:lnTo>
                      <a:pt x="173" y="4543"/>
                    </a:lnTo>
                    <a:lnTo>
                      <a:pt x="175" y="4541"/>
                    </a:lnTo>
                    <a:lnTo>
                      <a:pt x="177" y="4543"/>
                    </a:lnTo>
                    <a:lnTo>
                      <a:pt x="177" y="4543"/>
                    </a:lnTo>
                    <a:lnTo>
                      <a:pt x="177" y="4541"/>
                    </a:lnTo>
                    <a:lnTo>
                      <a:pt x="178" y="4543"/>
                    </a:lnTo>
                    <a:lnTo>
                      <a:pt x="180" y="4543"/>
                    </a:lnTo>
                    <a:lnTo>
                      <a:pt x="180" y="4541"/>
                    </a:lnTo>
                    <a:lnTo>
                      <a:pt x="182" y="4541"/>
                    </a:lnTo>
                    <a:lnTo>
                      <a:pt x="183" y="4540"/>
                    </a:lnTo>
                    <a:lnTo>
                      <a:pt x="183" y="4538"/>
                    </a:lnTo>
                    <a:lnTo>
                      <a:pt x="185" y="4536"/>
                    </a:lnTo>
                    <a:lnTo>
                      <a:pt x="187" y="4538"/>
                    </a:lnTo>
                    <a:lnTo>
                      <a:pt x="187" y="4536"/>
                    </a:lnTo>
                    <a:lnTo>
                      <a:pt x="188" y="4536"/>
                    </a:lnTo>
                    <a:lnTo>
                      <a:pt x="190" y="4535"/>
                    </a:lnTo>
                    <a:lnTo>
                      <a:pt x="190" y="4536"/>
                    </a:lnTo>
                    <a:lnTo>
                      <a:pt x="205" y="4525"/>
                    </a:lnTo>
                    <a:lnTo>
                      <a:pt x="266" y="4492"/>
                    </a:lnTo>
                    <a:lnTo>
                      <a:pt x="326" y="4457"/>
                    </a:lnTo>
                    <a:lnTo>
                      <a:pt x="383" y="4427"/>
                    </a:lnTo>
                    <a:lnTo>
                      <a:pt x="436" y="4390"/>
                    </a:lnTo>
                    <a:lnTo>
                      <a:pt x="490" y="4358"/>
                    </a:lnTo>
                    <a:lnTo>
                      <a:pt x="540" y="4327"/>
                    </a:lnTo>
                    <a:lnTo>
                      <a:pt x="589" y="4287"/>
                    </a:lnTo>
                    <a:lnTo>
                      <a:pt x="636" y="4262"/>
                    </a:lnTo>
                    <a:lnTo>
                      <a:pt x="683" y="4240"/>
                    </a:lnTo>
                    <a:lnTo>
                      <a:pt x="726" y="4202"/>
                    </a:lnTo>
                    <a:lnTo>
                      <a:pt x="769" y="4172"/>
                    </a:lnTo>
                    <a:lnTo>
                      <a:pt x="811" y="4142"/>
                    </a:lnTo>
                    <a:lnTo>
                      <a:pt x="853" y="4129"/>
                    </a:lnTo>
                    <a:lnTo>
                      <a:pt x="893" y="4105"/>
                    </a:lnTo>
                    <a:lnTo>
                      <a:pt x="929" y="4079"/>
                    </a:lnTo>
                    <a:lnTo>
                      <a:pt x="967" y="4049"/>
                    </a:lnTo>
                    <a:lnTo>
                      <a:pt x="1004" y="4020"/>
                    </a:lnTo>
                    <a:lnTo>
                      <a:pt x="1039" y="3994"/>
                    </a:lnTo>
                    <a:lnTo>
                      <a:pt x="1076" y="3974"/>
                    </a:lnTo>
                    <a:lnTo>
                      <a:pt x="1109" y="3954"/>
                    </a:lnTo>
                    <a:lnTo>
                      <a:pt x="1142" y="3934"/>
                    </a:lnTo>
                    <a:lnTo>
                      <a:pt x="1176" y="3916"/>
                    </a:lnTo>
                    <a:lnTo>
                      <a:pt x="1206" y="3894"/>
                    </a:lnTo>
                    <a:lnTo>
                      <a:pt x="1237" y="3874"/>
                    </a:lnTo>
                    <a:lnTo>
                      <a:pt x="1269" y="3859"/>
                    </a:lnTo>
                    <a:lnTo>
                      <a:pt x="1297" y="3837"/>
                    </a:lnTo>
                    <a:lnTo>
                      <a:pt x="1327" y="3816"/>
                    </a:lnTo>
                    <a:lnTo>
                      <a:pt x="1355" y="3801"/>
                    </a:lnTo>
                    <a:lnTo>
                      <a:pt x="1384" y="3782"/>
                    </a:lnTo>
                    <a:lnTo>
                      <a:pt x="1412" y="3766"/>
                    </a:lnTo>
                    <a:lnTo>
                      <a:pt x="1439" y="3751"/>
                    </a:lnTo>
                    <a:lnTo>
                      <a:pt x="1465" y="3734"/>
                    </a:lnTo>
                    <a:lnTo>
                      <a:pt x="1490" y="3717"/>
                    </a:lnTo>
                    <a:lnTo>
                      <a:pt x="1515" y="3707"/>
                    </a:lnTo>
                    <a:lnTo>
                      <a:pt x="1542" y="3687"/>
                    </a:lnTo>
                    <a:lnTo>
                      <a:pt x="1565" y="3671"/>
                    </a:lnTo>
                    <a:lnTo>
                      <a:pt x="1590" y="3656"/>
                    </a:lnTo>
                    <a:lnTo>
                      <a:pt x="1615" y="3641"/>
                    </a:lnTo>
                    <a:lnTo>
                      <a:pt x="1639" y="3624"/>
                    </a:lnTo>
                    <a:lnTo>
                      <a:pt x="1660" y="3613"/>
                    </a:lnTo>
                    <a:lnTo>
                      <a:pt x="1683" y="3599"/>
                    </a:lnTo>
                    <a:lnTo>
                      <a:pt x="1705" y="3584"/>
                    </a:lnTo>
                    <a:lnTo>
                      <a:pt x="1727" y="3569"/>
                    </a:lnTo>
                    <a:lnTo>
                      <a:pt x="1750" y="3558"/>
                    </a:lnTo>
                    <a:lnTo>
                      <a:pt x="1770" y="3541"/>
                    </a:lnTo>
                    <a:lnTo>
                      <a:pt x="1792" y="3529"/>
                    </a:lnTo>
                    <a:lnTo>
                      <a:pt x="1813" y="3519"/>
                    </a:lnTo>
                    <a:lnTo>
                      <a:pt x="1833" y="3499"/>
                    </a:lnTo>
                    <a:lnTo>
                      <a:pt x="1853" y="3486"/>
                    </a:lnTo>
                    <a:lnTo>
                      <a:pt x="1873" y="3474"/>
                    </a:lnTo>
                    <a:lnTo>
                      <a:pt x="1893" y="3458"/>
                    </a:lnTo>
                    <a:lnTo>
                      <a:pt x="1913" y="3453"/>
                    </a:lnTo>
                    <a:lnTo>
                      <a:pt x="1932" y="3438"/>
                    </a:lnTo>
                    <a:lnTo>
                      <a:pt x="1950" y="3419"/>
                    </a:lnTo>
                    <a:lnTo>
                      <a:pt x="1970" y="3413"/>
                    </a:lnTo>
                    <a:lnTo>
                      <a:pt x="1987" y="3398"/>
                    </a:lnTo>
                    <a:lnTo>
                      <a:pt x="2007" y="3388"/>
                    </a:lnTo>
                    <a:lnTo>
                      <a:pt x="2023" y="3378"/>
                    </a:lnTo>
                    <a:lnTo>
                      <a:pt x="2041" y="3361"/>
                    </a:lnTo>
                    <a:lnTo>
                      <a:pt x="2060" y="3355"/>
                    </a:lnTo>
                    <a:lnTo>
                      <a:pt x="2076" y="3343"/>
                    </a:lnTo>
                    <a:lnTo>
                      <a:pt x="2093" y="3326"/>
                    </a:lnTo>
                    <a:lnTo>
                      <a:pt x="2110" y="3313"/>
                    </a:lnTo>
                    <a:lnTo>
                      <a:pt x="2126" y="3308"/>
                    </a:lnTo>
                    <a:lnTo>
                      <a:pt x="2143" y="3298"/>
                    </a:lnTo>
                    <a:lnTo>
                      <a:pt x="2160" y="3285"/>
                    </a:lnTo>
                    <a:lnTo>
                      <a:pt x="2176" y="3278"/>
                    </a:lnTo>
                    <a:lnTo>
                      <a:pt x="2193" y="3268"/>
                    </a:lnTo>
                    <a:lnTo>
                      <a:pt x="2208" y="3255"/>
                    </a:lnTo>
                    <a:lnTo>
                      <a:pt x="2223" y="3238"/>
                    </a:lnTo>
                    <a:lnTo>
                      <a:pt x="2240" y="3230"/>
                    </a:lnTo>
                    <a:lnTo>
                      <a:pt x="2255" y="3223"/>
                    </a:lnTo>
                    <a:lnTo>
                      <a:pt x="2270" y="3213"/>
                    </a:lnTo>
                    <a:lnTo>
                      <a:pt x="2285" y="3201"/>
                    </a:lnTo>
                    <a:lnTo>
                      <a:pt x="2300" y="3188"/>
                    </a:lnTo>
                    <a:lnTo>
                      <a:pt x="2313" y="3180"/>
                    </a:lnTo>
                    <a:lnTo>
                      <a:pt x="2328" y="3173"/>
                    </a:lnTo>
                    <a:lnTo>
                      <a:pt x="2343" y="3160"/>
                    </a:lnTo>
                    <a:lnTo>
                      <a:pt x="2356" y="3150"/>
                    </a:lnTo>
                    <a:lnTo>
                      <a:pt x="2371" y="3142"/>
                    </a:lnTo>
                    <a:lnTo>
                      <a:pt x="2384" y="3135"/>
                    </a:lnTo>
                    <a:lnTo>
                      <a:pt x="2399" y="3128"/>
                    </a:lnTo>
                    <a:lnTo>
                      <a:pt x="2413" y="3118"/>
                    </a:lnTo>
                    <a:lnTo>
                      <a:pt x="2426" y="3103"/>
                    </a:lnTo>
                    <a:lnTo>
                      <a:pt x="2439" y="3092"/>
                    </a:lnTo>
                    <a:lnTo>
                      <a:pt x="2453" y="3083"/>
                    </a:lnTo>
                    <a:lnTo>
                      <a:pt x="2466" y="3072"/>
                    </a:lnTo>
                    <a:lnTo>
                      <a:pt x="2479" y="3070"/>
                    </a:lnTo>
                    <a:lnTo>
                      <a:pt x="2493" y="3062"/>
                    </a:lnTo>
                    <a:lnTo>
                      <a:pt x="2506" y="3050"/>
                    </a:lnTo>
                    <a:lnTo>
                      <a:pt x="2518" y="3038"/>
                    </a:lnTo>
                    <a:lnTo>
                      <a:pt x="2529" y="3032"/>
                    </a:lnTo>
                    <a:lnTo>
                      <a:pt x="2543" y="3017"/>
                    </a:lnTo>
                    <a:lnTo>
                      <a:pt x="2556" y="3013"/>
                    </a:lnTo>
                    <a:lnTo>
                      <a:pt x="2568" y="3005"/>
                    </a:lnTo>
                    <a:lnTo>
                      <a:pt x="2579" y="2992"/>
                    </a:lnTo>
                    <a:lnTo>
                      <a:pt x="2593" y="2990"/>
                    </a:lnTo>
                    <a:lnTo>
                      <a:pt x="2604" y="2982"/>
                    </a:lnTo>
                    <a:lnTo>
                      <a:pt x="2616" y="2973"/>
                    </a:lnTo>
                    <a:lnTo>
                      <a:pt x="2628" y="2963"/>
                    </a:lnTo>
                    <a:lnTo>
                      <a:pt x="2639" y="2953"/>
                    </a:lnTo>
                    <a:lnTo>
                      <a:pt x="2651" y="2947"/>
                    </a:lnTo>
                    <a:lnTo>
                      <a:pt x="2663" y="2938"/>
                    </a:lnTo>
                    <a:lnTo>
                      <a:pt x="2674" y="2927"/>
                    </a:lnTo>
                    <a:lnTo>
                      <a:pt x="2686" y="2920"/>
                    </a:lnTo>
                    <a:lnTo>
                      <a:pt x="2696" y="2915"/>
                    </a:lnTo>
                    <a:lnTo>
                      <a:pt x="2708" y="2907"/>
                    </a:lnTo>
                    <a:lnTo>
                      <a:pt x="2719" y="2897"/>
                    </a:lnTo>
                    <a:lnTo>
                      <a:pt x="2729" y="2888"/>
                    </a:lnTo>
                    <a:lnTo>
                      <a:pt x="2741" y="2882"/>
                    </a:lnTo>
                    <a:lnTo>
                      <a:pt x="2752" y="2874"/>
                    </a:lnTo>
                    <a:lnTo>
                      <a:pt x="2762" y="2865"/>
                    </a:lnTo>
                    <a:lnTo>
                      <a:pt x="2772" y="2860"/>
                    </a:lnTo>
                    <a:lnTo>
                      <a:pt x="2782" y="2850"/>
                    </a:lnTo>
                    <a:lnTo>
                      <a:pt x="2794" y="2844"/>
                    </a:lnTo>
                    <a:lnTo>
                      <a:pt x="2804" y="2835"/>
                    </a:lnTo>
                    <a:lnTo>
                      <a:pt x="2816" y="2830"/>
                    </a:lnTo>
                    <a:lnTo>
                      <a:pt x="2826" y="2820"/>
                    </a:lnTo>
                    <a:lnTo>
                      <a:pt x="2836" y="2817"/>
                    </a:lnTo>
                    <a:lnTo>
                      <a:pt x="2846" y="2807"/>
                    </a:lnTo>
                    <a:lnTo>
                      <a:pt x="2856" y="2799"/>
                    </a:lnTo>
                    <a:lnTo>
                      <a:pt x="2866" y="2789"/>
                    </a:lnTo>
                    <a:lnTo>
                      <a:pt x="2876" y="2785"/>
                    </a:lnTo>
                    <a:lnTo>
                      <a:pt x="2886" y="2775"/>
                    </a:lnTo>
                    <a:lnTo>
                      <a:pt x="2896" y="2770"/>
                    </a:lnTo>
                    <a:lnTo>
                      <a:pt x="2906" y="2762"/>
                    </a:lnTo>
                    <a:lnTo>
                      <a:pt x="2914" y="2757"/>
                    </a:lnTo>
                    <a:lnTo>
                      <a:pt x="2924" y="2745"/>
                    </a:lnTo>
                    <a:lnTo>
                      <a:pt x="2934" y="2744"/>
                    </a:lnTo>
                    <a:lnTo>
                      <a:pt x="2942" y="2734"/>
                    </a:lnTo>
                    <a:lnTo>
                      <a:pt x="2952" y="2729"/>
                    </a:lnTo>
                    <a:lnTo>
                      <a:pt x="2962" y="2720"/>
                    </a:lnTo>
                    <a:lnTo>
                      <a:pt x="2972" y="2714"/>
                    </a:lnTo>
                    <a:lnTo>
                      <a:pt x="2981" y="2709"/>
                    </a:lnTo>
                    <a:lnTo>
                      <a:pt x="2989" y="2697"/>
                    </a:lnTo>
                    <a:lnTo>
                      <a:pt x="2999" y="2692"/>
                    </a:lnTo>
                    <a:lnTo>
                      <a:pt x="3009" y="2685"/>
                    </a:lnTo>
                    <a:lnTo>
                      <a:pt x="3017" y="2680"/>
                    </a:lnTo>
                    <a:lnTo>
                      <a:pt x="3026" y="2675"/>
                    </a:lnTo>
                    <a:lnTo>
                      <a:pt x="3036" y="2665"/>
                    </a:lnTo>
                    <a:lnTo>
                      <a:pt x="3044" y="2657"/>
                    </a:lnTo>
                    <a:lnTo>
                      <a:pt x="3052" y="2650"/>
                    </a:lnTo>
                    <a:lnTo>
                      <a:pt x="3062" y="2644"/>
                    </a:lnTo>
                    <a:lnTo>
                      <a:pt x="3069" y="2639"/>
                    </a:lnTo>
                    <a:lnTo>
                      <a:pt x="3079" y="2634"/>
                    </a:lnTo>
                    <a:lnTo>
                      <a:pt x="3087" y="2629"/>
                    </a:lnTo>
                    <a:lnTo>
                      <a:pt x="3096" y="2625"/>
                    </a:lnTo>
                    <a:lnTo>
                      <a:pt x="3104" y="2615"/>
                    </a:lnTo>
                    <a:lnTo>
                      <a:pt x="3112" y="2607"/>
                    </a:lnTo>
                    <a:lnTo>
                      <a:pt x="3120" y="2602"/>
                    </a:lnTo>
                    <a:lnTo>
                      <a:pt x="3129" y="2594"/>
                    </a:lnTo>
                    <a:lnTo>
                      <a:pt x="3137" y="2589"/>
                    </a:lnTo>
                    <a:lnTo>
                      <a:pt x="3145" y="2581"/>
                    </a:lnTo>
                    <a:lnTo>
                      <a:pt x="3154" y="2577"/>
                    </a:lnTo>
                    <a:lnTo>
                      <a:pt x="3162" y="2574"/>
                    </a:lnTo>
                    <a:lnTo>
                      <a:pt x="3170" y="2566"/>
                    </a:lnTo>
                    <a:lnTo>
                      <a:pt x="3179" y="2561"/>
                    </a:lnTo>
                    <a:lnTo>
                      <a:pt x="3185" y="2554"/>
                    </a:lnTo>
                    <a:lnTo>
                      <a:pt x="3194" y="2547"/>
                    </a:lnTo>
                    <a:lnTo>
                      <a:pt x="3202" y="2542"/>
                    </a:lnTo>
                    <a:lnTo>
                      <a:pt x="3210" y="2534"/>
                    </a:lnTo>
                    <a:lnTo>
                      <a:pt x="3219" y="2531"/>
                    </a:lnTo>
                    <a:lnTo>
                      <a:pt x="3225" y="2527"/>
                    </a:lnTo>
                    <a:lnTo>
                      <a:pt x="3234" y="2519"/>
                    </a:lnTo>
                    <a:lnTo>
                      <a:pt x="3242" y="2512"/>
                    </a:lnTo>
                    <a:lnTo>
                      <a:pt x="3249" y="2507"/>
                    </a:lnTo>
                    <a:lnTo>
                      <a:pt x="3255" y="2504"/>
                    </a:lnTo>
                    <a:lnTo>
                      <a:pt x="3264" y="2497"/>
                    </a:lnTo>
                    <a:lnTo>
                      <a:pt x="3272" y="2491"/>
                    </a:lnTo>
                    <a:lnTo>
                      <a:pt x="3279" y="2484"/>
                    </a:lnTo>
                    <a:lnTo>
                      <a:pt x="3287" y="2479"/>
                    </a:lnTo>
                    <a:lnTo>
                      <a:pt x="3294" y="2471"/>
                    </a:lnTo>
                    <a:lnTo>
                      <a:pt x="3302" y="2462"/>
                    </a:lnTo>
                    <a:lnTo>
                      <a:pt x="3309" y="2459"/>
                    </a:lnTo>
                    <a:lnTo>
                      <a:pt x="3315" y="2452"/>
                    </a:lnTo>
                    <a:lnTo>
                      <a:pt x="3324" y="2449"/>
                    </a:lnTo>
                    <a:lnTo>
                      <a:pt x="3330" y="2442"/>
                    </a:lnTo>
                    <a:lnTo>
                      <a:pt x="3339" y="2439"/>
                    </a:lnTo>
                    <a:lnTo>
                      <a:pt x="3345" y="2432"/>
                    </a:lnTo>
                    <a:lnTo>
                      <a:pt x="3352" y="2429"/>
                    </a:lnTo>
                    <a:lnTo>
                      <a:pt x="3359" y="2421"/>
                    </a:lnTo>
                    <a:lnTo>
                      <a:pt x="3365" y="2412"/>
                    </a:lnTo>
                    <a:lnTo>
                      <a:pt x="3374" y="2411"/>
                    </a:lnTo>
                    <a:lnTo>
                      <a:pt x="3380" y="2404"/>
                    </a:lnTo>
                    <a:lnTo>
                      <a:pt x="3387" y="2401"/>
                    </a:lnTo>
                    <a:lnTo>
                      <a:pt x="3395" y="2397"/>
                    </a:lnTo>
                    <a:lnTo>
                      <a:pt x="3402" y="2391"/>
                    </a:lnTo>
                    <a:lnTo>
                      <a:pt x="3409" y="2384"/>
                    </a:lnTo>
                    <a:lnTo>
                      <a:pt x="3415" y="2374"/>
                    </a:lnTo>
                    <a:lnTo>
                      <a:pt x="3422" y="2372"/>
                    </a:lnTo>
                    <a:lnTo>
                      <a:pt x="3429" y="2371"/>
                    </a:lnTo>
                    <a:lnTo>
                      <a:pt x="3435" y="2362"/>
                    </a:lnTo>
                    <a:lnTo>
                      <a:pt x="3442" y="2359"/>
                    </a:lnTo>
                    <a:lnTo>
                      <a:pt x="3449" y="2356"/>
                    </a:lnTo>
                    <a:lnTo>
                      <a:pt x="3455" y="2347"/>
                    </a:lnTo>
                    <a:lnTo>
                      <a:pt x="3462" y="2344"/>
                    </a:lnTo>
                    <a:lnTo>
                      <a:pt x="3469" y="2337"/>
                    </a:lnTo>
                    <a:lnTo>
                      <a:pt x="3475" y="2333"/>
                    </a:lnTo>
                    <a:lnTo>
                      <a:pt x="3482" y="2328"/>
                    </a:lnTo>
                    <a:lnTo>
                      <a:pt x="3488" y="2324"/>
                    </a:lnTo>
                    <a:lnTo>
                      <a:pt x="3495" y="2319"/>
                    </a:lnTo>
                    <a:lnTo>
                      <a:pt x="3502" y="2313"/>
                    </a:lnTo>
                    <a:lnTo>
                      <a:pt x="3507" y="2306"/>
                    </a:lnTo>
                    <a:lnTo>
                      <a:pt x="3513" y="2303"/>
                    </a:lnTo>
                    <a:lnTo>
                      <a:pt x="3520" y="2296"/>
                    </a:lnTo>
                    <a:lnTo>
                      <a:pt x="3527" y="2293"/>
                    </a:lnTo>
                    <a:lnTo>
                      <a:pt x="3532" y="2288"/>
                    </a:lnTo>
                    <a:lnTo>
                      <a:pt x="3538" y="2284"/>
                    </a:lnTo>
                    <a:lnTo>
                      <a:pt x="3545" y="2278"/>
                    </a:lnTo>
                    <a:lnTo>
                      <a:pt x="3552" y="2273"/>
                    </a:lnTo>
                    <a:lnTo>
                      <a:pt x="3558" y="2268"/>
                    </a:lnTo>
                    <a:lnTo>
                      <a:pt x="3563" y="2264"/>
                    </a:lnTo>
                    <a:lnTo>
                      <a:pt x="3570" y="2259"/>
                    </a:lnTo>
                    <a:lnTo>
                      <a:pt x="3575" y="2256"/>
                    </a:lnTo>
                    <a:lnTo>
                      <a:pt x="3582" y="2251"/>
                    </a:lnTo>
                    <a:lnTo>
                      <a:pt x="3588" y="2246"/>
                    </a:lnTo>
                    <a:lnTo>
                      <a:pt x="3595" y="2244"/>
                    </a:lnTo>
                    <a:lnTo>
                      <a:pt x="3600" y="2234"/>
                    </a:lnTo>
                    <a:lnTo>
                      <a:pt x="3607" y="2229"/>
                    </a:lnTo>
                    <a:lnTo>
                      <a:pt x="3612" y="2224"/>
                    </a:lnTo>
                    <a:lnTo>
                      <a:pt x="3618" y="2228"/>
                    </a:lnTo>
                    <a:lnTo>
                      <a:pt x="3625" y="2228"/>
                    </a:lnTo>
                    <a:lnTo>
                      <a:pt x="3630" y="2224"/>
                    </a:lnTo>
                    <a:lnTo>
                      <a:pt x="3635" y="2218"/>
                    </a:lnTo>
                    <a:lnTo>
                      <a:pt x="3642" y="2211"/>
                    </a:lnTo>
                    <a:lnTo>
                      <a:pt x="3648" y="2208"/>
                    </a:lnTo>
                    <a:lnTo>
                      <a:pt x="3653" y="2204"/>
                    </a:lnTo>
                    <a:lnTo>
                      <a:pt x="3658" y="2196"/>
                    </a:lnTo>
                    <a:lnTo>
                      <a:pt x="3665" y="2189"/>
                    </a:lnTo>
                    <a:lnTo>
                      <a:pt x="3670" y="2186"/>
                    </a:lnTo>
                    <a:lnTo>
                      <a:pt x="3677" y="2178"/>
                    </a:lnTo>
                    <a:lnTo>
                      <a:pt x="3682" y="2169"/>
                    </a:lnTo>
                    <a:lnTo>
                      <a:pt x="3688" y="2168"/>
                    </a:lnTo>
                    <a:lnTo>
                      <a:pt x="3693" y="2164"/>
                    </a:lnTo>
                    <a:lnTo>
                      <a:pt x="3698" y="2158"/>
                    </a:lnTo>
                    <a:lnTo>
                      <a:pt x="3705" y="2154"/>
                    </a:lnTo>
                    <a:lnTo>
                      <a:pt x="3710" y="2151"/>
                    </a:lnTo>
                    <a:lnTo>
                      <a:pt x="3715" y="2156"/>
                    </a:lnTo>
                    <a:lnTo>
                      <a:pt x="3722" y="2148"/>
                    </a:lnTo>
                    <a:lnTo>
                      <a:pt x="3727" y="2141"/>
                    </a:lnTo>
                    <a:lnTo>
                      <a:pt x="3732" y="2133"/>
                    </a:lnTo>
                    <a:lnTo>
                      <a:pt x="3738" y="2129"/>
                    </a:lnTo>
                    <a:lnTo>
                      <a:pt x="3743" y="2123"/>
                    </a:lnTo>
                    <a:lnTo>
                      <a:pt x="3748" y="2119"/>
                    </a:lnTo>
                    <a:lnTo>
                      <a:pt x="3753" y="2116"/>
                    </a:lnTo>
                    <a:lnTo>
                      <a:pt x="3758" y="2104"/>
                    </a:lnTo>
                    <a:lnTo>
                      <a:pt x="3765" y="2104"/>
                    </a:lnTo>
                    <a:lnTo>
                      <a:pt x="3770" y="2099"/>
                    </a:lnTo>
                    <a:lnTo>
                      <a:pt x="3775" y="2093"/>
                    </a:lnTo>
                    <a:lnTo>
                      <a:pt x="3782" y="2091"/>
                    </a:lnTo>
                    <a:lnTo>
                      <a:pt x="3785" y="2088"/>
                    </a:lnTo>
                    <a:lnTo>
                      <a:pt x="3792" y="2086"/>
                    </a:lnTo>
                    <a:lnTo>
                      <a:pt x="3797" y="2083"/>
                    </a:lnTo>
                    <a:lnTo>
                      <a:pt x="3802" y="2076"/>
                    </a:lnTo>
                    <a:lnTo>
                      <a:pt x="3807" y="2071"/>
                    </a:lnTo>
                    <a:lnTo>
                      <a:pt x="3812" y="2069"/>
                    </a:lnTo>
                    <a:lnTo>
                      <a:pt x="3818" y="2068"/>
                    </a:lnTo>
                    <a:lnTo>
                      <a:pt x="3822" y="2058"/>
                    </a:lnTo>
                    <a:lnTo>
                      <a:pt x="3828" y="2058"/>
                    </a:lnTo>
                    <a:lnTo>
                      <a:pt x="3832" y="2056"/>
                    </a:lnTo>
                    <a:lnTo>
                      <a:pt x="3838" y="2050"/>
                    </a:lnTo>
                    <a:lnTo>
                      <a:pt x="3843" y="2046"/>
                    </a:lnTo>
                    <a:lnTo>
                      <a:pt x="3848" y="2040"/>
                    </a:lnTo>
                    <a:lnTo>
                      <a:pt x="3853" y="2038"/>
                    </a:lnTo>
                    <a:lnTo>
                      <a:pt x="3858" y="2033"/>
                    </a:lnTo>
                    <a:lnTo>
                      <a:pt x="3863" y="2031"/>
                    </a:lnTo>
                    <a:lnTo>
                      <a:pt x="3868" y="2023"/>
                    </a:lnTo>
                    <a:lnTo>
                      <a:pt x="3873" y="2025"/>
                    </a:lnTo>
                    <a:lnTo>
                      <a:pt x="3878" y="2018"/>
                    </a:lnTo>
                    <a:lnTo>
                      <a:pt x="3883" y="2015"/>
                    </a:lnTo>
                    <a:lnTo>
                      <a:pt x="3888" y="2011"/>
                    </a:lnTo>
                    <a:lnTo>
                      <a:pt x="3893" y="2006"/>
                    </a:lnTo>
                    <a:lnTo>
                      <a:pt x="3898" y="2005"/>
                    </a:lnTo>
                    <a:lnTo>
                      <a:pt x="3901" y="2000"/>
                    </a:lnTo>
                    <a:lnTo>
                      <a:pt x="3908" y="1996"/>
                    </a:lnTo>
                    <a:lnTo>
                      <a:pt x="3911" y="1995"/>
                    </a:lnTo>
                    <a:lnTo>
                      <a:pt x="3916" y="1988"/>
                    </a:lnTo>
                    <a:lnTo>
                      <a:pt x="3921" y="1988"/>
                    </a:lnTo>
                    <a:lnTo>
                      <a:pt x="3926" y="1983"/>
                    </a:lnTo>
                    <a:lnTo>
                      <a:pt x="3931" y="1978"/>
                    </a:lnTo>
                    <a:lnTo>
                      <a:pt x="3936" y="1970"/>
                    </a:lnTo>
                    <a:lnTo>
                      <a:pt x="3941" y="1970"/>
                    </a:lnTo>
                    <a:lnTo>
                      <a:pt x="3945" y="1966"/>
                    </a:lnTo>
                    <a:lnTo>
                      <a:pt x="3950" y="1958"/>
                    </a:lnTo>
                    <a:lnTo>
                      <a:pt x="3955" y="1956"/>
                    </a:lnTo>
                    <a:lnTo>
                      <a:pt x="3960" y="1953"/>
                    </a:lnTo>
                    <a:lnTo>
                      <a:pt x="3965" y="1950"/>
                    </a:lnTo>
                    <a:lnTo>
                      <a:pt x="3968" y="1943"/>
                    </a:lnTo>
                    <a:lnTo>
                      <a:pt x="3975" y="1941"/>
                    </a:lnTo>
                    <a:lnTo>
                      <a:pt x="3978" y="1936"/>
                    </a:lnTo>
                    <a:lnTo>
                      <a:pt x="3983" y="1931"/>
                    </a:lnTo>
                    <a:lnTo>
                      <a:pt x="3988" y="1930"/>
                    </a:lnTo>
                    <a:lnTo>
                      <a:pt x="3991" y="1925"/>
                    </a:lnTo>
                    <a:lnTo>
                      <a:pt x="3996" y="1923"/>
                    </a:lnTo>
                    <a:lnTo>
                      <a:pt x="4001" y="1918"/>
                    </a:lnTo>
                    <a:lnTo>
                      <a:pt x="4005" y="1916"/>
                    </a:lnTo>
                    <a:lnTo>
                      <a:pt x="4011" y="1906"/>
                    </a:lnTo>
                    <a:lnTo>
                      <a:pt x="4015" y="1908"/>
                    </a:lnTo>
                    <a:lnTo>
                      <a:pt x="4020" y="1905"/>
                    </a:lnTo>
                    <a:lnTo>
                      <a:pt x="4025" y="1901"/>
                    </a:lnTo>
                    <a:lnTo>
                      <a:pt x="4028" y="1896"/>
                    </a:lnTo>
                    <a:lnTo>
                      <a:pt x="4033" y="1895"/>
                    </a:lnTo>
                    <a:lnTo>
                      <a:pt x="4038" y="1888"/>
                    </a:lnTo>
                    <a:lnTo>
                      <a:pt x="4041" y="1890"/>
                    </a:lnTo>
                    <a:lnTo>
                      <a:pt x="4046" y="1883"/>
                    </a:lnTo>
                    <a:lnTo>
                      <a:pt x="4051" y="1880"/>
                    </a:lnTo>
                    <a:lnTo>
                      <a:pt x="4055" y="1876"/>
                    </a:lnTo>
                    <a:lnTo>
                      <a:pt x="4060" y="1871"/>
                    </a:lnTo>
                    <a:lnTo>
                      <a:pt x="4063" y="1870"/>
                    </a:lnTo>
                    <a:lnTo>
                      <a:pt x="4068" y="1868"/>
                    </a:lnTo>
                    <a:lnTo>
                      <a:pt x="4071" y="1866"/>
                    </a:lnTo>
                    <a:lnTo>
                      <a:pt x="4076" y="1860"/>
                    </a:lnTo>
                    <a:lnTo>
                      <a:pt x="4081" y="1860"/>
                    </a:lnTo>
                    <a:lnTo>
                      <a:pt x="4085" y="1853"/>
                    </a:lnTo>
                    <a:lnTo>
                      <a:pt x="4090" y="1848"/>
                    </a:lnTo>
                    <a:lnTo>
                      <a:pt x="4095" y="1848"/>
                    </a:lnTo>
                    <a:lnTo>
                      <a:pt x="4098" y="1845"/>
                    </a:lnTo>
                    <a:lnTo>
                      <a:pt x="4101" y="1840"/>
                    </a:lnTo>
                    <a:lnTo>
                      <a:pt x="4106" y="1835"/>
                    </a:lnTo>
                    <a:lnTo>
                      <a:pt x="4111" y="1830"/>
                    </a:lnTo>
                    <a:lnTo>
                      <a:pt x="4115" y="1828"/>
                    </a:lnTo>
                    <a:lnTo>
                      <a:pt x="4120" y="1825"/>
                    </a:lnTo>
                    <a:lnTo>
                      <a:pt x="4123" y="1820"/>
                    </a:lnTo>
                    <a:lnTo>
                      <a:pt x="4128" y="1820"/>
                    </a:lnTo>
                    <a:lnTo>
                      <a:pt x="4131" y="1816"/>
                    </a:lnTo>
                    <a:lnTo>
                      <a:pt x="4136" y="1810"/>
                    </a:lnTo>
                    <a:lnTo>
                      <a:pt x="4140" y="1803"/>
                    </a:lnTo>
                    <a:lnTo>
                      <a:pt x="4145" y="1803"/>
                    </a:lnTo>
                    <a:lnTo>
                      <a:pt x="4148" y="1800"/>
                    </a:lnTo>
                    <a:lnTo>
                      <a:pt x="4151" y="1798"/>
                    </a:lnTo>
                    <a:lnTo>
                      <a:pt x="4156" y="1793"/>
                    </a:lnTo>
                    <a:lnTo>
                      <a:pt x="4161" y="1790"/>
                    </a:lnTo>
                    <a:lnTo>
                      <a:pt x="4165" y="1788"/>
                    </a:lnTo>
                    <a:lnTo>
                      <a:pt x="4168" y="1785"/>
                    </a:lnTo>
                    <a:lnTo>
                      <a:pt x="4173" y="1782"/>
                    </a:lnTo>
                    <a:lnTo>
                      <a:pt x="4176" y="1778"/>
                    </a:lnTo>
                    <a:lnTo>
                      <a:pt x="4181" y="1773"/>
                    </a:lnTo>
                    <a:lnTo>
                      <a:pt x="4185" y="1770"/>
                    </a:lnTo>
                    <a:lnTo>
                      <a:pt x="4188" y="1765"/>
                    </a:lnTo>
                    <a:lnTo>
                      <a:pt x="4193" y="1763"/>
                    </a:lnTo>
                    <a:lnTo>
                      <a:pt x="4196" y="1760"/>
                    </a:lnTo>
                    <a:lnTo>
                      <a:pt x="4201" y="1753"/>
                    </a:lnTo>
                    <a:lnTo>
                      <a:pt x="4204" y="1753"/>
                    </a:lnTo>
                    <a:lnTo>
                      <a:pt x="4208" y="1752"/>
                    </a:lnTo>
                    <a:lnTo>
                      <a:pt x="4213" y="1750"/>
                    </a:lnTo>
                    <a:lnTo>
                      <a:pt x="4216" y="1743"/>
                    </a:lnTo>
                    <a:lnTo>
                      <a:pt x="4221" y="1740"/>
                    </a:lnTo>
                    <a:lnTo>
                      <a:pt x="4224" y="1738"/>
                    </a:lnTo>
                    <a:lnTo>
                      <a:pt x="4228" y="1733"/>
                    </a:lnTo>
                    <a:lnTo>
                      <a:pt x="4231" y="1730"/>
                    </a:lnTo>
                    <a:lnTo>
                      <a:pt x="4236" y="1730"/>
                    </a:lnTo>
                    <a:lnTo>
                      <a:pt x="4239" y="1725"/>
                    </a:lnTo>
                    <a:lnTo>
                      <a:pt x="4244" y="1722"/>
                    </a:lnTo>
                    <a:lnTo>
                      <a:pt x="4248" y="1720"/>
                    </a:lnTo>
                    <a:lnTo>
                      <a:pt x="4251" y="1715"/>
                    </a:lnTo>
                    <a:lnTo>
                      <a:pt x="4254" y="1710"/>
                    </a:lnTo>
                    <a:lnTo>
                      <a:pt x="4258" y="1710"/>
                    </a:lnTo>
                    <a:lnTo>
                      <a:pt x="4263" y="1703"/>
                    </a:lnTo>
                    <a:lnTo>
                      <a:pt x="4266" y="1703"/>
                    </a:lnTo>
                    <a:lnTo>
                      <a:pt x="4271" y="1698"/>
                    </a:lnTo>
                    <a:lnTo>
                      <a:pt x="4274" y="1695"/>
                    </a:lnTo>
                    <a:lnTo>
                      <a:pt x="4278" y="1692"/>
                    </a:lnTo>
                    <a:lnTo>
                      <a:pt x="4281" y="1690"/>
                    </a:lnTo>
                    <a:lnTo>
                      <a:pt x="4284" y="1688"/>
                    </a:lnTo>
                    <a:lnTo>
                      <a:pt x="4289" y="1683"/>
                    </a:lnTo>
                    <a:lnTo>
                      <a:pt x="4293" y="1677"/>
                    </a:lnTo>
                    <a:lnTo>
                      <a:pt x="4296" y="1678"/>
                    </a:lnTo>
                    <a:lnTo>
                      <a:pt x="4301" y="1673"/>
                    </a:lnTo>
                    <a:lnTo>
                      <a:pt x="4304" y="1672"/>
                    </a:lnTo>
                    <a:lnTo>
                      <a:pt x="4308" y="1668"/>
                    </a:lnTo>
                    <a:lnTo>
                      <a:pt x="4311" y="1663"/>
                    </a:lnTo>
                    <a:lnTo>
                      <a:pt x="4314" y="1662"/>
                    </a:lnTo>
                    <a:lnTo>
                      <a:pt x="4318" y="1662"/>
                    </a:lnTo>
                    <a:lnTo>
                      <a:pt x="4321" y="1655"/>
                    </a:lnTo>
                    <a:lnTo>
                      <a:pt x="4326" y="1657"/>
                    </a:lnTo>
                    <a:lnTo>
                      <a:pt x="4329" y="1648"/>
                    </a:lnTo>
                    <a:lnTo>
                      <a:pt x="4333" y="1645"/>
                    </a:lnTo>
                    <a:lnTo>
                      <a:pt x="4336" y="1643"/>
                    </a:lnTo>
                    <a:lnTo>
                      <a:pt x="4341" y="1642"/>
                    </a:lnTo>
                    <a:lnTo>
                      <a:pt x="4344" y="1638"/>
                    </a:lnTo>
                    <a:lnTo>
                      <a:pt x="4348" y="1635"/>
                    </a:lnTo>
                    <a:lnTo>
                      <a:pt x="4351" y="1630"/>
                    </a:lnTo>
                    <a:lnTo>
                      <a:pt x="4354" y="1627"/>
                    </a:lnTo>
                    <a:lnTo>
                      <a:pt x="4358" y="1627"/>
                    </a:lnTo>
                    <a:lnTo>
                      <a:pt x="4361" y="1623"/>
                    </a:lnTo>
                    <a:lnTo>
                      <a:pt x="4364" y="1620"/>
                    </a:lnTo>
                    <a:lnTo>
                      <a:pt x="4368" y="1617"/>
                    </a:lnTo>
                    <a:lnTo>
                      <a:pt x="4373" y="1615"/>
                    </a:lnTo>
                    <a:lnTo>
                      <a:pt x="4376" y="1613"/>
                    </a:lnTo>
                    <a:lnTo>
                      <a:pt x="4379" y="1610"/>
                    </a:lnTo>
                    <a:lnTo>
                      <a:pt x="4383" y="1607"/>
                    </a:lnTo>
                    <a:lnTo>
                      <a:pt x="4386" y="1605"/>
                    </a:lnTo>
                    <a:lnTo>
                      <a:pt x="4389" y="1598"/>
                    </a:lnTo>
                    <a:lnTo>
                      <a:pt x="4393" y="1597"/>
                    </a:lnTo>
                    <a:lnTo>
                      <a:pt x="4398" y="1593"/>
                    </a:lnTo>
                    <a:lnTo>
                      <a:pt x="4401" y="1593"/>
                    </a:lnTo>
                    <a:lnTo>
                      <a:pt x="4404" y="1587"/>
                    </a:lnTo>
                    <a:lnTo>
                      <a:pt x="4408" y="1583"/>
                    </a:lnTo>
                    <a:lnTo>
                      <a:pt x="4411" y="1585"/>
                    </a:lnTo>
                    <a:lnTo>
                      <a:pt x="4414" y="1582"/>
                    </a:lnTo>
                    <a:lnTo>
                      <a:pt x="4418" y="1577"/>
                    </a:lnTo>
                    <a:lnTo>
                      <a:pt x="4421" y="1573"/>
                    </a:lnTo>
                    <a:lnTo>
                      <a:pt x="4424" y="1572"/>
                    </a:lnTo>
                    <a:lnTo>
                      <a:pt x="4428" y="1568"/>
                    </a:lnTo>
                    <a:lnTo>
                      <a:pt x="4431" y="1563"/>
                    </a:lnTo>
                    <a:lnTo>
                      <a:pt x="4434" y="1563"/>
                    </a:lnTo>
                    <a:lnTo>
                      <a:pt x="4438" y="1560"/>
                    </a:lnTo>
                    <a:lnTo>
                      <a:pt x="4441" y="1557"/>
                    </a:lnTo>
                    <a:lnTo>
                      <a:pt x="4444" y="1555"/>
                    </a:lnTo>
                    <a:lnTo>
                      <a:pt x="4448" y="1550"/>
                    </a:lnTo>
                    <a:lnTo>
                      <a:pt x="4451" y="1545"/>
                    </a:lnTo>
                    <a:lnTo>
                      <a:pt x="4454" y="1542"/>
                    </a:lnTo>
                    <a:lnTo>
                      <a:pt x="4458" y="1540"/>
                    </a:lnTo>
                    <a:lnTo>
                      <a:pt x="4461" y="1540"/>
                    </a:lnTo>
                    <a:lnTo>
                      <a:pt x="4464" y="1537"/>
                    </a:lnTo>
                    <a:lnTo>
                      <a:pt x="4468" y="1533"/>
                    </a:lnTo>
                    <a:lnTo>
                      <a:pt x="4471" y="1532"/>
                    </a:lnTo>
                    <a:lnTo>
                      <a:pt x="4474" y="1525"/>
                    </a:lnTo>
                    <a:lnTo>
                      <a:pt x="4478" y="1525"/>
                    </a:lnTo>
                    <a:lnTo>
                      <a:pt x="4481" y="1524"/>
                    </a:lnTo>
                    <a:lnTo>
                      <a:pt x="4484" y="1519"/>
                    </a:lnTo>
                    <a:lnTo>
                      <a:pt x="4488" y="1517"/>
                    </a:lnTo>
                    <a:lnTo>
                      <a:pt x="4491" y="1515"/>
                    </a:lnTo>
                    <a:lnTo>
                      <a:pt x="4494" y="1510"/>
                    </a:lnTo>
                    <a:lnTo>
                      <a:pt x="4498" y="1507"/>
                    </a:lnTo>
                    <a:lnTo>
                      <a:pt x="4501" y="1505"/>
                    </a:lnTo>
                    <a:lnTo>
                      <a:pt x="4504" y="1504"/>
                    </a:lnTo>
                    <a:lnTo>
                      <a:pt x="4508" y="1502"/>
                    </a:lnTo>
                    <a:lnTo>
                      <a:pt x="4509" y="1497"/>
                    </a:lnTo>
                    <a:lnTo>
                      <a:pt x="4513" y="1492"/>
                    </a:lnTo>
                    <a:lnTo>
                      <a:pt x="4516" y="1490"/>
                    </a:lnTo>
                    <a:lnTo>
                      <a:pt x="4519" y="1490"/>
                    </a:lnTo>
                    <a:lnTo>
                      <a:pt x="4523" y="1485"/>
                    </a:lnTo>
                    <a:lnTo>
                      <a:pt x="4526" y="1485"/>
                    </a:lnTo>
                    <a:lnTo>
                      <a:pt x="4529" y="1484"/>
                    </a:lnTo>
                    <a:lnTo>
                      <a:pt x="4531" y="1477"/>
                    </a:lnTo>
                    <a:lnTo>
                      <a:pt x="4534" y="1477"/>
                    </a:lnTo>
                    <a:lnTo>
                      <a:pt x="4538" y="1470"/>
                    </a:lnTo>
                    <a:lnTo>
                      <a:pt x="4541" y="1472"/>
                    </a:lnTo>
                    <a:lnTo>
                      <a:pt x="4544" y="1469"/>
                    </a:lnTo>
                    <a:lnTo>
                      <a:pt x="4548" y="1464"/>
                    </a:lnTo>
                    <a:lnTo>
                      <a:pt x="4551" y="1460"/>
                    </a:lnTo>
                    <a:lnTo>
                      <a:pt x="4554" y="1459"/>
                    </a:lnTo>
                    <a:lnTo>
                      <a:pt x="4558" y="1455"/>
                    </a:lnTo>
                    <a:lnTo>
                      <a:pt x="4561" y="1454"/>
                    </a:lnTo>
                    <a:lnTo>
                      <a:pt x="4564" y="1450"/>
                    </a:lnTo>
                    <a:lnTo>
                      <a:pt x="4566" y="1447"/>
                    </a:lnTo>
                    <a:lnTo>
                      <a:pt x="4569" y="1444"/>
                    </a:lnTo>
                    <a:lnTo>
                      <a:pt x="4572" y="1442"/>
                    </a:lnTo>
                    <a:lnTo>
                      <a:pt x="4576" y="1437"/>
                    </a:lnTo>
                    <a:lnTo>
                      <a:pt x="4577" y="1435"/>
                    </a:lnTo>
                    <a:lnTo>
                      <a:pt x="4581" y="1435"/>
                    </a:lnTo>
                    <a:lnTo>
                      <a:pt x="4584" y="1429"/>
                    </a:lnTo>
                    <a:lnTo>
                      <a:pt x="4587" y="1429"/>
                    </a:lnTo>
                    <a:lnTo>
                      <a:pt x="4591" y="1425"/>
                    </a:lnTo>
                    <a:lnTo>
                      <a:pt x="4594" y="1425"/>
                    </a:lnTo>
                    <a:lnTo>
                      <a:pt x="4597" y="1420"/>
                    </a:lnTo>
                    <a:lnTo>
                      <a:pt x="4599" y="1420"/>
                    </a:lnTo>
                    <a:lnTo>
                      <a:pt x="4602" y="1417"/>
                    </a:lnTo>
                    <a:lnTo>
                      <a:pt x="4606" y="1414"/>
                    </a:lnTo>
                    <a:lnTo>
                      <a:pt x="4609" y="1412"/>
                    </a:lnTo>
                    <a:lnTo>
                      <a:pt x="4611" y="1407"/>
                    </a:lnTo>
                    <a:lnTo>
                      <a:pt x="4614" y="1405"/>
                    </a:lnTo>
                    <a:lnTo>
                      <a:pt x="4617" y="1402"/>
                    </a:lnTo>
                    <a:lnTo>
                      <a:pt x="4621" y="1400"/>
                    </a:lnTo>
                    <a:lnTo>
                      <a:pt x="4624" y="1397"/>
                    </a:lnTo>
                    <a:lnTo>
                      <a:pt x="4627" y="1399"/>
                    </a:lnTo>
                    <a:lnTo>
                      <a:pt x="4629" y="1394"/>
                    </a:lnTo>
                    <a:lnTo>
                      <a:pt x="4632" y="1390"/>
                    </a:lnTo>
                    <a:lnTo>
                      <a:pt x="4636" y="1392"/>
                    </a:lnTo>
                    <a:lnTo>
                      <a:pt x="4637" y="1385"/>
                    </a:lnTo>
                    <a:lnTo>
                      <a:pt x="4641" y="1385"/>
                    </a:lnTo>
                    <a:lnTo>
                      <a:pt x="4644" y="1384"/>
                    </a:lnTo>
                    <a:lnTo>
                      <a:pt x="4647" y="1379"/>
                    </a:lnTo>
                    <a:lnTo>
                      <a:pt x="4651" y="1377"/>
                    </a:lnTo>
                    <a:lnTo>
                      <a:pt x="4652" y="1375"/>
                    </a:lnTo>
                    <a:lnTo>
                      <a:pt x="4656" y="1377"/>
                    </a:lnTo>
                    <a:lnTo>
                      <a:pt x="4659" y="1370"/>
                    </a:lnTo>
                    <a:lnTo>
                      <a:pt x="4661" y="1370"/>
                    </a:lnTo>
                    <a:lnTo>
                      <a:pt x="4664" y="1367"/>
                    </a:lnTo>
                    <a:lnTo>
                      <a:pt x="4667" y="1364"/>
                    </a:lnTo>
                    <a:lnTo>
                      <a:pt x="4671" y="1362"/>
                    </a:lnTo>
                    <a:lnTo>
                      <a:pt x="4672" y="1360"/>
                    </a:lnTo>
                    <a:lnTo>
                      <a:pt x="4676" y="1359"/>
                    </a:lnTo>
                    <a:lnTo>
                      <a:pt x="4679" y="1354"/>
                    </a:lnTo>
                    <a:lnTo>
                      <a:pt x="4681" y="1352"/>
                    </a:lnTo>
                    <a:lnTo>
                      <a:pt x="4684" y="1349"/>
                    </a:lnTo>
                    <a:lnTo>
                      <a:pt x="4687" y="1347"/>
                    </a:lnTo>
                    <a:lnTo>
                      <a:pt x="4691" y="1345"/>
                    </a:lnTo>
                    <a:lnTo>
                      <a:pt x="4692" y="1342"/>
                    </a:lnTo>
                    <a:lnTo>
                      <a:pt x="4696" y="1339"/>
                    </a:lnTo>
                    <a:lnTo>
                      <a:pt x="4697" y="1335"/>
                    </a:lnTo>
                    <a:lnTo>
                      <a:pt x="4701" y="1334"/>
                    </a:lnTo>
                    <a:lnTo>
                      <a:pt x="4704" y="1332"/>
                    </a:lnTo>
                    <a:lnTo>
                      <a:pt x="4707" y="1332"/>
                    </a:lnTo>
                    <a:lnTo>
                      <a:pt x="4711" y="1330"/>
                    </a:lnTo>
                    <a:lnTo>
                      <a:pt x="4712" y="1325"/>
                    </a:lnTo>
                    <a:lnTo>
                      <a:pt x="4716" y="1325"/>
                    </a:lnTo>
                    <a:lnTo>
                      <a:pt x="4717" y="1320"/>
                    </a:lnTo>
                    <a:lnTo>
                      <a:pt x="4721" y="1317"/>
                    </a:lnTo>
                    <a:lnTo>
                      <a:pt x="4724" y="1317"/>
                    </a:lnTo>
                    <a:lnTo>
                      <a:pt x="4726" y="1312"/>
                    </a:lnTo>
                    <a:lnTo>
                      <a:pt x="4729" y="1312"/>
                    </a:lnTo>
                    <a:lnTo>
                      <a:pt x="4731" y="1307"/>
                    </a:lnTo>
                    <a:lnTo>
                      <a:pt x="4734" y="1304"/>
                    </a:lnTo>
                    <a:lnTo>
                      <a:pt x="4737" y="1302"/>
                    </a:lnTo>
                    <a:lnTo>
                      <a:pt x="4741" y="1299"/>
                    </a:lnTo>
                    <a:lnTo>
                      <a:pt x="4742" y="1297"/>
                    </a:lnTo>
                    <a:lnTo>
                      <a:pt x="4746" y="1297"/>
                    </a:lnTo>
                    <a:lnTo>
                      <a:pt x="4747" y="1294"/>
                    </a:lnTo>
                    <a:lnTo>
                      <a:pt x="4751" y="1290"/>
                    </a:lnTo>
                    <a:lnTo>
                      <a:pt x="4754" y="1287"/>
                    </a:lnTo>
                    <a:lnTo>
                      <a:pt x="4756" y="1287"/>
                    </a:lnTo>
                    <a:lnTo>
                      <a:pt x="4759" y="1287"/>
                    </a:lnTo>
                    <a:lnTo>
                      <a:pt x="4761" y="1282"/>
                    </a:lnTo>
                    <a:lnTo>
                      <a:pt x="4764" y="1280"/>
                    </a:lnTo>
                    <a:lnTo>
                      <a:pt x="4767" y="1279"/>
                    </a:lnTo>
                    <a:lnTo>
                      <a:pt x="4771" y="1279"/>
                    </a:lnTo>
                    <a:lnTo>
                      <a:pt x="4772" y="1270"/>
                    </a:lnTo>
                    <a:lnTo>
                      <a:pt x="4774" y="1272"/>
                    </a:lnTo>
                    <a:lnTo>
                      <a:pt x="4777" y="1269"/>
                    </a:lnTo>
                    <a:lnTo>
                      <a:pt x="4781" y="1267"/>
                    </a:lnTo>
                    <a:lnTo>
                      <a:pt x="4784" y="1262"/>
                    </a:lnTo>
                    <a:lnTo>
                      <a:pt x="4786" y="1260"/>
                    </a:lnTo>
                    <a:lnTo>
                      <a:pt x="4787" y="1259"/>
                    </a:lnTo>
                    <a:lnTo>
                      <a:pt x="4791" y="1257"/>
                    </a:lnTo>
                    <a:lnTo>
                      <a:pt x="4794" y="1252"/>
                    </a:lnTo>
                    <a:lnTo>
                      <a:pt x="4796" y="1254"/>
                    </a:lnTo>
                    <a:lnTo>
                      <a:pt x="4799" y="1249"/>
                    </a:lnTo>
                    <a:lnTo>
                      <a:pt x="4801" y="1246"/>
                    </a:lnTo>
                    <a:lnTo>
                      <a:pt x="4804" y="1247"/>
                    </a:lnTo>
                    <a:lnTo>
                      <a:pt x="4807" y="1242"/>
                    </a:lnTo>
                    <a:lnTo>
                      <a:pt x="4809" y="1242"/>
                    </a:lnTo>
                    <a:lnTo>
                      <a:pt x="4812" y="1239"/>
                    </a:lnTo>
                    <a:lnTo>
                      <a:pt x="4814" y="1236"/>
                    </a:lnTo>
                    <a:lnTo>
                      <a:pt x="4817" y="1231"/>
                    </a:lnTo>
                    <a:lnTo>
                      <a:pt x="4821" y="1234"/>
                    </a:lnTo>
                    <a:lnTo>
                      <a:pt x="4822" y="1229"/>
                    </a:lnTo>
                    <a:lnTo>
                      <a:pt x="4824" y="1227"/>
                    </a:lnTo>
                    <a:lnTo>
                      <a:pt x="4827" y="1226"/>
                    </a:lnTo>
                    <a:lnTo>
                      <a:pt x="4831" y="1222"/>
                    </a:lnTo>
                    <a:lnTo>
                      <a:pt x="4832" y="1221"/>
                    </a:lnTo>
                    <a:lnTo>
                      <a:pt x="4834" y="1219"/>
                    </a:lnTo>
                    <a:lnTo>
                      <a:pt x="4837" y="1217"/>
                    </a:lnTo>
                    <a:lnTo>
                      <a:pt x="4841" y="1214"/>
                    </a:lnTo>
                    <a:lnTo>
                      <a:pt x="4842" y="1214"/>
                    </a:lnTo>
                    <a:lnTo>
                      <a:pt x="4846" y="1211"/>
                    </a:lnTo>
                    <a:lnTo>
                      <a:pt x="4847" y="1207"/>
                    </a:lnTo>
                    <a:lnTo>
                      <a:pt x="4851" y="1206"/>
                    </a:lnTo>
                    <a:lnTo>
                      <a:pt x="4852" y="1204"/>
                    </a:lnTo>
                    <a:lnTo>
                      <a:pt x="4856" y="1199"/>
                    </a:lnTo>
                    <a:lnTo>
                      <a:pt x="4857" y="1199"/>
                    </a:lnTo>
                    <a:lnTo>
                      <a:pt x="4861" y="1196"/>
                    </a:lnTo>
                    <a:lnTo>
                      <a:pt x="4864" y="1194"/>
                    </a:lnTo>
                    <a:lnTo>
                      <a:pt x="4866" y="1194"/>
                    </a:lnTo>
                    <a:lnTo>
                      <a:pt x="4867" y="1191"/>
                    </a:lnTo>
                    <a:lnTo>
                      <a:pt x="4871" y="1187"/>
                    </a:lnTo>
                    <a:lnTo>
                      <a:pt x="4874" y="1187"/>
                    </a:lnTo>
                    <a:lnTo>
                      <a:pt x="4876" y="1186"/>
                    </a:lnTo>
                    <a:lnTo>
                      <a:pt x="4877" y="1182"/>
                    </a:lnTo>
                    <a:lnTo>
                      <a:pt x="4881" y="1181"/>
                    </a:lnTo>
                    <a:lnTo>
                      <a:pt x="4882" y="1177"/>
                    </a:lnTo>
                    <a:lnTo>
                      <a:pt x="4886" y="1174"/>
                    </a:lnTo>
                    <a:lnTo>
                      <a:pt x="4887" y="1172"/>
                    </a:lnTo>
                    <a:lnTo>
                      <a:pt x="4891" y="1172"/>
                    </a:lnTo>
                    <a:lnTo>
                      <a:pt x="4892" y="1171"/>
                    </a:lnTo>
                    <a:lnTo>
                      <a:pt x="4896" y="1164"/>
                    </a:lnTo>
                    <a:lnTo>
                      <a:pt x="4897" y="1164"/>
                    </a:lnTo>
                    <a:lnTo>
                      <a:pt x="4901" y="1159"/>
                    </a:lnTo>
                    <a:lnTo>
                      <a:pt x="4902" y="1157"/>
                    </a:lnTo>
                    <a:lnTo>
                      <a:pt x="4904" y="1154"/>
                    </a:lnTo>
                    <a:lnTo>
                      <a:pt x="4907" y="1152"/>
                    </a:lnTo>
                    <a:lnTo>
                      <a:pt x="4911" y="1152"/>
                    </a:lnTo>
                    <a:lnTo>
                      <a:pt x="4912" y="1149"/>
                    </a:lnTo>
                    <a:lnTo>
                      <a:pt x="4914" y="1147"/>
                    </a:lnTo>
                    <a:lnTo>
                      <a:pt x="4917" y="1147"/>
                    </a:lnTo>
                    <a:lnTo>
                      <a:pt x="4919" y="1146"/>
                    </a:lnTo>
                    <a:lnTo>
                      <a:pt x="4922" y="1142"/>
                    </a:lnTo>
                    <a:lnTo>
                      <a:pt x="4924" y="1139"/>
                    </a:lnTo>
                    <a:lnTo>
                      <a:pt x="4927" y="1136"/>
                    </a:lnTo>
                    <a:lnTo>
                      <a:pt x="4929" y="1136"/>
                    </a:lnTo>
                    <a:lnTo>
                      <a:pt x="4931" y="1134"/>
                    </a:lnTo>
                    <a:lnTo>
                      <a:pt x="4934" y="1132"/>
                    </a:lnTo>
                    <a:lnTo>
                      <a:pt x="4937" y="1132"/>
                    </a:lnTo>
                    <a:lnTo>
                      <a:pt x="4939" y="1131"/>
                    </a:lnTo>
                    <a:lnTo>
                      <a:pt x="4940" y="1126"/>
                    </a:lnTo>
                    <a:lnTo>
                      <a:pt x="4944" y="1126"/>
                    </a:lnTo>
                    <a:lnTo>
                      <a:pt x="4945" y="1121"/>
                    </a:lnTo>
                    <a:lnTo>
                      <a:pt x="4947" y="1121"/>
                    </a:lnTo>
                    <a:lnTo>
                      <a:pt x="4950" y="1116"/>
                    </a:lnTo>
                    <a:lnTo>
                      <a:pt x="4952" y="1116"/>
                    </a:lnTo>
                    <a:lnTo>
                      <a:pt x="4955" y="1111"/>
                    </a:lnTo>
                    <a:lnTo>
                      <a:pt x="4957" y="1109"/>
                    </a:lnTo>
                    <a:lnTo>
                      <a:pt x="4960" y="1107"/>
                    </a:lnTo>
                    <a:lnTo>
                      <a:pt x="4962" y="1107"/>
                    </a:lnTo>
                    <a:lnTo>
                      <a:pt x="4964" y="1102"/>
                    </a:lnTo>
                    <a:lnTo>
                      <a:pt x="4967" y="1104"/>
                    </a:lnTo>
                    <a:lnTo>
                      <a:pt x="4969" y="1097"/>
                    </a:lnTo>
                    <a:lnTo>
                      <a:pt x="4970" y="1097"/>
                    </a:lnTo>
                    <a:lnTo>
                      <a:pt x="4974" y="1096"/>
                    </a:lnTo>
                    <a:lnTo>
                      <a:pt x="4977" y="1092"/>
                    </a:lnTo>
                    <a:lnTo>
                      <a:pt x="4979" y="1089"/>
                    </a:lnTo>
                    <a:lnTo>
                      <a:pt x="4980" y="1084"/>
                    </a:lnTo>
                    <a:lnTo>
                      <a:pt x="4984" y="1086"/>
                    </a:lnTo>
                    <a:lnTo>
                      <a:pt x="4985" y="1082"/>
                    </a:lnTo>
                    <a:lnTo>
                      <a:pt x="4987" y="1082"/>
                    </a:lnTo>
                    <a:lnTo>
                      <a:pt x="4990" y="1081"/>
                    </a:lnTo>
                    <a:lnTo>
                      <a:pt x="4992" y="1079"/>
                    </a:lnTo>
                    <a:lnTo>
                      <a:pt x="4994" y="1076"/>
                    </a:lnTo>
                    <a:lnTo>
                      <a:pt x="4997" y="1074"/>
                    </a:lnTo>
                    <a:lnTo>
                      <a:pt x="4999" y="1074"/>
                    </a:lnTo>
                    <a:lnTo>
                      <a:pt x="5000" y="1069"/>
                    </a:lnTo>
                    <a:lnTo>
                      <a:pt x="5004" y="1069"/>
                    </a:lnTo>
                    <a:lnTo>
                      <a:pt x="5005" y="1067"/>
                    </a:lnTo>
                    <a:lnTo>
                      <a:pt x="5007" y="1064"/>
                    </a:lnTo>
                    <a:lnTo>
                      <a:pt x="5009" y="1062"/>
                    </a:lnTo>
                    <a:lnTo>
                      <a:pt x="5012" y="1062"/>
                    </a:lnTo>
                    <a:lnTo>
                      <a:pt x="5015" y="1057"/>
                    </a:lnTo>
                    <a:lnTo>
                      <a:pt x="5017" y="1054"/>
                    </a:lnTo>
                    <a:lnTo>
                      <a:pt x="5019" y="1052"/>
                    </a:lnTo>
                    <a:lnTo>
                      <a:pt x="5022" y="1047"/>
                    </a:lnTo>
                    <a:lnTo>
                      <a:pt x="5024" y="1049"/>
                    </a:lnTo>
                    <a:lnTo>
                      <a:pt x="5025" y="1049"/>
                    </a:lnTo>
                    <a:lnTo>
                      <a:pt x="5029" y="1046"/>
                    </a:lnTo>
                    <a:lnTo>
                      <a:pt x="5030" y="1042"/>
                    </a:lnTo>
                    <a:lnTo>
                      <a:pt x="5032" y="1042"/>
                    </a:lnTo>
                    <a:lnTo>
                      <a:pt x="5035" y="1039"/>
                    </a:lnTo>
                    <a:lnTo>
                      <a:pt x="5037" y="1036"/>
                    </a:lnTo>
                    <a:lnTo>
                      <a:pt x="5039" y="1029"/>
                    </a:lnTo>
                    <a:lnTo>
                      <a:pt x="5042" y="1032"/>
                    </a:lnTo>
                    <a:lnTo>
                      <a:pt x="5044" y="1027"/>
                    </a:lnTo>
                    <a:lnTo>
                      <a:pt x="5045" y="1029"/>
                    </a:lnTo>
                    <a:lnTo>
                      <a:pt x="5049" y="1026"/>
                    </a:lnTo>
                    <a:lnTo>
                      <a:pt x="5050" y="1027"/>
                    </a:lnTo>
                    <a:lnTo>
                      <a:pt x="5052" y="1026"/>
                    </a:lnTo>
                    <a:lnTo>
                      <a:pt x="5055" y="1022"/>
                    </a:lnTo>
                    <a:lnTo>
                      <a:pt x="5057" y="1021"/>
                    </a:lnTo>
                    <a:lnTo>
                      <a:pt x="5059" y="1017"/>
                    </a:lnTo>
                    <a:lnTo>
                      <a:pt x="5062" y="1016"/>
                    </a:lnTo>
                    <a:lnTo>
                      <a:pt x="5064" y="1014"/>
                    </a:lnTo>
                    <a:lnTo>
                      <a:pt x="5065" y="1012"/>
                    </a:lnTo>
                    <a:lnTo>
                      <a:pt x="5067" y="1012"/>
                    </a:lnTo>
                    <a:lnTo>
                      <a:pt x="5069" y="1007"/>
                    </a:lnTo>
                    <a:lnTo>
                      <a:pt x="5072" y="1009"/>
                    </a:lnTo>
                    <a:lnTo>
                      <a:pt x="5074" y="1006"/>
                    </a:lnTo>
                    <a:lnTo>
                      <a:pt x="5075" y="1004"/>
                    </a:lnTo>
                    <a:lnTo>
                      <a:pt x="5079" y="1002"/>
                    </a:lnTo>
                    <a:lnTo>
                      <a:pt x="5080" y="1002"/>
                    </a:lnTo>
                    <a:lnTo>
                      <a:pt x="5082" y="997"/>
                    </a:lnTo>
                    <a:lnTo>
                      <a:pt x="5085" y="994"/>
                    </a:lnTo>
                    <a:lnTo>
                      <a:pt x="5087" y="996"/>
                    </a:lnTo>
                    <a:lnTo>
                      <a:pt x="5089" y="994"/>
                    </a:lnTo>
                    <a:lnTo>
                      <a:pt x="5092" y="991"/>
                    </a:lnTo>
                    <a:lnTo>
                      <a:pt x="5094" y="988"/>
                    </a:lnTo>
                    <a:lnTo>
                      <a:pt x="5095" y="986"/>
                    </a:lnTo>
                    <a:lnTo>
                      <a:pt x="5099" y="983"/>
                    </a:lnTo>
                    <a:lnTo>
                      <a:pt x="5100" y="984"/>
                    </a:lnTo>
                    <a:lnTo>
                      <a:pt x="5102" y="981"/>
                    </a:lnTo>
                    <a:lnTo>
                      <a:pt x="5104" y="976"/>
                    </a:lnTo>
                    <a:lnTo>
                      <a:pt x="5105" y="976"/>
                    </a:lnTo>
                    <a:lnTo>
                      <a:pt x="5109" y="976"/>
                    </a:lnTo>
                    <a:lnTo>
                      <a:pt x="5110" y="973"/>
                    </a:lnTo>
                    <a:lnTo>
                      <a:pt x="5112" y="969"/>
                    </a:lnTo>
                    <a:lnTo>
                      <a:pt x="5115" y="969"/>
                    </a:lnTo>
                    <a:lnTo>
                      <a:pt x="5117" y="968"/>
                    </a:lnTo>
                    <a:lnTo>
                      <a:pt x="5119" y="966"/>
                    </a:lnTo>
                    <a:lnTo>
                      <a:pt x="5122" y="964"/>
                    </a:lnTo>
                    <a:lnTo>
                      <a:pt x="5122" y="961"/>
                    </a:lnTo>
                    <a:lnTo>
                      <a:pt x="5125" y="959"/>
                    </a:lnTo>
                    <a:lnTo>
                      <a:pt x="5127" y="958"/>
                    </a:lnTo>
                    <a:lnTo>
                      <a:pt x="5129" y="956"/>
                    </a:lnTo>
                    <a:lnTo>
                      <a:pt x="5132" y="954"/>
                    </a:lnTo>
                    <a:lnTo>
                      <a:pt x="5134" y="953"/>
                    </a:lnTo>
                    <a:lnTo>
                      <a:pt x="5135" y="954"/>
                    </a:lnTo>
                    <a:lnTo>
                      <a:pt x="5139" y="949"/>
                    </a:lnTo>
                    <a:lnTo>
                      <a:pt x="5139" y="949"/>
                    </a:lnTo>
                    <a:lnTo>
                      <a:pt x="5142" y="944"/>
                    </a:lnTo>
                    <a:lnTo>
                      <a:pt x="5144" y="946"/>
                    </a:lnTo>
                    <a:lnTo>
                      <a:pt x="5145" y="943"/>
                    </a:lnTo>
                    <a:lnTo>
                      <a:pt x="5149" y="939"/>
                    </a:lnTo>
                    <a:lnTo>
                      <a:pt x="5150" y="936"/>
                    </a:lnTo>
                    <a:lnTo>
                      <a:pt x="5152" y="934"/>
                    </a:lnTo>
                    <a:lnTo>
                      <a:pt x="5154" y="933"/>
                    </a:lnTo>
                    <a:lnTo>
                      <a:pt x="5155" y="933"/>
                    </a:lnTo>
                    <a:lnTo>
                      <a:pt x="5159" y="933"/>
                    </a:lnTo>
                    <a:lnTo>
                      <a:pt x="5160" y="928"/>
                    </a:lnTo>
                    <a:lnTo>
                      <a:pt x="5162" y="926"/>
                    </a:lnTo>
                    <a:lnTo>
                      <a:pt x="5165" y="924"/>
                    </a:lnTo>
                    <a:lnTo>
                      <a:pt x="5165" y="923"/>
                    </a:lnTo>
                    <a:lnTo>
                      <a:pt x="5169" y="921"/>
                    </a:lnTo>
                    <a:lnTo>
                      <a:pt x="5170" y="919"/>
                    </a:lnTo>
                    <a:lnTo>
                      <a:pt x="5172" y="919"/>
                    </a:lnTo>
                    <a:lnTo>
                      <a:pt x="5175" y="918"/>
                    </a:lnTo>
                    <a:lnTo>
                      <a:pt x="5177" y="914"/>
                    </a:lnTo>
                    <a:lnTo>
                      <a:pt x="5179" y="914"/>
                    </a:lnTo>
                    <a:lnTo>
                      <a:pt x="5180" y="911"/>
                    </a:lnTo>
                    <a:lnTo>
                      <a:pt x="5182" y="908"/>
                    </a:lnTo>
                    <a:lnTo>
                      <a:pt x="5185" y="906"/>
                    </a:lnTo>
                    <a:lnTo>
                      <a:pt x="5187" y="903"/>
                    </a:lnTo>
                    <a:lnTo>
                      <a:pt x="5189" y="904"/>
                    </a:lnTo>
                    <a:lnTo>
                      <a:pt x="5190" y="904"/>
                    </a:lnTo>
                    <a:lnTo>
                      <a:pt x="5192" y="898"/>
                    </a:lnTo>
                    <a:lnTo>
                      <a:pt x="5195" y="896"/>
                    </a:lnTo>
                    <a:lnTo>
                      <a:pt x="5197" y="894"/>
                    </a:lnTo>
                    <a:lnTo>
                      <a:pt x="5199" y="894"/>
                    </a:lnTo>
                    <a:lnTo>
                      <a:pt x="5200" y="891"/>
                    </a:lnTo>
                    <a:lnTo>
                      <a:pt x="5202" y="889"/>
                    </a:lnTo>
                    <a:lnTo>
                      <a:pt x="5205" y="888"/>
                    </a:lnTo>
                    <a:lnTo>
                      <a:pt x="5207" y="886"/>
                    </a:lnTo>
                    <a:lnTo>
                      <a:pt x="5209" y="884"/>
                    </a:lnTo>
                    <a:lnTo>
                      <a:pt x="5210" y="884"/>
                    </a:lnTo>
                    <a:lnTo>
                      <a:pt x="5212" y="883"/>
                    </a:lnTo>
                    <a:lnTo>
                      <a:pt x="5215" y="881"/>
                    </a:lnTo>
                    <a:lnTo>
                      <a:pt x="5215" y="878"/>
                    </a:lnTo>
                    <a:lnTo>
                      <a:pt x="5219" y="878"/>
                    </a:lnTo>
                    <a:lnTo>
                      <a:pt x="5220" y="874"/>
                    </a:lnTo>
                    <a:lnTo>
                      <a:pt x="5222" y="873"/>
                    </a:lnTo>
                    <a:lnTo>
                      <a:pt x="5224" y="871"/>
                    </a:lnTo>
                    <a:lnTo>
                      <a:pt x="5225" y="869"/>
                    </a:lnTo>
                    <a:lnTo>
                      <a:pt x="5229" y="868"/>
                    </a:lnTo>
                    <a:lnTo>
                      <a:pt x="5230" y="864"/>
                    </a:lnTo>
                    <a:lnTo>
                      <a:pt x="5232" y="866"/>
                    </a:lnTo>
                    <a:lnTo>
                      <a:pt x="5234" y="861"/>
                    </a:lnTo>
                    <a:lnTo>
                      <a:pt x="5235" y="861"/>
                    </a:lnTo>
                    <a:lnTo>
                      <a:pt x="5239" y="859"/>
                    </a:lnTo>
                    <a:lnTo>
                      <a:pt x="5239" y="858"/>
                    </a:lnTo>
                    <a:lnTo>
                      <a:pt x="5242" y="854"/>
                    </a:lnTo>
                    <a:lnTo>
                      <a:pt x="5244" y="853"/>
                    </a:lnTo>
                    <a:lnTo>
                      <a:pt x="5245" y="853"/>
                    </a:lnTo>
                    <a:lnTo>
                      <a:pt x="5247" y="851"/>
                    </a:lnTo>
                    <a:lnTo>
                      <a:pt x="5249" y="846"/>
                    </a:lnTo>
                    <a:lnTo>
                      <a:pt x="5252" y="846"/>
                    </a:lnTo>
                    <a:lnTo>
                      <a:pt x="5254" y="844"/>
                    </a:lnTo>
                    <a:lnTo>
                      <a:pt x="5255" y="841"/>
                    </a:lnTo>
                    <a:lnTo>
                      <a:pt x="5257" y="839"/>
                    </a:lnTo>
                    <a:lnTo>
                      <a:pt x="5259" y="838"/>
                    </a:lnTo>
                    <a:lnTo>
                      <a:pt x="5260" y="836"/>
                    </a:lnTo>
                    <a:lnTo>
                      <a:pt x="5262" y="834"/>
                    </a:lnTo>
                    <a:lnTo>
                      <a:pt x="5265" y="833"/>
                    </a:lnTo>
                    <a:lnTo>
                      <a:pt x="5267" y="833"/>
                    </a:lnTo>
                    <a:lnTo>
                      <a:pt x="5269" y="829"/>
                    </a:lnTo>
                    <a:lnTo>
                      <a:pt x="5270" y="828"/>
                    </a:lnTo>
                    <a:lnTo>
                      <a:pt x="5272" y="828"/>
                    </a:lnTo>
                    <a:lnTo>
                      <a:pt x="5274" y="828"/>
                    </a:lnTo>
                    <a:lnTo>
                      <a:pt x="5275" y="824"/>
                    </a:lnTo>
                    <a:lnTo>
                      <a:pt x="5279" y="823"/>
                    </a:lnTo>
                    <a:lnTo>
                      <a:pt x="5279" y="819"/>
                    </a:lnTo>
                    <a:lnTo>
                      <a:pt x="5282" y="818"/>
                    </a:lnTo>
                    <a:lnTo>
                      <a:pt x="5284" y="816"/>
                    </a:lnTo>
                    <a:lnTo>
                      <a:pt x="5285" y="816"/>
                    </a:lnTo>
                    <a:lnTo>
                      <a:pt x="5287" y="811"/>
                    </a:lnTo>
                    <a:lnTo>
                      <a:pt x="5289" y="813"/>
                    </a:lnTo>
                    <a:lnTo>
                      <a:pt x="5292" y="808"/>
                    </a:lnTo>
                    <a:lnTo>
                      <a:pt x="5292" y="809"/>
                    </a:lnTo>
                    <a:lnTo>
                      <a:pt x="5295" y="806"/>
                    </a:lnTo>
                    <a:lnTo>
                      <a:pt x="5297" y="801"/>
                    </a:lnTo>
                    <a:lnTo>
                      <a:pt x="5298" y="804"/>
                    </a:lnTo>
                    <a:lnTo>
                      <a:pt x="5300" y="801"/>
                    </a:lnTo>
                    <a:lnTo>
                      <a:pt x="5302" y="798"/>
                    </a:lnTo>
                    <a:lnTo>
                      <a:pt x="5303" y="796"/>
                    </a:lnTo>
                    <a:lnTo>
                      <a:pt x="5305" y="794"/>
                    </a:lnTo>
                    <a:lnTo>
                      <a:pt x="5308" y="796"/>
                    </a:lnTo>
                    <a:lnTo>
                      <a:pt x="5308" y="791"/>
                    </a:lnTo>
                    <a:lnTo>
                      <a:pt x="5312" y="791"/>
                    </a:lnTo>
                    <a:lnTo>
                      <a:pt x="5313" y="788"/>
                    </a:lnTo>
                    <a:lnTo>
                      <a:pt x="5315" y="786"/>
                    </a:lnTo>
                    <a:lnTo>
                      <a:pt x="5317" y="786"/>
                    </a:lnTo>
                    <a:lnTo>
                      <a:pt x="5318" y="784"/>
                    </a:lnTo>
                    <a:lnTo>
                      <a:pt x="5320" y="784"/>
                    </a:lnTo>
                    <a:lnTo>
                      <a:pt x="5322" y="781"/>
                    </a:lnTo>
                    <a:lnTo>
                      <a:pt x="5323" y="779"/>
                    </a:lnTo>
                    <a:lnTo>
                      <a:pt x="5325" y="773"/>
                    </a:lnTo>
                    <a:lnTo>
                      <a:pt x="5328" y="771"/>
                    </a:lnTo>
                    <a:lnTo>
                      <a:pt x="5328" y="771"/>
                    </a:lnTo>
                    <a:lnTo>
                      <a:pt x="5332" y="771"/>
                    </a:lnTo>
                    <a:lnTo>
                      <a:pt x="5333" y="773"/>
                    </a:lnTo>
                    <a:lnTo>
                      <a:pt x="5335" y="771"/>
                    </a:lnTo>
                    <a:lnTo>
                      <a:pt x="5337" y="766"/>
                    </a:lnTo>
                    <a:lnTo>
                      <a:pt x="5338" y="766"/>
                    </a:lnTo>
                    <a:lnTo>
                      <a:pt x="5340" y="764"/>
                    </a:lnTo>
                    <a:lnTo>
                      <a:pt x="5342" y="763"/>
                    </a:lnTo>
                    <a:lnTo>
                      <a:pt x="5343" y="763"/>
                    </a:lnTo>
                    <a:lnTo>
                      <a:pt x="5345" y="758"/>
                    </a:lnTo>
                    <a:lnTo>
                      <a:pt x="5348" y="756"/>
                    </a:lnTo>
                    <a:lnTo>
                      <a:pt x="5348" y="759"/>
                    </a:lnTo>
                    <a:lnTo>
                      <a:pt x="5352" y="761"/>
                    </a:lnTo>
                    <a:lnTo>
                      <a:pt x="5352" y="759"/>
                    </a:lnTo>
                    <a:lnTo>
                      <a:pt x="5355" y="756"/>
                    </a:lnTo>
                    <a:lnTo>
                      <a:pt x="5357" y="756"/>
                    </a:lnTo>
                    <a:lnTo>
                      <a:pt x="5358" y="754"/>
                    </a:lnTo>
                    <a:lnTo>
                      <a:pt x="5360" y="753"/>
                    </a:lnTo>
                    <a:lnTo>
                      <a:pt x="5362" y="749"/>
                    </a:lnTo>
                    <a:lnTo>
                      <a:pt x="5363" y="748"/>
                    </a:lnTo>
                    <a:lnTo>
                      <a:pt x="5365" y="749"/>
                    </a:lnTo>
                    <a:lnTo>
                      <a:pt x="5367" y="754"/>
                    </a:lnTo>
                    <a:lnTo>
                      <a:pt x="5368" y="751"/>
                    </a:lnTo>
                    <a:lnTo>
                      <a:pt x="5370" y="749"/>
                    </a:lnTo>
                    <a:lnTo>
                      <a:pt x="5372" y="751"/>
                    </a:lnTo>
                    <a:lnTo>
                      <a:pt x="5375" y="743"/>
                    </a:lnTo>
                    <a:lnTo>
                      <a:pt x="5375" y="738"/>
                    </a:lnTo>
                    <a:lnTo>
                      <a:pt x="5378" y="738"/>
                    </a:lnTo>
                    <a:lnTo>
                      <a:pt x="5378" y="734"/>
                    </a:lnTo>
                    <a:lnTo>
                      <a:pt x="5382" y="736"/>
                    </a:lnTo>
                    <a:lnTo>
                      <a:pt x="5382" y="733"/>
                    </a:lnTo>
                    <a:lnTo>
                      <a:pt x="5385" y="729"/>
                    </a:lnTo>
                    <a:lnTo>
                      <a:pt x="5387" y="729"/>
                    </a:lnTo>
                    <a:lnTo>
                      <a:pt x="5388" y="724"/>
                    </a:lnTo>
                    <a:lnTo>
                      <a:pt x="5390" y="721"/>
                    </a:lnTo>
                    <a:lnTo>
                      <a:pt x="5392" y="721"/>
                    </a:lnTo>
                    <a:lnTo>
                      <a:pt x="5393" y="721"/>
                    </a:lnTo>
                    <a:lnTo>
                      <a:pt x="5395" y="716"/>
                    </a:lnTo>
                    <a:lnTo>
                      <a:pt x="5397" y="721"/>
                    </a:lnTo>
                    <a:lnTo>
                      <a:pt x="5398" y="716"/>
                    </a:lnTo>
                    <a:lnTo>
                      <a:pt x="5400" y="716"/>
                    </a:lnTo>
                    <a:lnTo>
                      <a:pt x="5402" y="716"/>
                    </a:lnTo>
                    <a:lnTo>
                      <a:pt x="5403" y="713"/>
                    </a:lnTo>
                    <a:lnTo>
                      <a:pt x="5405" y="716"/>
                    </a:lnTo>
                    <a:lnTo>
                      <a:pt x="5407" y="715"/>
                    </a:lnTo>
                    <a:lnTo>
                      <a:pt x="5408" y="711"/>
                    </a:lnTo>
                    <a:lnTo>
                      <a:pt x="5410" y="701"/>
                    </a:lnTo>
                    <a:lnTo>
                      <a:pt x="5412" y="703"/>
                    </a:lnTo>
                    <a:lnTo>
                      <a:pt x="5415" y="711"/>
                    </a:lnTo>
                    <a:lnTo>
                      <a:pt x="5415" y="703"/>
                    </a:lnTo>
                    <a:lnTo>
                      <a:pt x="5418" y="706"/>
                    </a:lnTo>
                    <a:lnTo>
                      <a:pt x="5418" y="701"/>
                    </a:lnTo>
                    <a:lnTo>
                      <a:pt x="5422" y="696"/>
                    </a:lnTo>
                    <a:lnTo>
                      <a:pt x="5422" y="703"/>
                    </a:lnTo>
                    <a:lnTo>
                      <a:pt x="5425" y="706"/>
                    </a:lnTo>
                    <a:lnTo>
                      <a:pt x="5425" y="700"/>
                    </a:lnTo>
                    <a:lnTo>
                      <a:pt x="5428" y="696"/>
                    </a:lnTo>
                    <a:lnTo>
                      <a:pt x="5428" y="688"/>
                    </a:lnTo>
                    <a:lnTo>
                      <a:pt x="5432" y="693"/>
                    </a:lnTo>
                    <a:lnTo>
                      <a:pt x="5432" y="700"/>
                    </a:lnTo>
                    <a:lnTo>
                      <a:pt x="5435" y="700"/>
                    </a:lnTo>
                    <a:lnTo>
                      <a:pt x="5435" y="690"/>
                    </a:lnTo>
                    <a:lnTo>
                      <a:pt x="5438" y="686"/>
                    </a:lnTo>
                    <a:lnTo>
                      <a:pt x="5438" y="681"/>
                    </a:lnTo>
                    <a:lnTo>
                      <a:pt x="5442" y="690"/>
                    </a:lnTo>
                    <a:lnTo>
                      <a:pt x="5442" y="686"/>
                    </a:lnTo>
                    <a:lnTo>
                      <a:pt x="5445" y="683"/>
                    </a:lnTo>
                    <a:lnTo>
                      <a:pt x="5447" y="683"/>
                    </a:lnTo>
                    <a:lnTo>
                      <a:pt x="5448" y="686"/>
                    </a:lnTo>
                    <a:lnTo>
                      <a:pt x="5450" y="681"/>
                    </a:lnTo>
                    <a:lnTo>
                      <a:pt x="5452" y="675"/>
                    </a:lnTo>
                    <a:lnTo>
                      <a:pt x="5453" y="681"/>
                    </a:lnTo>
                    <a:lnTo>
                      <a:pt x="5455" y="678"/>
                    </a:lnTo>
                    <a:lnTo>
                      <a:pt x="5457" y="671"/>
                    </a:lnTo>
                    <a:lnTo>
                      <a:pt x="5458" y="670"/>
                    </a:lnTo>
                    <a:lnTo>
                      <a:pt x="5460" y="665"/>
                    </a:lnTo>
                    <a:lnTo>
                      <a:pt x="5462" y="665"/>
                    </a:lnTo>
                    <a:lnTo>
                      <a:pt x="5462" y="658"/>
                    </a:lnTo>
                    <a:lnTo>
                      <a:pt x="5465" y="653"/>
                    </a:lnTo>
                    <a:lnTo>
                      <a:pt x="5465" y="655"/>
                    </a:lnTo>
                    <a:lnTo>
                      <a:pt x="5468" y="648"/>
                    </a:lnTo>
                    <a:lnTo>
                      <a:pt x="5468" y="646"/>
                    </a:lnTo>
                    <a:lnTo>
                      <a:pt x="5472" y="646"/>
                    </a:lnTo>
                    <a:lnTo>
                      <a:pt x="5472" y="645"/>
                    </a:lnTo>
                    <a:lnTo>
                      <a:pt x="5475" y="645"/>
                    </a:lnTo>
                    <a:lnTo>
                      <a:pt x="5475" y="643"/>
                    </a:lnTo>
                    <a:lnTo>
                      <a:pt x="5478" y="640"/>
                    </a:lnTo>
                    <a:lnTo>
                      <a:pt x="5478" y="640"/>
                    </a:lnTo>
                    <a:lnTo>
                      <a:pt x="5482" y="638"/>
                    </a:lnTo>
                    <a:lnTo>
                      <a:pt x="5482" y="635"/>
                    </a:lnTo>
                    <a:lnTo>
                      <a:pt x="5485" y="635"/>
                    </a:lnTo>
                    <a:lnTo>
                      <a:pt x="5485" y="631"/>
                    </a:lnTo>
                    <a:lnTo>
                      <a:pt x="5488" y="633"/>
                    </a:lnTo>
                    <a:lnTo>
                      <a:pt x="5488" y="626"/>
                    </a:lnTo>
                    <a:lnTo>
                      <a:pt x="5492" y="626"/>
                    </a:lnTo>
                    <a:lnTo>
                      <a:pt x="5492" y="626"/>
                    </a:lnTo>
                    <a:lnTo>
                      <a:pt x="5495" y="623"/>
                    </a:lnTo>
                    <a:lnTo>
                      <a:pt x="5495" y="621"/>
                    </a:lnTo>
                    <a:lnTo>
                      <a:pt x="5497" y="625"/>
                    </a:lnTo>
                    <a:lnTo>
                      <a:pt x="5498" y="621"/>
                    </a:lnTo>
                    <a:lnTo>
                      <a:pt x="5500" y="620"/>
                    </a:lnTo>
                    <a:lnTo>
                      <a:pt x="5502" y="620"/>
                    </a:lnTo>
                    <a:lnTo>
                      <a:pt x="5503" y="616"/>
                    </a:lnTo>
                    <a:lnTo>
                      <a:pt x="5505" y="615"/>
                    </a:lnTo>
                    <a:lnTo>
                      <a:pt x="5507" y="610"/>
                    </a:lnTo>
                    <a:lnTo>
                      <a:pt x="5508" y="610"/>
                    </a:lnTo>
                    <a:lnTo>
                      <a:pt x="5510" y="610"/>
                    </a:lnTo>
                    <a:lnTo>
                      <a:pt x="5512" y="606"/>
                    </a:lnTo>
                    <a:lnTo>
                      <a:pt x="5513" y="605"/>
                    </a:lnTo>
                    <a:lnTo>
                      <a:pt x="5515" y="606"/>
                    </a:lnTo>
                    <a:lnTo>
                      <a:pt x="5517" y="603"/>
                    </a:lnTo>
                    <a:lnTo>
                      <a:pt x="5518" y="600"/>
                    </a:lnTo>
                    <a:lnTo>
                      <a:pt x="5520" y="598"/>
                    </a:lnTo>
                    <a:lnTo>
                      <a:pt x="5522" y="596"/>
                    </a:lnTo>
                    <a:lnTo>
                      <a:pt x="5523" y="595"/>
                    </a:lnTo>
                    <a:lnTo>
                      <a:pt x="5525" y="595"/>
                    </a:lnTo>
                    <a:lnTo>
                      <a:pt x="5525" y="595"/>
                    </a:lnTo>
                    <a:lnTo>
                      <a:pt x="5528" y="591"/>
                    </a:lnTo>
                    <a:lnTo>
                      <a:pt x="5528" y="586"/>
                    </a:lnTo>
                    <a:lnTo>
                      <a:pt x="5532" y="590"/>
                    </a:lnTo>
                    <a:lnTo>
                      <a:pt x="5532" y="588"/>
                    </a:lnTo>
                    <a:lnTo>
                      <a:pt x="5533" y="588"/>
                    </a:lnTo>
                    <a:lnTo>
                      <a:pt x="5535" y="585"/>
                    </a:lnTo>
                    <a:lnTo>
                      <a:pt x="5537" y="585"/>
                    </a:lnTo>
                    <a:lnTo>
                      <a:pt x="5538" y="583"/>
                    </a:lnTo>
                    <a:lnTo>
                      <a:pt x="5540" y="581"/>
                    </a:lnTo>
                    <a:lnTo>
                      <a:pt x="5542" y="583"/>
                    </a:lnTo>
                    <a:lnTo>
                      <a:pt x="5543" y="578"/>
                    </a:lnTo>
                    <a:lnTo>
                      <a:pt x="5545" y="576"/>
                    </a:lnTo>
                    <a:lnTo>
                      <a:pt x="5547" y="573"/>
                    </a:lnTo>
                    <a:lnTo>
                      <a:pt x="5548" y="575"/>
                    </a:lnTo>
                    <a:lnTo>
                      <a:pt x="5550" y="571"/>
                    </a:lnTo>
                    <a:lnTo>
                      <a:pt x="5552" y="571"/>
                    </a:lnTo>
                    <a:lnTo>
                      <a:pt x="5552" y="570"/>
                    </a:lnTo>
                    <a:lnTo>
                      <a:pt x="5555" y="570"/>
                    </a:lnTo>
                    <a:lnTo>
                      <a:pt x="5555" y="566"/>
                    </a:lnTo>
                    <a:lnTo>
                      <a:pt x="5558" y="561"/>
                    </a:lnTo>
                    <a:lnTo>
                      <a:pt x="5558" y="561"/>
                    </a:lnTo>
                    <a:lnTo>
                      <a:pt x="5560" y="560"/>
                    </a:lnTo>
                    <a:lnTo>
                      <a:pt x="5562" y="558"/>
                    </a:lnTo>
                    <a:lnTo>
                      <a:pt x="5563" y="558"/>
                    </a:lnTo>
                    <a:lnTo>
                      <a:pt x="5565" y="556"/>
                    </a:lnTo>
                    <a:lnTo>
                      <a:pt x="5567" y="555"/>
                    </a:lnTo>
                    <a:lnTo>
                      <a:pt x="5568" y="550"/>
                    </a:lnTo>
                    <a:lnTo>
                      <a:pt x="5570" y="551"/>
                    </a:lnTo>
                    <a:lnTo>
                      <a:pt x="5572" y="550"/>
                    </a:lnTo>
                    <a:lnTo>
                      <a:pt x="5572" y="545"/>
                    </a:lnTo>
                    <a:lnTo>
                      <a:pt x="5575" y="546"/>
                    </a:lnTo>
                    <a:lnTo>
                      <a:pt x="5575" y="545"/>
                    </a:lnTo>
                    <a:lnTo>
                      <a:pt x="5578" y="545"/>
                    </a:lnTo>
                    <a:lnTo>
                      <a:pt x="5578" y="543"/>
                    </a:lnTo>
                    <a:lnTo>
                      <a:pt x="5580" y="538"/>
                    </a:lnTo>
                    <a:lnTo>
                      <a:pt x="5582" y="538"/>
                    </a:lnTo>
                    <a:lnTo>
                      <a:pt x="5583" y="538"/>
                    </a:lnTo>
                    <a:lnTo>
                      <a:pt x="5585" y="536"/>
                    </a:lnTo>
                    <a:lnTo>
                      <a:pt x="5587" y="531"/>
                    </a:lnTo>
                    <a:lnTo>
                      <a:pt x="5588" y="533"/>
                    </a:lnTo>
                    <a:lnTo>
                      <a:pt x="5590" y="530"/>
                    </a:lnTo>
                    <a:lnTo>
                      <a:pt x="5592" y="530"/>
                    </a:lnTo>
                    <a:lnTo>
                      <a:pt x="5592" y="530"/>
                    </a:lnTo>
                    <a:lnTo>
                      <a:pt x="5595" y="525"/>
                    </a:lnTo>
                    <a:lnTo>
                      <a:pt x="5595" y="526"/>
                    </a:lnTo>
                    <a:lnTo>
                      <a:pt x="5597" y="525"/>
                    </a:lnTo>
                    <a:lnTo>
                      <a:pt x="5598" y="523"/>
                    </a:lnTo>
                    <a:lnTo>
                      <a:pt x="5600" y="520"/>
                    </a:lnTo>
                    <a:lnTo>
                      <a:pt x="5602" y="520"/>
                    </a:lnTo>
                    <a:lnTo>
                      <a:pt x="5603" y="516"/>
                    </a:lnTo>
                    <a:lnTo>
                      <a:pt x="5605" y="518"/>
                    </a:lnTo>
                    <a:lnTo>
                      <a:pt x="5607" y="516"/>
                    </a:lnTo>
                    <a:lnTo>
                      <a:pt x="5608" y="515"/>
                    </a:lnTo>
                    <a:lnTo>
                      <a:pt x="5608" y="515"/>
                    </a:lnTo>
                    <a:lnTo>
                      <a:pt x="5612" y="513"/>
                    </a:lnTo>
                    <a:lnTo>
                      <a:pt x="5612" y="515"/>
                    </a:lnTo>
                    <a:lnTo>
                      <a:pt x="5613" y="508"/>
                    </a:lnTo>
                    <a:lnTo>
                      <a:pt x="5615" y="508"/>
                    </a:lnTo>
                    <a:lnTo>
                      <a:pt x="5617" y="508"/>
                    </a:lnTo>
                    <a:lnTo>
                      <a:pt x="5618" y="508"/>
                    </a:lnTo>
                    <a:lnTo>
                      <a:pt x="5620" y="506"/>
                    </a:lnTo>
                    <a:lnTo>
                      <a:pt x="5622" y="503"/>
                    </a:lnTo>
                    <a:lnTo>
                      <a:pt x="5622" y="503"/>
                    </a:lnTo>
                    <a:lnTo>
                      <a:pt x="5625" y="500"/>
                    </a:lnTo>
                    <a:lnTo>
                      <a:pt x="5625" y="498"/>
                    </a:lnTo>
                    <a:lnTo>
                      <a:pt x="5627" y="496"/>
                    </a:lnTo>
                    <a:lnTo>
                      <a:pt x="5628" y="495"/>
                    </a:lnTo>
                    <a:lnTo>
                      <a:pt x="5630" y="496"/>
                    </a:lnTo>
                    <a:lnTo>
                      <a:pt x="5632" y="493"/>
                    </a:lnTo>
                    <a:lnTo>
                      <a:pt x="5633" y="491"/>
                    </a:lnTo>
                    <a:lnTo>
                      <a:pt x="5635" y="491"/>
                    </a:lnTo>
                    <a:lnTo>
                      <a:pt x="5635" y="490"/>
                    </a:lnTo>
                    <a:lnTo>
                      <a:pt x="5638" y="486"/>
                    </a:lnTo>
                    <a:lnTo>
                      <a:pt x="5638" y="485"/>
                    </a:lnTo>
                    <a:lnTo>
                      <a:pt x="5640" y="485"/>
                    </a:lnTo>
                    <a:lnTo>
                      <a:pt x="5642" y="481"/>
                    </a:lnTo>
                    <a:lnTo>
                      <a:pt x="5643" y="483"/>
                    </a:lnTo>
                    <a:lnTo>
                      <a:pt x="5645" y="483"/>
                    </a:lnTo>
                    <a:lnTo>
                      <a:pt x="5645" y="480"/>
                    </a:lnTo>
                    <a:lnTo>
                      <a:pt x="5648" y="480"/>
                    </a:lnTo>
                    <a:lnTo>
                      <a:pt x="5648" y="476"/>
                    </a:lnTo>
                    <a:lnTo>
                      <a:pt x="5650" y="475"/>
                    </a:lnTo>
                    <a:lnTo>
                      <a:pt x="5652" y="475"/>
                    </a:lnTo>
                    <a:lnTo>
                      <a:pt x="5653" y="475"/>
                    </a:lnTo>
                    <a:lnTo>
                      <a:pt x="5655" y="473"/>
                    </a:lnTo>
                    <a:lnTo>
                      <a:pt x="5657" y="473"/>
                    </a:lnTo>
                    <a:lnTo>
                      <a:pt x="5658" y="468"/>
                    </a:lnTo>
                    <a:lnTo>
                      <a:pt x="5658" y="468"/>
                    </a:lnTo>
                    <a:lnTo>
                      <a:pt x="5662" y="465"/>
                    </a:lnTo>
                    <a:lnTo>
                      <a:pt x="5662" y="465"/>
                    </a:lnTo>
                    <a:lnTo>
                      <a:pt x="5663" y="465"/>
                    </a:lnTo>
                    <a:lnTo>
                      <a:pt x="5665" y="460"/>
                    </a:lnTo>
                    <a:lnTo>
                      <a:pt x="5666" y="460"/>
                    </a:lnTo>
                    <a:lnTo>
                      <a:pt x="5668" y="460"/>
                    </a:lnTo>
                    <a:lnTo>
                      <a:pt x="5668" y="456"/>
                    </a:lnTo>
                    <a:lnTo>
                      <a:pt x="5671" y="453"/>
                    </a:lnTo>
                    <a:lnTo>
                      <a:pt x="5671" y="455"/>
                    </a:lnTo>
                    <a:lnTo>
                      <a:pt x="5673" y="451"/>
                    </a:lnTo>
                    <a:lnTo>
                      <a:pt x="5675" y="450"/>
                    </a:lnTo>
                    <a:lnTo>
                      <a:pt x="5676" y="451"/>
                    </a:lnTo>
                    <a:lnTo>
                      <a:pt x="5678" y="448"/>
                    </a:lnTo>
                    <a:lnTo>
                      <a:pt x="5678" y="447"/>
                    </a:lnTo>
                    <a:lnTo>
                      <a:pt x="5681" y="447"/>
                    </a:lnTo>
                    <a:lnTo>
                      <a:pt x="5681" y="447"/>
                    </a:lnTo>
                    <a:lnTo>
                      <a:pt x="5683" y="443"/>
                    </a:lnTo>
                    <a:lnTo>
                      <a:pt x="5685" y="447"/>
                    </a:lnTo>
                    <a:lnTo>
                      <a:pt x="5686" y="442"/>
                    </a:lnTo>
                    <a:lnTo>
                      <a:pt x="5688" y="438"/>
                    </a:lnTo>
                    <a:lnTo>
                      <a:pt x="5688" y="438"/>
                    </a:lnTo>
                    <a:lnTo>
                      <a:pt x="5691" y="438"/>
                    </a:lnTo>
                    <a:lnTo>
                      <a:pt x="5691" y="437"/>
                    </a:lnTo>
                    <a:lnTo>
                      <a:pt x="5693" y="435"/>
                    </a:lnTo>
                    <a:lnTo>
                      <a:pt x="5695" y="433"/>
                    </a:lnTo>
                    <a:lnTo>
                      <a:pt x="5696" y="432"/>
                    </a:lnTo>
                    <a:lnTo>
                      <a:pt x="5698" y="430"/>
                    </a:lnTo>
                    <a:lnTo>
                      <a:pt x="5698" y="428"/>
                    </a:lnTo>
                    <a:lnTo>
                      <a:pt x="5700" y="428"/>
                    </a:lnTo>
                    <a:lnTo>
                      <a:pt x="5701" y="427"/>
                    </a:lnTo>
                    <a:lnTo>
                      <a:pt x="5703" y="425"/>
                    </a:lnTo>
                    <a:lnTo>
                      <a:pt x="5705" y="423"/>
                    </a:lnTo>
                    <a:lnTo>
                      <a:pt x="5706" y="423"/>
                    </a:lnTo>
                    <a:lnTo>
                      <a:pt x="5708" y="422"/>
                    </a:lnTo>
                    <a:lnTo>
                      <a:pt x="5708" y="420"/>
                    </a:lnTo>
                    <a:lnTo>
                      <a:pt x="5710" y="418"/>
                    </a:lnTo>
                    <a:lnTo>
                      <a:pt x="5711" y="418"/>
                    </a:lnTo>
                    <a:lnTo>
                      <a:pt x="5713" y="415"/>
                    </a:lnTo>
                    <a:lnTo>
                      <a:pt x="5715" y="415"/>
                    </a:lnTo>
                    <a:lnTo>
                      <a:pt x="5715" y="412"/>
                    </a:lnTo>
                    <a:lnTo>
                      <a:pt x="5718" y="412"/>
                    </a:lnTo>
                    <a:lnTo>
                      <a:pt x="5718" y="412"/>
                    </a:lnTo>
                    <a:lnTo>
                      <a:pt x="5720" y="412"/>
                    </a:lnTo>
                    <a:lnTo>
                      <a:pt x="5721" y="408"/>
                    </a:lnTo>
                    <a:lnTo>
                      <a:pt x="5723" y="410"/>
                    </a:lnTo>
                    <a:lnTo>
                      <a:pt x="5725" y="407"/>
                    </a:lnTo>
                    <a:lnTo>
                      <a:pt x="5725" y="405"/>
                    </a:lnTo>
                    <a:lnTo>
                      <a:pt x="5726" y="403"/>
                    </a:lnTo>
                    <a:lnTo>
                      <a:pt x="5728" y="402"/>
                    </a:lnTo>
                    <a:lnTo>
                      <a:pt x="5730" y="402"/>
                    </a:lnTo>
                    <a:lnTo>
                      <a:pt x="5731" y="400"/>
                    </a:lnTo>
                    <a:lnTo>
                      <a:pt x="5731" y="398"/>
                    </a:lnTo>
                    <a:lnTo>
                      <a:pt x="5733" y="397"/>
                    </a:lnTo>
                    <a:lnTo>
                      <a:pt x="5735" y="395"/>
                    </a:lnTo>
                    <a:lnTo>
                      <a:pt x="5736" y="397"/>
                    </a:lnTo>
                    <a:lnTo>
                      <a:pt x="5738" y="395"/>
                    </a:lnTo>
                    <a:lnTo>
                      <a:pt x="5738" y="393"/>
                    </a:lnTo>
                    <a:lnTo>
                      <a:pt x="5741" y="392"/>
                    </a:lnTo>
                    <a:lnTo>
                      <a:pt x="5741" y="388"/>
                    </a:lnTo>
                    <a:lnTo>
                      <a:pt x="5743" y="388"/>
                    </a:lnTo>
                    <a:lnTo>
                      <a:pt x="5745" y="387"/>
                    </a:lnTo>
                    <a:lnTo>
                      <a:pt x="5746" y="387"/>
                    </a:lnTo>
                    <a:lnTo>
                      <a:pt x="5748" y="383"/>
                    </a:lnTo>
                    <a:lnTo>
                      <a:pt x="5748" y="385"/>
                    </a:lnTo>
                    <a:lnTo>
                      <a:pt x="5750" y="382"/>
                    </a:lnTo>
                    <a:lnTo>
                      <a:pt x="5751" y="380"/>
                    </a:lnTo>
                    <a:lnTo>
                      <a:pt x="5753" y="382"/>
                    </a:lnTo>
                    <a:lnTo>
                      <a:pt x="5755" y="380"/>
                    </a:lnTo>
                    <a:lnTo>
                      <a:pt x="5755" y="375"/>
                    </a:lnTo>
                    <a:lnTo>
                      <a:pt x="5756" y="373"/>
                    </a:lnTo>
                    <a:lnTo>
                      <a:pt x="5758" y="373"/>
                    </a:lnTo>
                    <a:lnTo>
                      <a:pt x="5760" y="373"/>
                    </a:lnTo>
                    <a:lnTo>
                      <a:pt x="5761" y="372"/>
                    </a:lnTo>
                    <a:lnTo>
                      <a:pt x="5761" y="370"/>
                    </a:lnTo>
                    <a:lnTo>
                      <a:pt x="5763" y="370"/>
                    </a:lnTo>
                    <a:lnTo>
                      <a:pt x="5765" y="370"/>
                    </a:lnTo>
                    <a:lnTo>
                      <a:pt x="5766" y="368"/>
                    </a:lnTo>
                    <a:lnTo>
                      <a:pt x="5768" y="367"/>
                    </a:lnTo>
                    <a:lnTo>
                      <a:pt x="5768" y="363"/>
                    </a:lnTo>
                    <a:lnTo>
                      <a:pt x="5770" y="365"/>
                    </a:lnTo>
                    <a:lnTo>
                      <a:pt x="5771" y="360"/>
                    </a:lnTo>
                    <a:lnTo>
                      <a:pt x="5773" y="360"/>
                    </a:lnTo>
                    <a:lnTo>
                      <a:pt x="5775" y="357"/>
                    </a:lnTo>
                    <a:lnTo>
                      <a:pt x="5775" y="355"/>
                    </a:lnTo>
                    <a:lnTo>
                      <a:pt x="5776" y="355"/>
                    </a:lnTo>
                    <a:lnTo>
                      <a:pt x="5778" y="355"/>
                    </a:lnTo>
                    <a:lnTo>
                      <a:pt x="5780" y="352"/>
                    </a:lnTo>
                    <a:lnTo>
                      <a:pt x="5781" y="352"/>
                    </a:lnTo>
                    <a:lnTo>
                      <a:pt x="5781" y="350"/>
                    </a:lnTo>
                    <a:lnTo>
                      <a:pt x="5783" y="350"/>
                    </a:lnTo>
                    <a:lnTo>
                      <a:pt x="5785" y="350"/>
                    </a:lnTo>
                    <a:lnTo>
                      <a:pt x="5786" y="350"/>
                    </a:lnTo>
                    <a:lnTo>
                      <a:pt x="5788" y="347"/>
                    </a:lnTo>
                    <a:lnTo>
                      <a:pt x="5788" y="342"/>
                    </a:lnTo>
                    <a:lnTo>
                      <a:pt x="5790" y="343"/>
                    </a:lnTo>
                    <a:lnTo>
                      <a:pt x="5791" y="342"/>
                    </a:lnTo>
                    <a:lnTo>
                      <a:pt x="5793" y="340"/>
                    </a:lnTo>
                    <a:lnTo>
                      <a:pt x="5795" y="338"/>
                    </a:lnTo>
                    <a:lnTo>
                      <a:pt x="5795" y="338"/>
                    </a:lnTo>
                    <a:lnTo>
                      <a:pt x="5796" y="338"/>
                    </a:lnTo>
                    <a:lnTo>
                      <a:pt x="5798" y="335"/>
                    </a:lnTo>
                    <a:lnTo>
                      <a:pt x="5800" y="333"/>
                    </a:lnTo>
                    <a:lnTo>
                      <a:pt x="5801" y="335"/>
                    </a:lnTo>
                    <a:lnTo>
                      <a:pt x="5801" y="332"/>
                    </a:lnTo>
                    <a:lnTo>
                      <a:pt x="5803" y="328"/>
                    </a:lnTo>
                    <a:lnTo>
                      <a:pt x="5805" y="328"/>
                    </a:lnTo>
                    <a:lnTo>
                      <a:pt x="5806" y="328"/>
                    </a:lnTo>
                    <a:lnTo>
                      <a:pt x="5808" y="328"/>
                    </a:lnTo>
                    <a:lnTo>
                      <a:pt x="5808" y="328"/>
                    </a:lnTo>
                    <a:lnTo>
                      <a:pt x="5810" y="325"/>
                    </a:lnTo>
                    <a:lnTo>
                      <a:pt x="5811" y="322"/>
                    </a:lnTo>
                    <a:lnTo>
                      <a:pt x="5811" y="322"/>
                    </a:lnTo>
                    <a:lnTo>
                      <a:pt x="5815" y="323"/>
                    </a:lnTo>
                    <a:lnTo>
                      <a:pt x="5815" y="318"/>
                    </a:lnTo>
                    <a:lnTo>
                      <a:pt x="5816" y="318"/>
                    </a:lnTo>
                    <a:lnTo>
                      <a:pt x="5818" y="317"/>
                    </a:lnTo>
                    <a:lnTo>
                      <a:pt x="5818" y="315"/>
                    </a:lnTo>
                    <a:lnTo>
                      <a:pt x="5820" y="315"/>
                    </a:lnTo>
                    <a:lnTo>
                      <a:pt x="5821" y="312"/>
                    </a:lnTo>
                    <a:lnTo>
                      <a:pt x="5823" y="312"/>
                    </a:lnTo>
                    <a:lnTo>
                      <a:pt x="5825" y="312"/>
                    </a:lnTo>
                    <a:lnTo>
                      <a:pt x="5825" y="310"/>
                    </a:lnTo>
                    <a:lnTo>
                      <a:pt x="5826" y="310"/>
                    </a:lnTo>
                    <a:lnTo>
                      <a:pt x="5828" y="307"/>
                    </a:lnTo>
                    <a:lnTo>
                      <a:pt x="5830" y="303"/>
                    </a:lnTo>
                    <a:lnTo>
                      <a:pt x="5831" y="305"/>
                    </a:lnTo>
                    <a:lnTo>
                      <a:pt x="5831" y="303"/>
                    </a:lnTo>
                    <a:lnTo>
                      <a:pt x="5833" y="303"/>
                    </a:lnTo>
                    <a:lnTo>
                      <a:pt x="5835" y="302"/>
                    </a:lnTo>
                    <a:lnTo>
                      <a:pt x="5835" y="302"/>
                    </a:lnTo>
                    <a:lnTo>
                      <a:pt x="5836" y="298"/>
                    </a:lnTo>
                    <a:lnTo>
                      <a:pt x="5838" y="293"/>
                    </a:lnTo>
                    <a:lnTo>
                      <a:pt x="5840" y="295"/>
                    </a:lnTo>
                    <a:lnTo>
                      <a:pt x="5841" y="295"/>
                    </a:lnTo>
                    <a:lnTo>
                      <a:pt x="5841" y="293"/>
                    </a:lnTo>
                    <a:lnTo>
                      <a:pt x="5843" y="290"/>
                    </a:lnTo>
                    <a:lnTo>
                      <a:pt x="5845" y="290"/>
                    </a:lnTo>
                    <a:lnTo>
                      <a:pt x="5846" y="288"/>
                    </a:lnTo>
                    <a:lnTo>
                      <a:pt x="5848" y="283"/>
                    </a:lnTo>
                    <a:lnTo>
                      <a:pt x="5848" y="283"/>
                    </a:lnTo>
                    <a:lnTo>
                      <a:pt x="5850" y="282"/>
                    </a:lnTo>
                    <a:lnTo>
                      <a:pt x="5851" y="283"/>
                    </a:lnTo>
                    <a:lnTo>
                      <a:pt x="5851" y="278"/>
                    </a:lnTo>
                    <a:lnTo>
                      <a:pt x="5853" y="282"/>
                    </a:lnTo>
                    <a:lnTo>
                      <a:pt x="5855" y="275"/>
                    </a:lnTo>
                    <a:lnTo>
                      <a:pt x="5856" y="280"/>
                    </a:lnTo>
                    <a:lnTo>
                      <a:pt x="5858" y="278"/>
                    </a:lnTo>
                    <a:lnTo>
                      <a:pt x="5858" y="283"/>
                    </a:lnTo>
                    <a:lnTo>
                      <a:pt x="5860" y="288"/>
                    </a:lnTo>
                    <a:lnTo>
                      <a:pt x="5861" y="283"/>
                    </a:lnTo>
                    <a:lnTo>
                      <a:pt x="5861" y="273"/>
                    </a:lnTo>
                    <a:lnTo>
                      <a:pt x="5863" y="280"/>
                    </a:lnTo>
                    <a:lnTo>
                      <a:pt x="5865" y="275"/>
                    </a:lnTo>
                    <a:lnTo>
                      <a:pt x="5866" y="272"/>
                    </a:lnTo>
                    <a:lnTo>
                      <a:pt x="5868" y="270"/>
                    </a:lnTo>
                    <a:lnTo>
                      <a:pt x="5868" y="268"/>
                    </a:lnTo>
                    <a:lnTo>
                      <a:pt x="5870" y="268"/>
                    </a:lnTo>
                    <a:lnTo>
                      <a:pt x="5871" y="270"/>
                    </a:lnTo>
                    <a:lnTo>
                      <a:pt x="5871" y="268"/>
                    </a:lnTo>
                    <a:lnTo>
                      <a:pt x="5873" y="268"/>
                    </a:lnTo>
                    <a:lnTo>
                      <a:pt x="5875" y="267"/>
                    </a:lnTo>
                    <a:lnTo>
                      <a:pt x="5876" y="267"/>
                    </a:lnTo>
                    <a:lnTo>
                      <a:pt x="5878" y="263"/>
                    </a:lnTo>
                    <a:lnTo>
                      <a:pt x="5878" y="263"/>
                    </a:lnTo>
                    <a:lnTo>
                      <a:pt x="5880" y="263"/>
                    </a:lnTo>
                    <a:lnTo>
                      <a:pt x="5881" y="262"/>
                    </a:lnTo>
                    <a:lnTo>
                      <a:pt x="5881" y="262"/>
                    </a:lnTo>
                    <a:lnTo>
                      <a:pt x="5883" y="260"/>
                    </a:lnTo>
                    <a:lnTo>
                      <a:pt x="5885" y="257"/>
                    </a:lnTo>
                    <a:lnTo>
                      <a:pt x="5886" y="257"/>
                    </a:lnTo>
                    <a:lnTo>
                      <a:pt x="5888" y="257"/>
                    </a:lnTo>
                    <a:lnTo>
                      <a:pt x="5888" y="255"/>
                    </a:lnTo>
                    <a:lnTo>
                      <a:pt x="5890" y="255"/>
                    </a:lnTo>
                    <a:lnTo>
                      <a:pt x="5891" y="252"/>
                    </a:lnTo>
                    <a:lnTo>
                      <a:pt x="5891" y="252"/>
                    </a:lnTo>
                    <a:lnTo>
                      <a:pt x="5893" y="250"/>
                    </a:lnTo>
                    <a:lnTo>
                      <a:pt x="5895" y="248"/>
                    </a:lnTo>
                    <a:lnTo>
                      <a:pt x="5895" y="245"/>
                    </a:lnTo>
                    <a:lnTo>
                      <a:pt x="5898" y="245"/>
                    </a:lnTo>
                    <a:lnTo>
                      <a:pt x="5898" y="243"/>
                    </a:lnTo>
                    <a:lnTo>
                      <a:pt x="5900" y="242"/>
                    </a:lnTo>
                    <a:lnTo>
                      <a:pt x="5901" y="242"/>
                    </a:lnTo>
                    <a:lnTo>
                      <a:pt x="5901" y="240"/>
                    </a:lnTo>
                    <a:lnTo>
                      <a:pt x="5903" y="238"/>
                    </a:lnTo>
                    <a:lnTo>
                      <a:pt x="5905" y="237"/>
                    </a:lnTo>
                    <a:lnTo>
                      <a:pt x="5905" y="235"/>
                    </a:lnTo>
                    <a:lnTo>
                      <a:pt x="5906" y="232"/>
                    </a:lnTo>
                    <a:lnTo>
                      <a:pt x="5908" y="232"/>
                    </a:lnTo>
                    <a:lnTo>
                      <a:pt x="5910" y="232"/>
                    </a:lnTo>
                    <a:lnTo>
                      <a:pt x="5911" y="232"/>
                    </a:lnTo>
                    <a:lnTo>
                      <a:pt x="5911" y="230"/>
                    </a:lnTo>
                    <a:lnTo>
                      <a:pt x="5913" y="230"/>
                    </a:lnTo>
                    <a:lnTo>
                      <a:pt x="5915" y="228"/>
                    </a:lnTo>
                    <a:lnTo>
                      <a:pt x="5915" y="228"/>
                    </a:lnTo>
                    <a:lnTo>
                      <a:pt x="5916" y="227"/>
                    </a:lnTo>
                    <a:lnTo>
                      <a:pt x="5918" y="223"/>
                    </a:lnTo>
                    <a:lnTo>
                      <a:pt x="5918" y="223"/>
                    </a:lnTo>
                    <a:lnTo>
                      <a:pt x="5920" y="223"/>
                    </a:lnTo>
                    <a:lnTo>
                      <a:pt x="5921" y="223"/>
                    </a:lnTo>
                    <a:lnTo>
                      <a:pt x="5923" y="222"/>
                    </a:lnTo>
                    <a:lnTo>
                      <a:pt x="5925" y="220"/>
                    </a:lnTo>
                    <a:lnTo>
                      <a:pt x="5925" y="220"/>
                    </a:lnTo>
                    <a:lnTo>
                      <a:pt x="5926" y="217"/>
                    </a:lnTo>
                    <a:lnTo>
                      <a:pt x="5928" y="217"/>
                    </a:lnTo>
                    <a:lnTo>
                      <a:pt x="5928" y="218"/>
                    </a:lnTo>
                    <a:lnTo>
                      <a:pt x="5930" y="215"/>
                    </a:lnTo>
                    <a:lnTo>
                      <a:pt x="5931" y="213"/>
                    </a:lnTo>
                    <a:lnTo>
                      <a:pt x="5931" y="213"/>
                    </a:lnTo>
                    <a:lnTo>
                      <a:pt x="5933" y="212"/>
                    </a:lnTo>
                    <a:lnTo>
                      <a:pt x="5935" y="208"/>
                    </a:lnTo>
                    <a:lnTo>
                      <a:pt x="5935" y="208"/>
                    </a:lnTo>
                    <a:lnTo>
                      <a:pt x="5938" y="207"/>
                    </a:lnTo>
                    <a:lnTo>
                      <a:pt x="5938" y="208"/>
                    </a:lnTo>
                    <a:lnTo>
                      <a:pt x="5940" y="205"/>
                    </a:lnTo>
                    <a:lnTo>
                      <a:pt x="5941" y="203"/>
                    </a:lnTo>
                    <a:lnTo>
                      <a:pt x="5941" y="203"/>
                    </a:lnTo>
                    <a:lnTo>
                      <a:pt x="5943" y="203"/>
                    </a:lnTo>
                    <a:lnTo>
                      <a:pt x="5945" y="202"/>
                    </a:lnTo>
                    <a:lnTo>
                      <a:pt x="5945" y="198"/>
                    </a:lnTo>
                    <a:lnTo>
                      <a:pt x="5946" y="197"/>
                    </a:lnTo>
                    <a:lnTo>
                      <a:pt x="5948" y="195"/>
                    </a:lnTo>
                    <a:lnTo>
                      <a:pt x="5948" y="193"/>
                    </a:lnTo>
                    <a:lnTo>
                      <a:pt x="5950" y="193"/>
                    </a:lnTo>
                    <a:lnTo>
                      <a:pt x="5951" y="192"/>
                    </a:lnTo>
                    <a:lnTo>
                      <a:pt x="5951" y="192"/>
                    </a:lnTo>
                    <a:lnTo>
                      <a:pt x="5953" y="188"/>
                    </a:lnTo>
                    <a:lnTo>
                      <a:pt x="5955" y="187"/>
                    </a:lnTo>
                    <a:lnTo>
                      <a:pt x="5956" y="187"/>
                    </a:lnTo>
                    <a:lnTo>
                      <a:pt x="5958" y="187"/>
                    </a:lnTo>
                    <a:lnTo>
                      <a:pt x="5958" y="185"/>
                    </a:lnTo>
                    <a:lnTo>
                      <a:pt x="5960" y="183"/>
                    </a:lnTo>
                    <a:lnTo>
                      <a:pt x="5961" y="183"/>
                    </a:lnTo>
                    <a:lnTo>
                      <a:pt x="5961" y="180"/>
                    </a:lnTo>
                    <a:lnTo>
                      <a:pt x="5963" y="180"/>
                    </a:lnTo>
                    <a:lnTo>
                      <a:pt x="5965" y="180"/>
                    </a:lnTo>
                    <a:lnTo>
                      <a:pt x="5965" y="177"/>
                    </a:lnTo>
                    <a:lnTo>
                      <a:pt x="5966" y="175"/>
                    </a:lnTo>
                    <a:lnTo>
                      <a:pt x="5968" y="175"/>
                    </a:lnTo>
                    <a:lnTo>
                      <a:pt x="5968" y="174"/>
                    </a:lnTo>
                    <a:lnTo>
                      <a:pt x="5970" y="172"/>
                    </a:lnTo>
                    <a:lnTo>
                      <a:pt x="5971" y="170"/>
                    </a:lnTo>
                    <a:lnTo>
                      <a:pt x="5971" y="170"/>
                    </a:lnTo>
                    <a:lnTo>
                      <a:pt x="5973" y="170"/>
                    </a:lnTo>
                    <a:lnTo>
                      <a:pt x="5975" y="169"/>
                    </a:lnTo>
                    <a:lnTo>
                      <a:pt x="5976" y="167"/>
                    </a:lnTo>
                    <a:lnTo>
                      <a:pt x="5978" y="167"/>
                    </a:lnTo>
                    <a:lnTo>
                      <a:pt x="5978" y="165"/>
                    </a:lnTo>
                    <a:lnTo>
                      <a:pt x="5980" y="165"/>
                    </a:lnTo>
                    <a:lnTo>
                      <a:pt x="5981" y="164"/>
                    </a:lnTo>
                    <a:lnTo>
                      <a:pt x="5981" y="162"/>
                    </a:lnTo>
                    <a:lnTo>
                      <a:pt x="5983" y="159"/>
                    </a:lnTo>
                    <a:lnTo>
                      <a:pt x="5985" y="159"/>
                    </a:lnTo>
                    <a:lnTo>
                      <a:pt x="5985" y="159"/>
                    </a:lnTo>
                    <a:lnTo>
                      <a:pt x="5986" y="157"/>
                    </a:lnTo>
                    <a:lnTo>
                      <a:pt x="5988" y="155"/>
                    </a:lnTo>
                    <a:lnTo>
                      <a:pt x="5988" y="154"/>
                    </a:lnTo>
                    <a:lnTo>
                      <a:pt x="5990" y="154"/>
                    </a:lnTo>
                    <a:lnTo>
                      <a:pt x="5991" y="152"/>
                    </a:lnTo>
                    <a:lnTo>
                      <a:pt x="5991" y="150"/>
                    </a:lnTo>
                    <a:lnTo>
                      <a:pt x="5993" y="150"/>
                    </a:lnTo>
                    <a:lnTo>
                      <a:pt x="5995" y="149"/>
                    </a:lnTo>
                    <a:lnTo>
                      <a:pt x="5995" y="149"/>
                    </a:lnTo>
                    <a:lnTo>
                      <a:pt x="5996" y="147"/>
                    </a:lnTo>
                    <a:lnTo>
                      <a:pt x="5998" y="144"/>
                    </a:lnTo>
                    <a:lnTo>
                      <a:pt x="5998" y="145"/>
                    </a:lnTo>
                    <a:lnTo>
                      <a:pt x="6000" y="142"/>
                    </a:lnTo>
                    <a:lnTo>
                      <a:pt x="6001" y="145"/>
                    </a:lnTo>
                    <a:lnTo>
                      <a:pt x="6001" y="144"/>
                    </a:lnTo>
                    <a:lnTo>
                      <a:pt x="6003" y="142"/>
                    </a:lnTo>
                    <a:lnTo>
                      <a:pt x="6005" y="140"/>
                    </a:lnTo>
                    <a:lnTo>
                      <a:pt x="6005" y="137"/>
                    </a:lnTo>
                    <a:lnTo>
                      <a:pt x="6006" y="137"/>
                    </a:lnTo>
                    <a:lnTo>
                      <a:pt x="6008" y="135"/>
                    </a:lnTo>
                    <a:lnTo>
                      <a:pt x="6008" y="135"/>
                    </a:lnTo>
                    <a:lnTo>
                      <a:pt x="6010" y="135"/>
                    </a:lnTo>
                    <a:lnTo>
                      <a:pt x="6011" y="134"/>
                    </a:lnTo>
                    <a:lnTo>
                      <a:pt x="6013" y="132"/>
                    </a:lnTo>
                    <a:lnTo>
                      <a:pt x="6015" y="132"/>
                    </a:lnTo>
                    <a:lnTo>
                      <a:pt x="6015" y="129"/>
                    </a:lnTo>
                    <a:lnTo>
                      <a:pt x="6016" y="129"/>
                    </a:lnTo>
                    <a:lnTo>
                      <a:pt x="6018" y="127"/>
                    </a:lnTo>
                    <a:lnTo>
                      <a:pt x="6018" y="127"/>
                    </a:lnTo>
                    <a:lnTo>
                      <a:pt x="6020" y="125"/>
                    </a:lnTo>
                    <a:lnTo>
                      <a:pt x="6021" y="125"/>
                    </a:lnTo>
                    <a:lnTo>
                      <a:pt x="6021" y="119"/>
                    </a:lnTo>
                    <a:lnTo>
                      <a:pt x="6023" y="115"/>
                    </a:lnTo>
                    <a:lnTo>
                      <a:pt x="6025" y="112"/>
                    </a:lnTo>
                    <a:lnTo>
                      <a:pt x="6025" y="114"/>
                    </a:lnTo>
                    <a:lnTo>
                      <a:pt x="6026" y="115"/>
                    </a:lnTo>
                    <a:lnTo>
                      <a:pt x="6028" y="115"/>
                    </a:lnTo>
                    <a:lnTo>
                      <a:pt x="6028" y="114"/>
                    </a:lnTo>
                    <a:lnTo>
                      <a:pt x="6029" y="112"/>
                    </a:lnTo>
                    <a:lnTo>
                      <a:pt x="6031" y="114"/>
                    </a:lnTo>
                    <a:lnTo>
                      <a:pt x="6031" y="114"/>
                    </a:lnTo>
                    <a:lnTo>
                      <a:pt x="6033" y="114"/>
                    </a:lnTo>
                    <a:lnTo>
                      <a:pt x="6034" y="110"/>
                    </a:lnTo>
                    <a:lnTo>
                      <a:pt x="6034" y="109"/>
                    </a:lnTo>
                    <a:lnTo>
                      <a:pt x="6036" y="110"/>
                    </a:lnTo>
                    <a:lnTo>
                      <a:pt x="6038" y="107"/>
                    </a:lnTo>
                    <a:lnTo>
                      <a:pt x="6038" y="107"/>
                    </a:lnTo>
                    <a:lnTo>
                      <a:pt x="6039" y="105"/>
                    </a:lnTo>
                    <a:lnTo>
                      <a:pt x="6041" y="104"/>
                    </a:lnTo>
                    <a:lnTo>
                      <a:pt x="6041" y="102"/>
                    </a:lnTo>
                    <a:lnTo>
                      <a:pt x="6043" y="102"/>
                    </a:lnTo>
                    <a:lnTo>
                      <a:pt x="6044" y="100"/>
                    </a:lnTo>
                    <a:lnTo>
                      <a:pt x="6044" y="100"/>
                    </a:lnTo>
                    <a:lnTo>
                      <a:pt x="6046" y="97"/>
                    </a:lnTo>
                    <a:lnTo>
                      <a:pt x="6048" y="97"/>
                    </a:lnTo>
                    <a:lnTo>
                      <a:pt x="6048" y="95"/>
                    </a:lnTo>
                    <a:lnTo>
                      <a:pt x="6049" y="97"/>
                    </a:lnTo>
                    <a:lnTo>
                      <a:pt x="6051" y="94"/>
                    </a:lnTo>
                    <a:lnTo>
                      <a:pt x="6051" y="95"/>
                    </a:lnTo>
                    <a:lnTo>
                      <a:pt x="6053" y="95"/>
                    </a:lnTo>
                    <a:lnTo>
                      <a:pt x="6054" y="92"/>
                    </a:lnTo>
                    <a:lnTo>
                      <a:pt x="6054" y="87"/>
                    </a:lnTo>
                    <a:lnTo>
                      <a:pt x="6056" y="90"/>
                    </a:lnTo>
                    <a:lnTo>
                      <a:pt x="6058" y="89"/>
                    </a:lnTo>
                    <a:lnTo>
                      <a:pt x="6058" y="84"/>
                    </a:lnTo>
                    <a:lnTo>
                      <a:pt x="6059" y="87"/>
                    </a:lnTo>
                    <a:lnTo>
                      <a:pt x="6061" y="82"/>
                    </a:lnTo>
                    <a:lnTo>
                      <a:pt x="6061" y="82"/>
                    </a:lnTo>
                    <a:lnTo>
                      <a:pt x="6063" y="80"/>
                    </a:lnTo>
                    <a:lnTo>
                      <a:pt x="6064" y="80"/>
                    </a:lnTo>
                    <a:lnTo>
                      <a:pt x="6064" y="79"/>
                    </a:lnTo>
                    <a:lnTo>
                      <a:pt x="6066" y="79"/>
                    </a:lnTo>
                    <a:lnTo>
                      <a:pt x="6068" y="77"/>
                    </a:lnTo>
                    <a:lnTo>
                      <a:pt x="6068" y="75"/>
                    </a:lnTo>
                    <a:lnTo>
                      <a:pt x="6069" y="75"/>
                    </a:lnTo>
                    <a:lnTo>
                      <a:pt x="6071" y="77"/>
                    </a:lnTo>
                    <a:lnTo>
                      <a:pt x="6071" y="72"/>
                    </a:lnTo>
                    <a:lnTo>
                      <a:pt x="6071" y="70"/>
                    </a:lnTo>
                    <a:lnTo>
                      <a:pt x="6073" y="67"/>
                    </a:lnTo>
                    <a:lnTo>
                      <a:pt x="6074" y="67"/>
                    </a:lnTo>
                    <a:lnTo>
                      <a:pt x="6074" y="67"/>
                    </a:lnTo>
                    <a:lnTo>
                      <a:pt x="6076" y="67"/>
                    </a:lnTo>
                    <a:lnTo>
                      <a:pt x="6078" y="67"/>
                    </a:lnTo>
                    <a:lnTo>
                      <a:pt x="6078" y="65"/>
                    </a:lnTo>
                    <a:lnTo>
                      <a:pt x="6079" y="64"/>
                    </a:lnTo>
                    <a:lnTo>
                      <a:pt x="6081" y="62"/>
                    </a:lnTo>
                    <a:lnTo>
                      <a:pt x="6081" y="62"/>
                    </a:lnTo>
                    <a:lnTo>
                      <a:pt x="6083" y="62"/>
                    </a:lnTo>
                    <a:lnTo>
                      <a:pt x="6084" y="62"/>
                    </a:lnTo>
                    <a:lnTo>
                      <a:pt x="6084" y="59"/>
                    </a:lnTo>
                    <a:lnTo>
                      <a:pt x="6086" y="60"/>
                    </a:lnTo>
                    <a:lnTo>
                      <a:pt x="6088" y="57"/>
                    </a:lnTo>
                    <a:lnTo>
                      <a:pt x="6088" y="55"/>
                    </a:lnTo>
                    <a:lnTo>
                      <a:pt x="6089" y="57"/>
                    </a:lnTo>
                    <a:lnTo>
                      <a:pt x="6091" y="54"/>
                    </a:lnTo>
                    <a:lnTo>
                      <a:pt x="6091" y="54"/>
                    </a:lnTo>
                    <a:lnTo>
                      <a:pt x="6093" y="54"/>
                    </a:lnTo>
                    <a:lnTo>
                      <a:pt x="6094" y="50"/>
                    </a:lnTo>
                    <a:lnTo>
                      <a:pt x="6094" y="50"/>
                    </a:lnTo>
                    <a:lnTo>
                      <a:pt x="6096" y="47"/>
                    </a:lnTo>
                    <a:lnTo>
                      <a:pt x="6098" y="45"/>
                    </a:lnTo>
                    <a:lnTo>
                      <a:pt x="6098" y="44"/>
                    </a:lnTo>
                    <a:lnTo>
                      <a:pt x="6099" y="45"/>
                    </a:lnTo>
                    <a:lnTo>
                      <a:pt x="6101" y="42"/>
                    </a:lnTo>
                    <a:lnTo>
                      <a:pt x="6101" y="40"/>
                    </a:lnTo>
                    <a:lnTo>
                      <a:pt x="6103" y="37"/>
                    </a:lnTo>
                    <a:lnTo>
                      <a:pt x="6104" y="37"/>
                    </a:lnTo>
                    <a:lnTo>
                      <a:pt x="6104" y="35"/>
                    </a:lnTo>
                    <a:lnTo>
                      <a:pt x="6104" y="37"/>
                    </a:lnTo>
                    <a:lnTo>
                      <a:pt x="6106" y="34"/>
                    </a:lnTo>
                    <a:lnTo>
                      <a:pt x="6108" y="34"/>
                    </a:lnTo>
                    <a:lnTo>
                      <a:pt x="6108" y="32"/>
                    </a:lnTo>
                    <a:lnTo>
                      <a:pt x="6109" y="34"/>
                    </a:lnTo>
                    <a:lnTo>
                      <a:pt x="6111" y="30"/>
                    </a:lnTo>
                    <a:lnTo>
                      <a:pt x="6111" y="30"/>
                    </a:lnTo>
                    <a:lnTo>
                      <a:pt x="6113" y="32"/>
                    </a:lnTo>
                    <a:lnTo>
                      <a:pt x="6114" y="29"/>
                    </a:lnTo>
                    <a:lnTo>
                      <a:pt x="6114" y="27"/>
                    </a:lnTo>
                    <a:lnTo>
                      <a:pt x="6116" y="25"/>
                    </a:lnTo>
                    <a:lnTo>
                      <a:pt x="6118" y="24"/>
                    </a:lnTo>
                    <a:lnTo>
                      <a:pt x="6118" y="22"/>
                    </a:lnTo>
                    <a:lnTo>
                      <a:pt x="6119" y="20"/>
                    </a:lnTo>
                    <a:lnTo>
                      <a:pt x="6121" y="19"/>
                    </a:lnTo>
                    <a:lnTo>
                      <a:pt x="6121" y="17"/>
                    </a:lnTo>
                    <a:lnTo>
                      <a:pt x="6123" y="17"/>
                    </a:lnTo>
                    <a:lnTo>
                      <a:pt x="6124" y="17"/>
                    </a:lnTo>
                    <a:lnTo>
                      <a:pt x="6124" y="15"/>
                    </a:lnTo>
                    <a:lnTo>
                      <a:pt x="6124" y="15"/>
                    </a:lnTo>
                    <a:lnTo>
                      <a:pt x="6126" y="15"/>
                    </a:lnTo>
                    <a:lnTo>
                      <a:pt x="6128" y="14"/>
                    </a:lnTo>
                    <a:lnTo>
                      <a:pt x="6128" y="14"/>
                    </a:lnTo>
                    <a:lnTo>
                      <a:pt x="6129" y="10"/>
                    </a:lnTo>
                    <a:lnTo>
                      <a:pt x="6131" y="10"/>
                    </a:lnTo>
                    <a:lnTo>
                      <a:pt x="6131" y="7"/>
                    </a:lnTo>
                    <a:lnTo>
                      <a:pt x="6133" y="7"/>
                    </a:lnTo>
                    <a:lnTo>
                      <a:pt x="6134" y="9"/>
                    </a:lnTo>
                    <a:lnTo>
                      <a:pt x="6134" y="7"/>
                    </a:lnTo>
                    <a:lnTo>
                      <a:pt x="6136" y="5"/>
                    </a:lnTo>
                    <a:lnTo>
                      <a:pt x="6138" y="7"/>
                    </a:lnTo>
                    <a:lnTo>
                      <a:pt x="6138" y="7"/>
                    </a:lnTo>
                    <a:lnTo>
                      <a:pt x="6139" y="7"/>
                    </a:lnTo>
                    <a:lnTo>
                      <a:pt x="6141" y="2"/>
                    </a:lnTo>
                    <a:lnTo>
                      <a:pt x="6141" y="2"/>
                    </a:lnTo>
                    <a:lnTo>
                      <a:pt x="6141" y="2"/>
                    </a:lnTo>
                    <a:lnTo>
                      <a:pt x="6143" y="4"/>
                    </a:lnTo>
                    <a:lnTo>
                      <a:pt x="6144" y="2"/>
                    </a:lnTo>
                    <a:lnTo>
                      <a:pt x="6144" y="0"/>
                    </a:lnTo>
                    <a:lnTo>
                      <a:pt x="6146" y="0"/>
                    </a:lnTo>
                    <a:lnTo>
                      <a:pt x="6148" y="0"/>
                    </a:lnTo>
                    <a:lnTo>
                      <a:pt x="6148" y="0"/>
                    </a:lnTo>
                    <a:lnTo>
                      <a:pt x="6148" y="0"/>
                    </a:lnTo>
                  </a:path>
                </a:pathLst>
              </a:custGeom>
              <a:noFill/>
              <a:ln w="1079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625"/>
              <p:cNvSpPr>
                <a:spLocks noEditPoints="1"/>
              </p:cNvSpPr>
              <p:nvPr/>
            </p:nvSpPr>
            <p:spPr bwMode="auto">
              <a:xfrm>
                <a:off x="1628" y="3254"/>
                <a:ext cx="67" cy="57"/>
              </a:xfrm>
              <a:custGeom>
                <a:avLst/>
                <a:gdLst>
                  <a:gd name="T0" fmla="*/ 0 w 334"/>
                  <a:gd name="T1" fmla="*/ 286 h 286"/>
                  <a:gd name="T2" fmla="*/ 167 w 334"/>
                  <a:gd name="T3" fmla="*/ 0 h 286"/>
                  <a:gd name="T4" fmla="*/ 334 w 334"/>
                  <a:gd name="T5" fmla="*/ 286 h 286"/>
                  <a:gd name="T6" fmla="*/ 0 w 334"/>
                  <a:gd name="T7" fmla="*/ 286 h 286"/>
                  <a:gd name="T8" fmla="*/ 167 w 334"/>
                  <a:gd name="T9" fmla="*/ 27 h 286"/>
                  <a:gd name="T10" fmla="*/ 25 w 334"/>
                  <a:gd name="T11" fmla="*/ 276 h 286"/>
                  <a:gd name="T12" fmla="*/ 309 w 334"/>
                  <a:gd name="T13" fmla="*/ 276 h 286"/>
                  <a:gd name="T14" fmla="*/ 167 w 334"/>
                  <a:gd name="T15" fmla="*/ 27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4" h="286">
                    <a:moveTo>
                      <a:pt x="0" y="286"/>
                    </a:moveTo>
                    <a:lnTo>
                      <a:pt x="167" y="0"/>
                    </a:lnTo>
                    <a:lnTo>
                      <a:pt x="334" y="286"/>
                    </a:lnTo>
                    <a:lnTo>
                      <a:pt x="0" y="286"/>
                    </a:lnTo>
                    <a:close/>
                    <a:moveTo>
                      <a:pt x="167" y="27"/>
                    </a:moveTo>
                    <a:lnTo>
                      <a:pt x="25" y="276"/>
                    </a:lnTo>
                    <a:lnTo>
                      <a:pt x="309" y="276"/>
                    </a:lnTo>
                    <a:lnTo>
                      <a:pt x="167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626"/>
              <p:cNvSpPr>
                <a:spLocks/>
              </p:cNvSpPr>
              <p:nvPr/>
            </p:nvSpPr>
            <p:spPr bwMode="auto">
              <a:xfrm>
                <a:off x="1628" y="3254"/>
                <a:ext cx="67" cy="57"/>
              </a:xfrm>
              <a:custGeom>
                <a:avLst/>
                <a:gdLst>
                  <a:gd name="T0" fmla="*/ 0 w 334"/>
                  <a:gd name="T1" fmla="*/ 286 h 286"/>
                  <a:gd name="T2" fmla="*/ 167 w 334"/>
                  <a:gd name="T3" fmla="*/ 0 h 286"/>
                  <a:gd name="T4" fmla="*/ 334 w 334"/>
                  <a:gd name="T5" fmla="*/ 286 h 286"/>
                  <a:gd name="T6" fmla="*/ 0 w 334"/>
                  <a:gd name="T7" fmla="*/ 28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4" h="286">
                    <a:moveTo>
                      <a:pt x="0" y="286"/>
                    </a:moveTo>
                    <a:lnTo>
                      <a:pt x="167" y="0"/>
                    </a:lnTo>
                    <a:lnTo>
                      <a:pt x="334" y="286"/>
                    </a:lnTo>
                    <a:lnTo>
                      <a:pt x="0" y="28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Freeform 627"/>
              <p:cNvSpPr>
                <a:spLocks/>
              </p:cNvSpPr>
              <p:nvPr/>
            </p:nvSpPr>
            <p:spPr bwMode="auto">
              <a:xfrm>
                <a:off x="1633" y="3259"/>
                <a:ext cx="57" cy="50"/>
              </a:xfrm>
              <a:custGeom>
                <a:avLst/>
                <a:gdLst>
                  <a:gd name="T0" fmla="*/ 142 w 284"/>
                  <a:gd name="T1" fmla="*/ 0 h 249"/>
                  <a:gd name="T2" fmla="*/ 0 w 284"/>
                  <a:gd name="T3" fmla="*/ 249 h 249"/>
                  <a:gd name="T4" fmla="*/ 284 w 284"/>
                  <a:gd name="T5" fmla="*/ 249 h 249"/>
                  <a:gd name="T6" fmla="*/ 142 w 284"/>
                  <a:gd name="T7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4" h="249">
                    <a:moveTo>
                      <a:pt x="142" y="0"/>
                    </a:moveTo>
                    <a:lnTo>
                      <a:pt x="0" y="249"/>
                    </a:lnTo>
                    <a:lnTo>
                      <a:pt x="284" y="249"/>
                    </a:lnTo>
                    <a:lnTo>
                      <a:pt x="14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Freeform 628"/>
              <p:cNvSpPr>
                <a:spLocks noEditPoints="1"/>
              </p:cNvSpPr>
              <p:nvPr/>
            </p:nvSpPr>
            <p:spPr bwMode="auto">
              <a:xfrm>
                <a:off x="2218" y="2872"/>
                <a:ext cx="67" cy="57"/>
              </a:xfrm>
              <a:custGeom>
                <a:avLst/>
                <a:gdLst>
                  <a:gd name="T0" fmla="*/ 0 w 333"/>
                  <a:gd name="T1" fmla="*/ 286 h 286"/>
                  <a:gd name="T2" fmla="*/ 166 w 333"/>
                  <a:gd name="T3" fmla="*/ 0 h 286"/>
                  <a:gd name="T4" fmla="*/ 333 w 333"/>
                  <a:gd name="T5" fmla="*/ 286 h 286"/>
                  <a:gd name="T6" fmla="*/ 0 w 333"/>
                  <a:gd name="T7" fmla="*/ 286 h 286"/>
                  <a:gd name="T8" fmla="*/ 166 w 333"/>
                  <a:gd name="T9" fmla="*/ 26 h 286"/>
                  <a:gd name="T10" fmla="*/ 25 w 333"/>
                  <a:gd name="T11" fmla="*/ 276 h 286"/>
                  <a:gd name="T12" fmla="*/ 308 w 333"/>
                  <a:gd name="T13" fmla="*/ 276 h 286"/>
                  <a:gd name="T14" fmla="*/ 166 w 333"/>
                  <a:gd name="T15" fmla="*/ 2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3" h="286">
                    <a:moveTo>
                      <a:pt x="0" y="286"/>
                    </a:moveTo>
                    <a:lnTo>
                      <a:pt x="166" y="0"/>
                    </a:lnTo>
                    <a:lnTo>
                      <a:pt x="333" y="286"/>
                    </a:lnTo>
                    <a:lnTo>
                      <a:pt x="0" y="286"/>
                    </a:lnTo>
                    <a:close/>
                    <a:moveTo>
                      <a:pt x="166" y="26"/>
                    </a:moveTo>
                    <a:lnTo>
                      <a:pt x="25" y="276"/>
                    </a:lnTo>
                    <a:lnTo>
                      <a:pt x="308" y="276"/>
                    </a:lnTo>
                    <a:lnTo>
                      <a:pt x="166" y="2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629"/>
              <p:cNvSpPr>
                <a:spLocks/>
              </p:cNvSpPr>
              <p:nvPr/>
            </p:nvSpPr>
            <p:spPr bwMode="auto">
              <a:xfrm>
                <a:off x="2218" y="2872"/>
                <a:ext cx="67" cy="57"/>
              </a:xfrm>
              <a:custGeom>
                <a:avLst/>
                <a:gdLst>
                  <a:gd name="T0" fmla="*/ 0 w 333"/>
                  <a:gd name="T1" fmla="*/ 286 h 286"/>
                  <a:gd name="T2" fmla="*/ 166 w 333"/>
                  <a:gd name="T3" fmla="*/ 0 h 286"/>
                  <a:gd name="T4" fmla="*/ 333 w 333"/>
                  <a:gd name="T5" fmla="*/ 286 h 286"/>
                  <a:gd name="T6" fmla="*/ 0 w 333"/>
                  <a:gd name="T7" fmla="*/ 28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3" h="286">
                    <a:moveTo>
                      <a:pt x="0" y="286"/>
                    </a:moveTo>
                    <a:lnTo>
                      <a:pt x="166" y="0"/>
                    </a:lnTo>
                    <a:lnTo>
                      <a:pt x="333" y="286"/>
                    </a:lnTo>
                    <a:lnTo>
                      <a:pt x="0" y="28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Freeform 630"/>
              <p:cNvSpPr>
                <a:spLocks/>
              </p:cNvSpPr>
              <p:nvPr/>
            </p:nvSpPr>
            <p:spPr bwMode="auto">
              <a:xfrm>
                <a:off x="2223" y="2878"/>
                <a:ext cx="57" cy="49"/>
              </a:xfrm>
              <a:custGeom>
                <a:avLst/>
                <a:gdLst>
                  <a:gd name="T0" fmla="*/ 141 w 283"/>
                  <a:gd name="T1" fmla="*/ 0 h 250"/>
                  <a:gd name="T2" fmla="*/ 0 w 283"/>
                  <a:gd name="T3" fmla="*/ 250 h 250"/>
                  <a:gd name="T4" fmla="*/ 283 w 283"/>
                  <a:gd name="T5" fmla="*/ 250 h 250"/>
                  <a:gd name="T6" fmla="*/ 141 w 283"/>
                  <a:gd name="T7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3" h="250">
                    <a:moveTo>
                      <a:pt x="141" y="0"/>
                    </a:moveTo>
                    <a:lnTo>
                      <a:pt x="0" y="250"/>
                    </a:lnTo>
                    <a:lnTo>
                      <a:pt x="283" y="250"/>
                    </a:lnTo>
                    <a:lnTo>
                      <a:pt x="141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Freeform 631"/>
              <p:cNvSpPr>
                <a:spLocks noEditPoints="1"/>
              </p:cNvSpPr>
              <p:nvPr/>
            </p:nvSpPr>
            <p:spPr bwMode="auto">
              <a:xfrm>
                <a:off x="2531" y="2625"/>
                <a:ext cx="67" cy="57"/>
              </a:xfrm>
              <a:custGeom>
                <a:avLst/>
                <a:gdLst>
                  <a:gd name="T0" fmla="*/ 0 w 333"/>
                  <a:gd name="T1" fmla="*/ 286 h 286"/>
                  <a:gd name="T2" fmla="*/ 167 w 333"/>
                  <a:gd name="T3" fmla="*/ 0 h 286"/>
                  <a:gd name="T4" fmla="*/ 333 w 333"/>
                  <a:gd name="T5" fmla="*/ 286 h 286"/>
                  <a:gd name="T6" fmla="*/ 0 w 333"/>
                  <a:gd name="T7" fmla="*/ 286 h 286"/>
                  <a:gd name="T8" fmla="*/ 167 w 333"/>
                  <a:gd name="T9" fmla="*/ 27 h 286"/>
                  <a:gd name="T10" fmla="*/ 25 w 333"/>
                  <a:gd name="T11" fmla="*/ 276 h 286"/>
                  <a:gd name="T12" fmla="*/ 308 w 333"/>
                  <a:gd name="T13" fmla="*/ 276 h 286"/>
                  <a:gd name="T14" fmla="*/ 167 w 333"/>
                  <a:gd name="T15" fmla="*/ 27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3" h="286">
                    <a:moveTo>
                      <a:pt x="0" y="286"/>
                    </a:moveTo>
                    <a:lnTo>
                      <a:pt x="167" y="0"/>
                    </a:lnTo>
                    <a:lnTo>
                      <a:pt x="333" y="286"/>
                    </a:lnTo>
                    <a:lnTo>
                      <a:pt x="0" y="286"/>
                    </a:lnTo>
                    <a:close/>
                    <a:moveTo>
                      <a:pt x="167" y="27"/>
                    </a:moveTo>
                    <a:lnTo>
                      <a:pt x="25" y="276"/>
                    </a:lnTo>
                    <a:lnTo>
                      <a:pt x="308" y="276"/>
                    </a:lnTo>
                    <a:lnTo>
                      <a:pt x="167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Freeform 632"/>
              <p:cNvSpPr>
                <a:spLocks/>
              </p:cNvSpPr>
              <p:nvPr/>
            </p:nvSpPr>
            <p:spPr bwMode="auto">
              <a:xfrm>
                <a:off x="2531" y="2625"/>
                <a:ext cx="67" cy="57"/>
              </a:xfrm>
              <a:custGeom>
                <a:avLst/>
                <a:gdLst>
                  <a:gd name="T0" fmla="*/ 0 w 333"/>
                  <a:gd name="T1" fmla="*/ 286 h 286"/>
                  <a:gd name="T2" fmla="*/ 167 w 333"/>
                  <a:gd name="T3" fmla="*/ 0 h 286"/>
                  <a:gd name="T4" fmla="*/ 333 w 333"/>
                  <a:gd name="T5" fmla="*/ 286 h 286"/>
                  <a:gd name="T6" fmla="*/ 0 w 333"/>
                  <a:gd name="T7" fmla="*/ 28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3" h="286">
                    <a:moveTo>
                      <a:pt x="0" y="286"/>
                    </a:moveTo>
                    <a:lnTo>
                      <a:pt x="167" y="0"/>
                    </a:lnTo>
                    <a:lnTo>
                      <a:pt x="333" y="286"/>
                    </a:lnTo>
                    <a:lnTo>
                      <a:pt x="0" y="28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Freeform 633"/>
              <p:cNvSpPr>
                <a:spLocks/>
              </p:cNvSpPr>
              <p:nvPr/>
            </p:nvSpPr>
            <p:spPr bwMode="auto">
              <a:xfrm>
                <a:off x="2536" y="2630"/>
                <a:ext cx="57" cy="50"/>
              </a:xfrm>
              <a:custGeom>
                <a:avLst/>
                <a:gdLst>
                  <a:gd name="T0" fmla="*/ 142 w 283"/>
                  <a:gd name="T1" fmla="*/ 0 h 249"/>
                  <a:gd name="T2" fmla="*/ 0 w 283"/>
                  <a:gd name="T3" fmla="*/ 249 h 249"/>
                  <a:gd name="T4" fmla="*/ 283 w 283"/>
                  <a:gd name="T5" fmla="*/ 249 h 249"/>
                  <a:gd name="T6" fmla="*/ 142 w 283"/>
                  <a:gd name="T7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3" h="249">
                    <a:moveTo>
                      <a:pt x="142" y="0"/>
                    </a:moveTo>
                    <a:lnTo>
                      <a:pt x="0" y="249"/>
                    </a:lnTo>
                    <a:lnTo>
                      <a:pt x="283" y="249"/>
                    </a:lnTo>
                    <a:lnTo>
                      <a:pt x="14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Freeform 634"/>
              <p:cNvSpPr>
                <a:spLocks noEditPoints="1"/>
              </p:cNvSpPr>
              <p:nvPr/>
            </p:nvSpPr>
            <p:spPr bwMode="auto">
              <a:xfrm>
                <a:off x="2678" y="2496"/>
                <a:ext cx="66" cy="57"/>
              </a:xfrm>
              <a:custGeom>
                <a:avLst/>
                <a:gdLst>
                  <a:gd name="T0" fmla="*/ 0 w 333"/>
                  <a:gd name="T1" fmla="*/ 286 h 286"/>
                  <a:gd name="T2" fmla="*/ 167 w 333"/>
                  <a:gd name="T3" fmla="*/ 0 h 286"/>
                  <a:gd name="T4" fmla="*/ 333 w 333"/>
                  <a:gd name="T5" fmla="*/ 286 h 286"/>
                  <a:gd name="T6" fmla="*/ 0 w 333"/>
                  <a:gd name="T7" fmla="*/ 286 h 286"/>
                  <a:gd name="T8" fmla="*/ 167 w 333"/>
                  <a:gd name="T9" fmla="*/ 26 h 286"/>
                  <a:gd name="T10" fmla="*/ 25 w 333"/>
                  <a:gd name="T11" fmla="*/ 276 h 286"/>
                  <a:gd name="T12" fmla="*/ 308 w 333"/>
                  <a:gd name="T13" fmla="*/ 276 h 286"/>
                  <a:gd name="T14" fmla="*/ 167 w 333"/>
                  <a:gd name="T15" fmla="*/ 2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3" h="286">
                    <a:moveTo>
                      <a:pt x="0" y="286"/>
                    </a:moveTo>
                    <a:lnTo>
                      <a:pt x="167" y="0"/>
                    </a:lnTo>
                    <a:lnTo>
                      <a:pt x="333" y="286"/>
                    </a:lnTo>
                    <a:lnTo>
                      <a:pt x="0" y="286"/>
                    </a:lnTo>
                    <a:close/>
                    <a:moveTo>
                      <a:pt x="167" y="26"/>
                    </a:moveTo>
                    <a:lnTo>
                      <a:pt x="25" y="276"/>
                    </a:lnTo>
                    <a:lnTo>
                      <a:pt x="308" y="276"/>
                    </a:lnTo>
                    <a:lnTo>
                      <a:pt x="167" y="2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Freeform 635"/>
              <p:cNvSpPr>
                <a:spLocks/>
              </p:cNvSpPr>
              <p:nvPr/>
            </p:nvSpPr>
            <p:spPr bwMode="auto">
              <a:xfrm>
                <a:off x="2678" y="2496"/>
                <a:ext cx="66" cy="57"/>
              </a:xfrm>
              <a:custGeom>
                <a:avLst/>
                <a:gdLst>
                  <a:gd name="T0" fmla="*/ 0 w 333"/>
                  <a:gd name="T1" fmla="*/ 286 h 286"/>
                  <a:gd name="T2" fmla="*/ 167 w 333"/>
                  <a:gd name="T3" fmla="*/ 0 h 286"/>
                  <a:gd name="T4" fmla="*/ 333 w 333"/>
                  <a:gd name="T5" fmla="*/ 286 h 286"/>
                  <a:gd name="T6" fmla="*/ 0 w 333"/>
                  <a:gd name="T7" fmla="*/ 28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3" h="286">
                    <a:moveTo>
                      <a:pt x="0" y="286"/>
                    </a:moveTo>
                    <a:lnTo>
                      <a:pt x="167" y="0"/>
                    </a:lnTo>
                    <a:lnTo>
                      <a:pt x="333" y="286"/>
                    </a:lnTo>
                    <a:lnTo>
                      <a:pt x="0" y="28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Freeform 636"/>
              <p:cNvSpPr>
                <a:spLocks/>
              </p:cNvSpPr>
              <p:nvPr/>
            </p:nvSpPr>
            <p:spPr bwMode="auto">
              <a:xfrm>
                <a:off x="2683" y="2501"/>
                <a:ext cx="56" cy="50"/>
              </a:xfrm>
              <a:custGeom>
                <a:avLst/>
                <a:gdLst>
                  <a:gd name="T0" fmla="*/ 142 w 283"/>
                  <a:gd name="T1" fmla="*/ 0 h 250"/>
                  <a:gd name="T2" fmla="*/ 0 w 283"/>
                  <a:gd name="T3" fmla="*/ 250 h 250"/>
                  <a:gd name="T4" fmla="*/ 283 w 283"/>
                  <a:gd name="T5" fmla="*/ 250 h 250"/>
                  <a:gd name="T6" fmla="*/ 142 w 283"/>
                  <a:gd name="T7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3" h="250">
                    <a:moveTo>
                      <a:pt x="142" y="0"/>
                    </a:moveTo>
                    <a:lnTo>
                      <a:pt x="0" y="250"/>
                    </a:lnTo>
                    <a:lnTo>
                      <a:pt x="283" y="250"/>
                    </a:lnTo>
                    <a:lnTo>
                      <a:pt x="14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Freeform 637"/>
              <p:cNvSpPr>
                <a:spLocks noEditPoints="1"/>
              </p:cNvSpPr>
              <p:nvPr/>
            </p:nvSpPr>
            <p:spPr bwMode="auto">
              <a:xfrm>
                <a:off x="2774" y="2406"/>
                <a:ext cx="67" cy="57"/>
              </a:xfrm>
              <a:custGeom>
                <a:avLst/>
                <a:gdLst>
                  <a:gd name="T0" fmla="*/ 0 w 333"/>
                  <a:gd name="T1" fmla="*/ 287 h 287"/>
                  <a:gd name="T2" fmla="*/ 166 w 333"/>
                  <a:gd name="T3" fmla="*/ 0 h 287"/>
                  <a:gd name="T4" fmla="*/ 333 w 333"/>
                  <a:gd name="T5" fmla="*/ 287 h 287"/>
                  <a:gd name="T6" fmla="*/ 0 w 333"/>
                  <a:gd name="T7" fmla="*/ 287 h 287"/>
                  <a:gd name="T8" fmla="*/ 166 w 333"/>
                  <a:gd name="T9" fmla="*/ 27 h 287"/>
                  <a:gd name="T10" fmla="*/ 25 w 333"/>
                  <a:gd name="T11" fmla="*/ 277 h 287"/>
                  <a:gd name="T12" fmla="*/ 308 w 333"/>
                  <a:gd name="T13" fmla="*/ 277 h 287"/>
                  <a:gd name="T14" fmla="*/ 166 w 333"/>
                  <a:gd name="T15" fmla="*/ 27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3" h="287">
                    <a:moveTo>
                      <a:pt x="0" y="287"/>
                    </a:moveTo>
                    <a:lnTo>
                      <a:pt x="166" y="0"/>
                    </a:lnTo>
                    <a:lnTo>
                      <a:pt x="333" y="287"/>
                    </a:lnTo>
                    <a:lnTo>
                      <a:pt x="0" y="287"/>
                    </a:lnTo>
                    <a:close/>
                    <a:moveTo>
                      <a:pt x="166" y="27"/>
                    </a:moveTo>
                    <a:lnTo>
                      <a:pt x="25" y="277"/>
                    </a:lnTo>
                    <a:lnTo>
                      <a:pt x="308" y="277"/>
                    </a:lnTo>
                    <a:lnTo>
                      <a:pt x="166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Freeform 638"/>
              <p:cNvSpPr>
                <a:spLocks/>
              </p:cNvSpPr>
              <p:nvPr/>
            </p:nvSpPr>
            <p:spPr bwMode="auto">
              <a:xfrm>
                <a:off x="2774" y="2406"/>
                <a:ext cx="67" cy="57"/>
              </a:xfrm>
              <a:custGeom>
                <a:avLst/>
                <a:gdLst>
                  <a:gd name="T0" fmla="*/ 0 w 333"/>
                  <a:gd name="T1" fmla="*/ 287 h 287"/>
                  <a:gd name="T2" fmla="*/ 166 w 333"/>
                  <a:gd name="T3" fmla="*/ 0 h 287"/>
                  <a:gd name="T4" fmla="*/ 333 w 333"/>
                  <a:gd name="T5" fmla="*/ 287 h 287"/>
                  <a:gd name="T6" fmla="*/ 0 w 333"/>
                  <a:gd name="T7" fmla="*/ 287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3" h="287">
                    <a:moveTo>
                      <a:pt x="0" y="287"/>
                    </a:moveTo>
                    <a:lnTo>
                      <a:pt x="166" y="0"/>
                    </a:lnTo>
                    <a:lnTo>
                      <a:pt x="333" y="287"/>
                    </a:lnTo>
                    <a:lnTo>
                      <a:pt x="0" y="28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Freeform 639"/>
              <p:cNvSpPr>
                <a:spLocks/>
              </p:cNvSpPr>
              <p:nvPr/>
            </p:nvSpPr>
            <p:spPr bwMode="auto">
              <a:xfrm>
                <a:off x="2779" y="2411"/>
                <a:ext cx="57" cy="50"/>
              </a:xfrm>
              <a:custGeom>
                <a:avLst/>
                <a:gdLst>
                  <a:gd name="T0" fmla="*/ 141 w 283"/>
                  <a:gd name="T1" fmla="*/ 0 h 250"/>
                  <a:gd name="T2" fmla="*/ 0 w 283"/>
                  <a:gd name="T3" fmla="*/ 250 h 250"/>
                  <a:gd name="T4" fmla="*/ 283 w 283"/>
                  <a:gd name="T5" fmla="*/ 250 h 250"/>
                  <a:gd name="T6" fmla="*/ 141 w 283"/>
                  <a:gd name="T7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3" h="250">
                    <a:moveTo>
                      <a:pt x="141" y="0"/>
                    </a:moveTo>
                    <a:lnTo>
                      <a:pt x="0" y="250"/>
                    </a:lnTo>
                    <a:lnTo>
                      <a:pt x="283" y="250"/>
                    </a:lnTo>
                    <a:lnTo>
                      <a:pt x="141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Freeform 640"/>
              <p:cNvSpPr>
                <a:spLocks noEditPoints="1"/>
              </p:cNvSpPr>
              <p:nvPr/>
            </p:nvSpPr>
            <p:spPr bwMode="auto">
              <a:xfrm>
                <a:off x="2847" y="2336"/>
                <a:ext cx="67" cy="57"/>
              </a:xfrm>
              <a:custGeom>
                <a:avLst/>
                <a:gdLst>
                  <a:gd name="T0" fmla="*/ 0 w 333"/>
                  <a:gd name="T1" fmla="*/ 286 h 286"/>
                  <a:gd name="T2" fmla="*/ 166 w 333"/>
                  <a:gd name="T3" fmla="*/ 0 h 286"/>
                  <a:gd name="T4" fmla="*/ 333 w 333"/>
                  <a:gd name="T5" fmla="*/ 286 h 286"/>
                  <a:gd name="T6" fmla="*/ 0 w 333"/>
                  <a:gd name="T7" fmla="*/ 286 h 286"/>
                  <a:gd name="T8" fmla="*/ 166 w 333"/>
                  <a:gd name="T9" fmla="*/ 26 h 286"/>
                  <a:gd name="T10" fmla="*/ 25 w 333"/>
                  <a:gd name="T11" fmla="*/ 276 h 286"/>
                  <a:gd name="T12" fmla="*/ 308 w 333"/>
                  <a:gd name="T13" fmla="*/ 276 h 286"/>
                  <a:gd name="T14" fmla="*/ 166 w 333"/>
                  <a:gd name="T15" fmla="*/ 2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3" h="286">
                    <a:moveTo>
                      <a:pt x="0" y="286"/>
                    </a:moveTo>
                    <a:lnTo>
                      <a:pt x="166" y="0"/>
                    </a:lnTo>
                    <a:lnTo>
                      <a:pt x="333" y="286"/>
                    </a:lnTo>
                    <a:lnTo>
                      <a:pt x="0" y="286"/>
                    </a:lnTo>
                    <a:close/>
                    <a:moveTo>
                      <a:pt x="166" y="26"/>
                    </a:moveTo>
                    <a:lnTo>
                      <a:pt x="25" y="276"/>
                    </a:lnTo>
                    <a:lnTo>
                      <a:pt x="308" y="276"/>
                    </a:lnTo>
                    <a:lnTo>
                      <a:pt x="166" y="2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641"/>
              <p:cNvSpPr>
                <a:spLocks/>
              </p:cNvSpPr>
              <p:nvPr/>
            </p:nvSpPr>
            <p:spPr bwMode="auto">
              <a:xfrm>
                <a:off x="2847" y="2336"/>
                <a:ext cx="67" cy="57"/>
              </a:xfrm>
              <a:custGeom>
                <a:avLst/>
                <a:gdLst>
                  <a:gd name="T0" fmla="*/ 0 w 333"/>
                  <a:gd name="T1" fmla="*/ 286 h 286"/>
                  <a:gd name="T2" fmla="*/ 166 w 333"/>
                  <a:gd name="T3" fmla="*/ 0 h 286"/>
                  <a:gd name="T4" fmla="*/ 333 w 333"/>
                  <a:gd name="T5" fmla="*/ 286 h 286"/>
                  <a:gd name="T6" fmla="*/ 0 w 333"/>
                  <a:gd name="T7" fmla="*/ 28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3" h="286">
                    <a:moveTo>
                      <a:pt x="0" y="286"/>
                    </a:moveTo>
                    <a:lnTo>
                      <a:pt x="166" y="0"/>
                    </a:lnTo>
                    <a:lnTo>
                      <a:pt x="333" y="286"/>
                    </a:lnTo>
                    <a:lnTo>
                      <a:pt x="0" y="28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Freeform 642"/>
              <p:cNvSpPr>
                <a:spLocks/>
              </p:cNvSpPr>
              <p:nvPr/>
            </p:nvSpPr>
            <p:spPr bwMode="auto">
              <a:xfrm>
                <a:off x="2852" y="2341"/>
                <a:ext cx="56" cy="50"/>
              </a:xfrm>
              <a:custGeom>
                <a:avLst/>
                <a:gdLst>
                  <a:gd name="T0" fmla="*/ 141 w 283"/>
                  <a:gd name="T1" fmla="*/ 0 h 250"/>
                  <a:gd name="T2" fmla="*/ 0 w 283"/>
                  <a:gd name="T3" fmla="*/ 250 h 250"/>
                  <a:gd name="T4" fmla="*/ 283 w 283"/>
                  <a:gd name="T5" fmla="*/ 250 h 250"/>
                  <a:gd name="T6" fmla="*/ 141 w 283"/>
                  <a:gd name="T7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3" h="250">
                    <a:moveTo>
                      <a:pt x="141" y="0"/>
                    </a:moveTo>
                    <a:lnTo>
                      <a:pt x="0" y="250"/>
                    </a:lnTo>
                    <a:lnTo>
                      <a:pt x="283" y="250"/>
                    </a:lnTo>
                    <a:lnTo>
                      <a:pt x="141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Freeform 643"/>
              <p:cNvSpPr>
                <a:spLocks/>
              </p:cNvSpPr>
              <p:nvPr/>
            </p:nvSpPr>
            <p:spPr bwMode="auto">
              <a:xfrm>
                <a:off x="1884" y="2188"/>
                <a:ext cx="798" cy="1187"/>
              </a:xfrm>
              <a:custGeom>
                <a:avLst/>
                <a:gdLst>
                  <a:gd name="T0" fmla="*/ 299 w 3989"/>
                  <a:gd name="T1" fmla="*/ 5407 h 5938"/>
                  <a:gd name="T2" fmla="*/ 571 w 3989"/>
                  <a:gd name="T3" fmla="*/ 4465 h 5938"/>
                  <a:gd name="T4" fmla="*/ 801 w 3989"/>
                  <a:gd name="T5" fmla="*/ 4137 h 5938"/>
                  <a:gd name="T6" fmla="*/ 997 w 3989"/>
                  <a:gd name="T7" fmla="*/ 3861 h 5938"/>
                  <a:gd name="T8" fmla="*/ 1170 w 3989"/>
                  <a:gd name="T9" fmla="*/ 3671 h 5938"/>
                  <a:gd name="T10" fmla="*/ 1327 w 3989"/>
                  <a:gd name="T11" fmla="*/ 3449 h 5938"/>
                  <a:gd name="T12" fmla="*/ 1467 w 3989"/>
                  <a:gd name="T13" fmla="*/ 3293 h 5938"/>
                  <a:gd name="T14" fmla="*/ 1593 w 3989"/>
                  <a:gd name="T15" fmla="*/ 3125 h 5938"/>
                  <a:gd name="T16" fmla="*/ 1711 w 3989"/>
                  <a:gd name="T17" fmla="*/ 3025 h 5938"/>
                  <a:gd name="T18" fmla="*/ 1820 w 3989"/>
                  <a:gd name="T19" fmla="*/ 2925 h 5938"/>
                  <a:gd name="T20" fmla="*/ 1920 w 3989"/>
                  <a:gd name="T21" fmla="*/ 2780 h 5938"/>
                  <a:gd name="T22" fmla="*/ 2014 w 3989"/>
                  <a:gd name="T23" fmla="*/ 2589 h 5938"/>
                  <a:gd name="T24" fmla="*/ 2103 w 3989"/>
                  <a:gd name="T25" fmla="*/ 2519 h 5938"/>
                  <a:gd name="T26" fmla="*/ 2186 w 3989"/>
                  <a:gd name="T27" fmla="*/ 2421 h 5938"/>
                  <a:gd name="T28" fmla="*/ 2266 w 3989"/>
                  <a:gd name="T29" fmla="*/ 2313 h 5938"/>
                  <a:gd name="T30" fmla="*/ 2341 w 3989"/>
                  <a:gd name="T31" fmla="*/ 2219 h 5938"/>
                  <a:gd name="T32" fmla="*/ 2412 w 3989"/>
                  <a:gd name="T33" fmla="*/ 2103 h 5938"/>
                  <a:gd name="T34" fmla="*/ 2479 w 3989"/>
                  <a:gd name="T35" fmla="*/ 2025 h 5938"/>
                  <a:gd name="T36" fmla="*/ 2544 w 3989"/>
                  <a:gd name="T37" fmla="*/ 1836 h 5938"/>
                  <a:gd name="T38" fmla="*/ 2606 w 3989"/>
                  <a:gd name="T39" fmla="*/ 1745 h 5938"/>
                  <a:gd name="T40" fmla="*/ 2666 w 3989"/>
                  <a:gd name="T41" fmla="*/ 1658 h 5938"/>
                  <a:gd name="T42" fmla="*/ 2722 w 3989"/>
                  <a:gd name="T43" fmla="*/ 2075 h 5938"/>
                  <a:gd name="T44" fmla="*/ 2777 w 3989"/>
                  <a:gd name="T45" fmla="*/ 1978 h 5938"/>
                  <a:gd name="T46" fmla="*/ 2830 w 3989"/>
                  <a:gd name="T47" fmla="*/ 1891 h 5938"/>
                  <a:gd name="T48" fmla="*/ 2882 w 3989"/>
                  <a:gd name="T49" fmla="*/ 1625 h 5938"/>
                  <a:gd name="T50" fmla="*/ 2930 w 3989"/>
                  <a:gd name="T51" fmla="*/ 1575 h 5938"/>
                  <a:gd name="T52" fmla="*/ 2979 w 3989"/>
                  <a:gd name="T53" fmla="*/ 1479 h 5938"/>
                  <a:gd name="T54" fmla="*/ 3025 w 3989"/>
                  <a:gd name="T55" fmla="*/ 1407 h 5938"/>
                  <a:gd name="T56" fmla="*/ 3069 w 3989"/>
                  <a:gd name="T57" fmla="*/ 1340 h 5938"/>
                  <a:gd name="T58" fmla="*/ 3112 w 3989"/>
                  <a:gd name="T59" fmla="*/ 1284 h 5938"/>
                  <a:gd name="T60" fmla="*/ 3155 w 3989"/>
                  <a:gd name="T61" fmla="*/ 1217 h 5938"/>
                  <a:gd name="T62" fmla="*/ 3195 w 3989"/>
                  <a:gd name="T63" fmla="*/ 1156 h 5938"/>
                  <a:gd name="T64" fmla="*/ 3235 w 3989"/>
                  <a:gd name="T65" fmla="*/ 1149 h 5938"/>
                  <a:gd name="T66" fmla="*/ 3275 w 3989"/>
                  <a:gd name="T67" fmla="*/ 1008 h 5938"/>
                  <a:gd name="T68" fmla="*/ 3312 w 3989"/>
                  <a:gd name="T69" fmla="*/ 986 h 5938"/>
                  <a:gd name="T70" fmla="*/ 3348 w 3989"/>
                  <a:gd name="T71" fmla="*/ 934 h 5938"/>
                  <a:gd name="T72" fmla="*/ 3385 w 3989"/>
                  <a:gd name="T73" fmla="*/ 879 h 5938"/>
                  <a:gd name="T74" fmla="*/ 3420 w 3989"/>
                  <a:gd name="T75" fmla="*/ 834 h 5938"/>
                  <a:gd name="T76" fmla="*/ 3455 w 3989"/>
                  <a:gd name="T77" fmla="*/ 784 h 5938"/>
                  <a:gd name="T78" fmla="*/ 3488 w 3989"/>
                  <a:gd name="T79" fmla="*/ 721 h 5938"/>
                  <a:gd name="T80" fmla="*/ 3520 w 3989"/>
                  <a:gd name="T81" fmla="*/ 633 h 5938"/>
                  <a:gd name="T82" fmla="*/ 3551 w 3989"/>
                  <a:gd name="T83" fmla="*/ 626 h 5938"/>
                  <a:gd name="T84" fmla="*/ 3583 w 3989"/>
                  <a:gd name="T85" fmla="*/ 595 h 5938"/>
                  <a:gd name="T86" fmla="*/ 3613 w 3989"/>
                  <a:gd name="T87" fmla="*/ 533 h 5938"/>
                  <a:gd name="T88" fmla="*/ 3643 w 3989"/>
                  <a:gd name="T89" fmla="*/ 493 h 5938"/>
                  <a:gd name="T90" fmla="*/ 3673 w 3989"/>
                  <a:gd name="T91" fmla="*/ 480 h 5938"/>
                  <a:gd name="T92" fmla="*/ 3701 w 3989"/>
                  <a:gd name="T93" fmla="*/ 422 h 5938"/>
                  <a:gd name="T94" fmla="*/ 3730 w 3989"/>
                  <a:gd name="T95" fmla="*/ 382 h 5938"/>
                  <a:gd name="T96" fmla="*/ 3758 w 3989"/>
                  <a:gd name="T97" fmla="*/ 337 h 5938"/>
                  <a:gd name="T98" fmla="*/ 3785 w 3989"/>
                  <a:gd name="T99" fmla="*/ 268 h 5938"/>
                  <a:gd name="T100" fmla="*/ 3811 w 3989"/>
                  <a:gd name="T101" fmla="*/ 265 h 5938"/>
                  <a:gd name="T102" fmla="*/ 3838 w 3989"/>
                  <a:gd name="T103" fmla="*/ 228 h 5938"/>
                  <a:gd name="T104" fmla="*/ 3863 w 3989"/>
                  <a:gd name="T105" fmla="*/ 195 h 5938"/>
                  <a:gd name="T106" fmla="*/ 3888 w 3989"/>
                  <a:gd name="T107" fmla="*/ 144 h 5938"/>
                  <a:gd name="T108" fmla="*/ 3913 w 3989"/>
                  <a:gd name="T109" fmla="*/ 110 h 5938"/>
                  <a:gd name="T110" fmla="*/ 3936 w 3989"/>
                  <a:gd name="T111" fmla="*/ 97 h 5938"/>
                  <a:gd name="T112" fmla="*/ 3961 w 3989"/>
                  <a:gd name="T113" fmla="*/ 42 h 5938"/>
                  <a:gd name="T114" fmla="*/ 3984 w 3989"/>
                  <a:gd name="T115" fmla="*/ 14 h 5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989" h="5938">
                    <a:moveTo>
                      <a:pt x="0" y="5938"/>
                    </a:moveTo>
                    <a:lnTo>
                      <a:pt x="33" y="5842"/>
                    </a:lnTo>
                    <a:lnTo>
                      <a:pt x="65" y="5740"/>
                    </a:lnTo>
                    <a:lnTo>
                      <a:pt x="96" y="5717"/>
                    </a:lnTo>
                    <a:lnTo>
                      <a:pt x="128" y="5567"/>
                    </a:lnTo>
                    <a:lnTo>
                      <a:pt x="158" y="5775"/>
                    </a:lnTo>
                    <a:lnTo>
                      <a:pt x="188" y="5542"/>
                    </a:lnTo>
                    <a:lnTo>
                      <a:pt x="216" y="5494"/>
                    </a:lnTo>
                    <a:lnTo>
                      <a:pt x="244" y="5565"/>
                    </a:lnTo>
                    <a:lnTo>
                      <a:pt x="273" y="5442"/>
                    </a:lnTo>
                    <a:lnTo>
                      <a:pt x="299" y="5407"/>
                    </a:lnTo>
                    <a:lnTo>
                      <a:pt x="328" y="5482"/>
                    </a:lnTo>
                    <a:lnTo>
                      <a:pt x="353" y="5379"/>
                    </a:lnTo>
                    <a:lnTo>
                      <a:pt x="379" y="5104"/>
                    </a:lnTo>
                    <a:lnTo>
                      <a:pt x="406" y="4668"/>
                    </a:lnTo>
                    <a:lnTo>
                      <a:pt x="429" y="4668"/>
                    </a:lnTo>
                    <a:lnTo>
                      <a:pt x="456" y="4563"/>
                    </a:lnTo>
                    <a:lnTo>
                      <a:pt x="479" y="4575"/>
                    </a:lnTo>
                    <a:lnTo>
                      <a:pt x="503" y="4460"/>
                    </a:lnTo>
                    <a:lnTo>
                      <a:pt x="526" y="4475"/>
                    </a:lnTo>
                    <a:lnTo>
                      <a:pt x="549" y="4462"/>
                    </a:lnTo>
                    <a:lnTo>
                      <a:pt x="571" y="4465"/>
                    </a:lnTo>
                    <a:lnTo>
                      <a:pt x="594" y="4407"/>
                    </a:lnTo>
                    <a:lnTo>
                      <a:pt x="616" y="4382"/>
                    </a:lnTo>
                    <a:lnTo>
                      <a:pt x="637" y="4348"/>
                    </a:lnTo>
                    <a:lnTo>
                      <a:pt x="659" y="4318"/>
                    </a:lnTo>
                    <a:lnTo>
                      <a:pt x="681" y="4298"/>
                    </a:lnTo>
                    <a:lnTo>
                      <a:pt x="701" y="4252"/>
                    </a:lnTo>
                    <a:lnTo>
                      <a:pt x="721" y="4170"/>
                    </a:lnTo>
                    <a:lnTo>
                      <a:pt x="741" y="4209"/>
                    </a:lnTo>
                    <a:lnTo>
                      <a:pt x="761" y="4152"/>
                    </a:lnTo>
                    <a:lnTo>
                      <a:pt x="781" y="4112"/>
                    </a:lnTo>
                    <a:lnTo>
                      <a:pt x="801" y="4137"/>
                    </a:lnTo>
                    <a:lnTo>
                      <a:pt x="819" y="4099"/>
                    </a:lnTo>
                    <a:lnTo>
                      <a:pt x="837" y="4010"/>
                    </a:lnTo>
                    <a:lnTo>
                      <a:pt x="857" y="4014"/>
                    </a:lnTo>
                    <a:lnTo>
                      <a:pt x="876" y="4049"/>
                    </a:lnTo>
                    <a:lnTo>
                      <a:pt x="894" y="4034"/>
                    </a:lnTo>
                    <a:lnTo>
                      <a:pt x="910" y="3969"/>
                    </a:lnTo>
                    <a:lnTo>
                      <a:pt x="929" y="3934"/>
                    </a:lnTo>
                    <a:lnTo>
                      <a:pt x="947" y="3856"/>
                    </a:lnTo>
                    <a:lnTo>
                      <a:pt x="964" y="3851"/>
                    </a:lnTo>
                    <a:lnTo>
                      <a:pt x="980" y="3862"/>
                    </a:lnTo>
                    <a:lnTo>
                      <a:pt x="997" y="3861"/>
                    </a:lnTo>
                    <a:lnTo>
                      <a:pt x="1014" y="3867"/>
                    </a:lnTo>
                    <a:lnTo>
                      <a:pt x="1030" y="3744"/>
                    </a:lnTo>
                    <a:lnTo>
                      <a:pt x="1047" y="3744"/>
                    </a:lnTo>
                    <a:lnTo>
                      <a:pt x="1064" y="3737"/>
                    </a:lnTo>
                    <a:lnTo>
                      <a:pt x="1079" y="3791"/>
                    </a:lnTo>
                    <a:lnTo>
                      <a:pt x="1095" y="3674"/>
                    </a:lnTo>
                    <a:lnTo>
                      <a:pt x="1110" y="3658"/>
                    </a:lnTo>
                    <a:lnTo>
                      <a:pt x="1125" y="3729"/>
                    </a:lnTo>
                    <a:lnTo>
                      <a:pt x="1140" y="3719"/>
                    </a:lnTo>
                    <a:lnTo>
                      <a:pt x="1157" y="3693"/>
                    </a:lnTo>
                    <a:lnTo>
                      <a:pt x="1170" y="3671"/>
                    </a:lnTo>
                    <a:lnTo>
                      <a:pt x="1187" y="3656"/>
                    </a:lnTo>
                    <a:lnTo>
                      <a:pt x="1200" y="3596"/>
                    </a:lnTo>
                    <a:lnTo>
                      <a:pt x="1215" y="3538"/>
                    </a:lnTo>
                    <a:lnTo>
                      <a:pt x="1230" y="3556"/>
                    </a:lnTo>
                    <a:lnTo>
                      <a:pt x="1244" y="3499"/>
                    </a:lnTo>
                    <a:lnTo>
                      <a:pt x="1257" y="3469"/>
                    </a:lnTo>
                    <a:lnTo>
                      <a:pt x="1272" y="3498"/>
                    </a:lnTo>
                    <a:lnTo>
                      <a:pt x="1285" y="3468"/>
                    </a:lnTo>
                    <a:lnTo>
                      <a:pt x="1300" y="3448"/>
                    </a:lnTo>
                    <a:lnTo>
                      <a:pt x="1313" y="3453"/>
                    </a:lnTo>
                    <a:lnTo>
                      <a:pt x="1327" y="3449"/>
                    </a:lnTo>
                    <a:lnTo>
                      <a:pt x="1340" y="3430"/>
                    </a:lnTo>
                    <a:lnTo>
                      <a:pt x="1353" y="3388"/>
                    </a:lnTo>
                    <a:lnTo>
                      <a:pt x="1367" y="3413"/>
                    </a:lnTo>
                    <a:lnTo>
                      <a:pt x="1378" y="3390"/>
                    </a:lnTo>
                    <a:lnTo>
                      <a:pt x="1392" y="3338"/>
                    </a:lnTo>
                    <a:lnTo>
                      <a:pt x="1403" y="3373"/>
                    </a:lnTo>
                    <a:lnTo>
                      <a:pt x="1417" y="3281"/>
                    </a:lnTo>
                    <a:lnTo>
                      <a:pt x="1430" y="3340"/>
                    </a:lnTo>
                    <a:lnTo>
                      <a:pt x="1442" y="3331"/>
                    </a:lnTo>
                    <a:lnTo>
                      <a:pt x="1453" y="3275"/>
                    </a:lnTo>
                    <a:lnTo>
                      <a:pt x="1467" y="3293"/>
                    </a:lnTo>
                    <a:lnTo>
                      <a:pt x="1478" y="3261"/>
                    </a:lnTo>
                    <a:lnTo>
                      <a:pt x="1490" y="3253"/>
                    </a:lnTo>
                    <a:lnTo>
                      <a:pt x="1502" y="3230"/>
                    </a:lnTo>
                    <a:lnTo>
                      <a:pt x="1513" y="3140"/>
                    </a:lnTo>
                    <a:lnTo>
                      <a:pt x="1527" y="3228"/>
                    </a:lnTo>
                    <a:lnTo>
                      <a:pt x="1537" y="3191"/>
                    </a:lnTo>
                    <a:lnTo>
                      <a:pt x="1548" y="3163"/>
                    </a:lnTo>
                    <a:lnTo>
                      <a:pt x="1560" y="3140"/>
                    </a:lnTo>
                    <a:lnTo>
                      <a:pt x="1572" y="3073"/>
                    </a:lnTo>
                    <a:lnTo>
                      <a:pt x="1583" y="3132"/>
                    </a:lnTo>
                    <a:lnTo>
                      <a:pt x="1593" y="3125"/>
                    </a:lnTo>
                    <a:lnTo>
                      <a:pt x="1605" y="3100"/>
                    </a:lnTo>
                    <a:lnTo>
                      <a:pt x="1617" y="3092"/>
                    </a:lnTo>
                    <a:lnTo>
                      <a:pt x="1627" y="2998"/>
                    </a:lnTo>
                    <a:lnTo>
                      <a:pt x="1636" y="3030"/>
                    </a:lnTo>
                    <a:lnTo>
                      <a:pt x="1648" y="3050"/>
                    </a:lnTo>
                    <a:lnTo>
                      <a:pt x="1660" y="3038"/>
                    </a:lnTo>
                    <a:lnTo>
                      <a:pt x="1670" y="2980"/>
                    </a:lnTo>
                    <a:lnTo>
                      <a:pt x="1680" y="3020"/>
                    </a:lnTo>
                    <a:lnTo>
                      <a:pt x="1690" y="3062"/>
                    </a:lnTo>
                    <a:lnTo>
                      <a:pt x="1700" y="3045"/>
                    </a:lnTo>
                    <a:lnTo>
                      <a:pt x="1711" y="3025"/>
                    </a:lnTo>
                    <a:lnTo>
                      <a:pt x="1721" y="3040"/>
                    </a:lnTo>
                    <a:lnTo>
                      <a:pt x="1731" y="3025"/>
                    </a:lnTo>
                    <a:lnTo>
                      <a:pt x="1741" y="3030"/>
                    </a:lnTo>
                    <a:lnTo>
                      <a:pt x="1751" y="3007"/>
                    </a:lnTo>
                    <a:lnTo>
                      <a:pt x="1761" y="3002"/>
                    </a:lnTo>
                    <a:lnTo>
                      <a:pt x="1771" y="2990"/>
                    </a:lnTo>
                    <a:lnTo>
                      <a:pt x="1781" y="2895"/>
                    </a:lnTo>
                    <a:lnTo>
                      <a:pt x="1790" y="2965"/>
                    </a:lnTo>
                    <a:lnTo>
                      <a:pt x="1800" y="2913"/>
                    </a:lnTo>
                    <a:lnTo>
                      <a:pt x="1810" y="2932"/>
                    </a:lnTo>
                    <a:lnTo>
                      <a:pt x="1820" y="2925"/>
                    </a:lnTo>
                    <a:lnTo>
                      <a:pt x="1830" y="2908"/>
                    </a:lnTo>
                    <a:lnTo>
                      <a:pt x="1838" y="2889"/>
                    </a:lnTo>
                    <a:lnTo>
                      <a:pt x="1848" y="2892"/>
                    </a:lnTo>
                    <a:lnTo>
                      <a:pt x="1856" y="2867"/>
                    </a:lnTo>
                    <a:lnTo>
                      <a:pt x="1866" y="2860"/>
                    </a:lnTo>
                    <a:lnTo>
                      <a:pt x="1876" y="2844"/>
                    </a:lnTo>
                    <a:lnTo>
                      <a:pt x="1885" y="2824"/>
                    </a:lnTo>
                    <a:lnTo>
                      <a:pt x="1893" y="2814"/>
                    </a:lnTo>
                    <a:lnTo>
                      <a:pt x="1903" y="2782"/>
                    </a:lnTo>
                    <a:lnTo>
                      <a:pt x="1911" y="2787"/>
                    </a:lnTo>
                    <a:lnTo>
                      <a:pt x="1920" y="2780"/>
                    </a:lnTo>
                    <a:lnTo>
                      <a:pt x="1930" y="2767"/>
                    </a:lnTo>
                    <a:lnTo>
                      <a:pt x="1938" y="2760"/>
                    </a:lnTo>
                    <a:lnTo>
                      <a:pt x="1946" y="2730"/>
                    </a:lnTo>
                    <a:lnTo>
                      <a:pt x="1956" y="2729"/>
                    </a:lnTo>
                    <a:lnTo>
                      <a:pt x="1965" y="2704"/>
                    </a:lnTo>
                    <a:lnTo>
                      <a:pt x="1973" y="2710"/>
                    </a:lnTo>
                    <a:lnTo>
                      <a:pt x="1981" y="2609"/>
                    </a:lnTo>
                    <a:lnTo>
                      <a:pt x="1990" y="2609"/>
                    </a:lnTo>
                    <a:lnTo>
                      <a:pt x="1998" y="2687"/>
                    </a:lnTo>
                    <a:lnTo>
                      <a:pt x="2006" y="2601"/>
                    </a:lnTo>
                    <a:lnTo>
                      <a:pt x="2014" y="2589"/>
                    </a:lnTo>
                    <a:lnTo>
                      <a:pt x="2023" y="2561"/>
                    </a:lnTo>
                    <a:lnTo>
                      <a:pt x="2031" y="2574"/>
                    </a:lnTo>
                    <a:lnTo>
                      <a:pt x="2039" y="2622"/>
                    </a:lnTo>
                    <a:lnTo>
                      <a:pt x="2048" y="2611"/>
                    </a:lnTo>
                    <a:lnTo>
                      <a:pt x="2056" y="2594"/>
                    </a:lnTo>
                    <a:lnTo>
                      <a:pt x="2063" y="2584"/>
                    </a:lnTo>
                    <a:lnTo>
                      <a:pt x="2073" y="2552"/>
                    </a:lnTo>
                    <a:lnTo>
                      <a:pt x="2079" y="2562"/>
                    </a:lnTo>
                    <a:lnTo>
                      <a:pt x="2088" y="2561"/>
                    </a:lnTo>
                    <a:lnTo>
                      <a:pt x="2096" y="2539"/>
                    </a:lnTo>
                    <a:lnTo>
                      <a:pt x="2103" y="2519"/>
                    </a:lnTo>
                    <a:lnTo>
                      <a:pt x="2111" y="2511"/>
                    </a:lnTo>
                    <a:lnTo>
                      <a:pt x="2119" y="2411"/>
                    </a:lnTo>
                    <a:lnTo>
                      <a:pt x="2126" y="2426"/>
                    </a:lnTo>
                    <a:lnTo>
                      <a:pt x="2134" y="2504"/>
                    </a:lnTo>
                    <a:lnTo>
                      <a:pt x="2143" y="2497"/>
                    </a:lnTo>
                    <a:lnTo>
                      <a:pt x="2149" y="2479"/>
                    </a:lnTo>
                    <a:lnTo>
                      <a:pt x="2156" y="2464"/>
                    </a:lnTo>
                    <a:lnTo>
                      <a:pt x="2164" y="2459"/>
                    </a:lnTo>
                    <a:lnTo>
                      <a:pt x="2173" y="2446"/>
                    </a:lnTo>
                    <a:lnTo>
                      <a:pt x="2179" y="2392"/>
                    </a:lnTo>
                    <a:lnTo>
                      <a:pt x="2186" y="2421"/>
                    </a:lnTo>
                    <a:lnTo>
                      <a:pt x="2194" y="2391"/>
                    </a:lnTo>
                    <a:lnTo>
                      <a:pt x="2201" y="2389"/>
                    </a:lnTo>
                    <a:lnTo>
                      <a:pt x="2209" y="2353"/>
                    </a:lnTo>
                    <a:lnTo>
                      <a:pt x="2216" y="2377"/>
                    </a:lnTo>
                    <a:lnTo>
                      <a:pt x="2223" y="2361"/>
                    </a:lnTo>
                    <a:lnTo>
                      <a:pt x="2229" y="2311"/>
                    </a:lnTo>
                    <a:lnTo>
                      <a:pt x="2238" y="2309"/>
                    </a:lnTo>
                    <a:lnTo>
                      <a:pt x="2244" y="2326"/>
                    </a:lnTo>
                    <a:lnTo>
                      <a:pt x="2253" y="2334"/>
                    </a:lnTo>
                    <a:lnTo>
                      <a:pt x="2259" y="2323"/>
                    </a:lnTo>
                    <a:lnTo>
                      <a:pt x="2266" y="2313"/>
                    </a:lnTo>
                    <a:lnTo>
                      <a:pt x="2273" y="2303"/>
                    </a:lnTo>
                    <a:lnTo>
                      <a:pt x="2279" y="2296"/>
                    </a:lnTo>
                    <a:lnTo>
                      <a:pt x="2286" y="2289"/>
                    </a:lnTo>
                    <a:lnTo>
                      <a:pt x="2293" y="2236"/>
                    </a:lnTo>
                    <a:lnTo>
                      <a:pt x="2299" y="2259"/>
                    </a:lnTo>
                    <a:lnTo>
                      <a:pt x="2306" y="2259"/>
                    </a:lnTo>
                    <a:lnTo>
                      <a:pt x="2314" y="2228"/>
                    </a:lnTo>
                    <a:lnTo>
                      <a:pt x="2321" y="2246"/>
                    </a:lnTo>
                    <a:lnTo>
                      <a:pt x="2328" y="2238"/>
                    </a:lnTo>
                    <a:lnTo>
                      <a:pt x="2334" y="2226"/>
                    </a:lnTo>
                    <a:lnTo>
                      <a:pt x="2341" y="2219"/>
                    </a:lnTo>
                    <a:lnTo>
                      <a:pt x="2348" y="2211"/>
                    </a:lnTo>
                    <a:lnTo>
                      <a:pt x="2354" y="2176"/>
                    </a:lnTo>
                    <a:lnTo>
                      <a:pt x="2359" y="2151"/>
                    </a:lnTo>
                    <a:lnTo>
                      <a:pt x="2366" y="2168"/>
                    </a:lnTo>
                    <a:lnTo>
                      <a:pt x="2372" y="2164"/>
                    </a:lnTo>
                    <a:lnTo>
                      <a:pt x="2379" y="2161"/>
                    </a:lnTo>
                    <a:lnTo>
                      <a:pt x="2386" y="2124"/>
                    </a:lnTo>
                    <a:lnTo>
                      <a:pt x="2392" y="2144"/>
                    </a:lnTo>
                    <a:lnTo>
                      <a:pt x="2399" y="2138"/>
                    </a:lnTo>
                    <a:lnTo>
                      <a:pt x="2406" y="2131"/>
                    </a:lnTo>
                    <a:lnTo>
                      <a:pt x="2412" y="2103"/>
                    </a:lnTo>
                    <a:lnTo>
                      <a:pt x="2417" y="2101"/>
                    </a:lnTo>
                    <a:lnTo>
                      <a:pt x="2424" y="2103"/>
                    </a:lnTo>
                    <a:lnTo>
                      <a:pt x="2431" y="2093"/>
                    </a:lnTo>
                    <a:lnTo>
                      <a:pt x="2436" y="2076"/>
                    </a:lnTo>
                    <a:lnTo>
                      <a:pt x="2442" y="2073"/>
                    </a:lnTo>
                    <a:lnTo>
                      <a:pt x="2449" y="2020"/>
                    </a:lnTo>
                    <a:lnTo>
                      <a:pt x="2456" y="2015"/>
                    </a:lnTo>
                    <a:lnTo>
                      <a:pt x="2461" y="1980"/>
                    </a:lnTo>
                    <a:lnTo>
                      <a:pt x="2467" y="2035"/>
                    </a:lnTo>
                    <a:lnTo>
                      <a:pt x="2472" y="2020"/>
                    </a:lnTo>
                    <a:lnTo>
                      <a:pt x="2479" y="2025"/>
                    </a:lnTo>
                    <a:lnTo>
                      <a:pt x="2486" y="2021"/>
                    </a:lnTo>
                    <a:lnTo>
                      <a:pt x="2492" y="1978"/>
                    </a:lnTo>
                    <a:lnTo>
                      <a:pt x="2497" y="1896"/>
                    </a:lnTo>
                    <a:lnTo>
                      <a:pt x="2502" y="1901"/>
                    </a:lnTo>
                    <a:lnTo>
                      <a:pt x="2509" y="1910"/>
                    </a:lnTo>
                    <a:lnTo>
                      <a:pt x="2516" y="1873"/>
                    </a:lnTo>
                    <a:lnTo>
                      <a:pt x="2521" y="1860"/>
                    </a:lnTo>
                    <a:lnTo>
                      <a:pt x="2526" y="1871"/>
                    </a:lnTo>
                    <a:lnTo>
                      <a:pt x="2532" y="1848"/>
                    </a:lnTo>
                    <a:lnTo>
                      <a:pt x="2539" y="1853"/>
                    </a:lnTo>
                    <a:lnTo>
                      <a:pt x="2544" y="1836"/>
                    </a:lnTo>
                    <a:lnTo>
                      <a:pt x="2549" y="1818"/>
                    </a:lnTo>
                    <a:lnTo>
                      <a:pt x="2556" y="1830"/>
                    </a:lnTo>
                    <a:lnTo>
                      <a:pt x="2562" y="1808"/>
                    </a:lnTo>
                    <a:lnTo>
                      <a:pt x="2567" y="1803"/>
                    </a:lnTo>
                    <a:lnTo>
                      <a:pt x="2572" y="1787"/>
                    </a:lnTo>
                    <a:lnTo>
                      <a:pt x="2579" y="1787"/>
                    </a:lnTo>
                    <a:lnTo>
                      <a:pt x="2584" y="1773"/>
                    </a:lnTo>
                    <a:lnTo>
                      <a:pt x="2589" y="1768"/>
                    </a:lnTo>
                    <a:lnTo>
                      <a:pt x="2596" y="1758"/>
                    </a:lnTo>
                    <a:lnTo>
                      <a:pt x="2601" y="1752"/>
                    </a:lnTo>
                    <a:lnTo>
                      <a:pt x="2606" y="1745"/>
                    </a:lnTo>
                    <a:lnTo>
                      <a:pt x="2612" y="1738"/>
                    </a:lnTo>
                    <a:lnTo>
                      <a:pt x="2617" y="1747"/>
                    </a:lnTo>
                    <a:lnTo>
                      <a:pt x="2622" y="1717"/>
                    </a:lnTo>
                    <a:lnTo>
                      <a:pt x="2629" y="1708"/>
                    </a:lnTo>
                    <a:lnTo>
                      <a:pt x="2634" y="1715"/>
                    </a:lnTo>
                    <a:lnTo>
                      <a:pt x="2639" y="1712"/>
                    </a:lnTo>
                    <a:lnTo>
                      <a:pt x="2644" y="1703"/>
                    </a:lnTo>
                    <a:lnTo>
                      <a:pt x="2649" y="1685"/>
                    </a:lnTo>
                    <a:lnTo>
                      <a:pt x="2656" y="1682"/>
                    </a:lnTo>
                    <a:lnTo>
                      <a:pt x="2661" y="1668"/>
                    </a:lnTo>
                    <a:lnTo>
                      <a:pt x="2666" y="1658"/>
                    </a:lnTo>
                    <a:lnTo>
                      <a:pt x="2671" y="1657"/>
                    </a:lnTo>
                    <a:lnTo>
                      <a:pt x="2676" y="1638"/>
                    </a:lnTo>
                    <a:lnTo>
                      <a:pt x="2682" y="1682"/>
                    </a:lnTo>
                    <a:lnTo>
                      <a:pt x="2686" y="1632"/>
                    </a:lnTo>
                    <a:lnTo>
                      <a:pt x="2692" y="1625"/>
                    </a:lnTo>
                    <a:lnTo>
                      <a:pt x="2697" y="1617"/>
                    </a:lnTo>
                    <a:lnTo>
                      <a:pt x="2702" y="1622"/>
                    </a:lnTo>
                    <a:lnTo>
                      <a:pt x="2707" y="1603"/>
                    </a:lnTo>
                    <a:lnTo>
                      <a:pt x="2712" y="1600"/>
                    </a:lnTo>
                    <a:lnTo>
                      <a:pt x="2717" y="1592"/>
                    </a:lnTo>
                    <a:lnTo>
                      <a:pt x="2722" y="2075"/>
                    </a:lnTo>
                    <a:lnTo>
                      <a:pt x="2727" y="2065"/>
                    </a:lnTo>
                    <a:lnTo>
                      <a:pt x="2732" y="2053"/>
                    </a:lnTo>
                    <a:lnTo>
                      <a:pt x="2739" y="2046"/>
                    </a:lnTo>
                    <a:lnTo>
                      <a:pt x="2742" y="2036"/>
                    </a:lnTo>
                    <a:lnTo>
                      <a:pt x="2749" y="2035"/>
                    </a:lnTo>
                    <a:lnTo>
                      <a:pt x="2752" y="1961"/>
                    </a:lnTo>
                    <a:lnTo>
                      <a:pt x="2759" y="2020"/>
                    </a:lnTo>
                    <a:lnTo>
                      <a:pt x="2762" y="2000"/>
                    </a:lnTo>
                    <a:lnTo>
                      <a:pt x="2769" y="1980"/>
                    </a:lnTo>
                    <a:lnTo>
                      <a:pt x="2772" y="1996"/>
                    </a:lnTo>
                    <a:lnTo>
                      <a:pt x="2777" y="1978"/>
                    </a:lnTo>
                    <a:lnTo>
                      <a:pt x="2782" y="1986"/>
                    </a:lnTo>
                    <a:lnTo>
                      <a:pt x="2787" y="1898"/>
                    </a:lnTo>
                    <a:lnTo>
                      <a:pt x="2792" y="1971"/>
                    </a:lnTo>
                    <a:lnTo>
                      <a:pt x="2797" y="1963"/>
                    </a:lnTo>
                    <a:lnTo>
                      <a:pt x="2802" y="1913"/>
                    </a:lnTo>
                    <a:lnTo>
                      <a:pt x="2807" y="1916"/>
                    </a:lnTo>
                    <a:lnTo>
                      <a:pt x="2812" y="1737"/>
                    </a:lnTo>
                    <a:lnTo>
                      <a:pt x="2815" y="1850"/>
                    </a:lnTo>
                    <a:lnTo>
                      <a:pt x="2822" y="1866"/>
                    </a:lnTo>
                    <a:lnTo>
                      <a:pt x="2825" y="1831"/>
                    </a:lnTo>
                    <a:lnTo>
                      <a:pt x="2830" y="1891"/>
                    </a:lnTo>
                    <a:lnTo>
                      <a:pt x="2835" y="1908"/>
                    </a:lnTo>
                    <a:lnTo>
                      <a:pt x="2840" y="1873"/>
                    </a:lnTo>
                    <a:lnTo>
                      <a:pt x="2845" y="1822"/>
                    </a:lnTo>
                    <a:lnTo>
                      <a:pt x="2849" y="1825"/>
                    </a:lnTo>
                    <a:lnTo>
                      <a:pt x="2854" y="1810"/>
                    </a:lnTo>
                    <a:lnTo>
                      <a:pt x="2859" y="1825"/>
                    </a:lnTo>
                    <a:lnTo>
                      <a:pt x="2864" y="1858"/>
                    </a:lnTo>
                    <a:lnTo>
                      <a:pt x="2869" y="1628"/>
                    </a:lnTo>
                    <a:lnTo>
                      <a:pt x="2872" y="1632"/>
                    </a:lnTo>
                    <a:lnTo>
                      <a:pt x="2877" y="1638"/>
                    </a:lnTo>
                    <a:lnTo>
                      <a:pt x="2882" y="1625"/>
                    </a:lnTo>
                    <a:lnTo>
                      <a:pt x="2885" y="1590"/>
                    </a:lnTo>
                    <a:lnTo>
                      <a:pt x="2890" y="1577"/>
                    </a:lnTo>
                    <a:lnTo>
                      <a:pt x="2895" y="1602"/>
                    </a:lnTo>
                    <a:lnTo>
                      <a:pt x="2899" y="1592"/>
                    </a:lnTo>
                    <a:lnTo>
                      <a:pt x="2904" y="1612"/>
                    </a:lnTo>
                    <a:lnTo>
                      <a:pt x="2909" y="1585"/>
                    </a:lnTo>
                    <a:lnTo>
                      <a:pt x="2912" y="1565"/>
                    </a:lnTo>
                    <a:lnTo>
                      <a:pt x="2917" y="1560"/>
                    </a:lnTo>
                    <a:lnTo>
                      <a:pt x="2922" y="1563"/>
                    </a:lnTo>
                    <a:lnTo>
                      <a:pt x="2925" y="1549"/>
                    </a:lnTo>
                    <a:lnTo>
                      <a:pt x="2930" y="1575"/>
                    </a:lnTo>
                    <a:lnTo>
                      <a:pt x="2935" y="1545"/>
                    </a:lnTo>
                    <a:lnTo>
                      <a:pt x="2939" y="1552"/>
                    </a:lnTo>
                    <a:lnTo>
                      <a:pt x="2944" y="1547"/>
                    </a:lnTo>
                    <a:lnTo>
                      <a:pt x="2949" y="1532"/>
                    </a:lnTo>
                    <a:lnTo>
                      <a:pt x="2952" y="1512"/>
                    </a:lnTo>
                    <a:lnTo>
                      <a:pt x="2957" y="1499"/>
                    </a:lnTo>
                    <a:lnTo>
                      <a:pt x="2962" y="1537"/>
                    </a:lnTo>
                    <a:lnTo>
                      <a:pt x="2965" y="1545"/>
                    </a:lnTo>
                    <a:lnTo>
                      <a:pt x="2970" y="1474"/>
                    </a:lnTo>
                    <a:lnTo>
                      <a:pt x="2975" y="1520"/>
                    </a:lnTo>
                    <a:lnTo>
                      <a:pt x="2979" y="1479"/>
                    </a:lnTo>
                    <a:lnTo>
                      <a:pt x="2982" y="1482"/>
                    </a:lnTo>
                    <a:lnTo>
                      <a:pt x="2987" y="1459"/>
                    </a:lnTo>
                    <a:lnTo>
                      <a:pt x="2992" y="1470"/>
                    </a:lnTo>
                    <a:lnTo>
                      <a:pt x="2995" y="1479"/>
                    </a:lnTo>
                    <a:lnTo>
                      <a:pt x="2999" y="1430"/>
                    </a:lnTo>
                    <a:lnTo>
                      <a:pt x="3004" y="1462"/>
                    </a:lnTo>
                    <a:lnTo>
                      <a:pt x="3009" y="1455"/>
                    </a:lnTo>
                    <a:lnTo>
                      <a:pt x="3012" y="1399"/>
                    </a:lnTo>
                    <a:lnTo>
                      <a:pt x="3017" y="1427"/>
                    </a:lnTo>
                    <a:lnTo>
                      <a:pt x="3020" y="1439"/>
                    </a:lnTo>
                    <a:lnTo>
                      <a:pt x="3025" y="1407"/>
                    </a:lnTo>
                    <a:lnTo>
                      <a:pt x="3029" y="1415"/>
                    </a:lnTo>
                    <a:lnTo>
                      <a:pt x="3032" y="1422"/>
                    </a:lnTo>
                    <a:lnTo>
                      <a:pt x="3037" y="1402"/>
                    </a:lnTo>
                    <a:lnTo>
                      <a:pt x="3042" y="1412"/>
                    </a:lnTo>
                    <a:lnTo>
                      <a:pt x="3045" y="1417"/>
                    </a:lnTo>
                    <a:lnTo>
                      <a:pt x="3049" y="1397"/>
                    </a:lnTo>
                    <a:lnTo>
                      <a:pt x="3054" y="1385"/>
                    </a:lnTo>
                    <a:lnTo>
                      <a:pt x="3057" y="1359"/>
                    </a:lnTo>
                    <a:lnTo>
                      <a:pt x="3062" y="1394"/>
                    </a:lnTo>
                    <a:lnTo>
                      <a:pt x="3065" y="1359"/>
                    </a:lnTo>
                    <a:lnTo>
                      <a:pt x="3069" y="1340"/>
                    </a:lnTo>
                    <a:lnTo>
                      <a:pt x="3074" y="1340"/>
                    </a:lnTo>
                    <a:lnTo>
                      <a:pt x="3077" y="1345"/>
                    </a:lnTo>
                    <a:lnTo>
                      <a:pt x="3082" y="1350"/>
                    </a:lnTo>
                    <a:lnTo>
                      <a:pt x="3085" y="1304"/>
                    </a:lnTo>
                    <a:lnTo>
                      <a:pt x="3088" y="1325"/>
                    </a:lnTo>
                    <a:lnTo>
                      <a:pt x="3093" y="1325"/>
                    </a:lnTo>
                    <a:lnTo>
                      <a:pt x="3097" y="1302"/>
                    </a:lnTo>
                    <a:lnTo>
                      <a:pt x="3102" y="1292"/>
                    </a:lnTo>
                    <a:lnTo>
                      <a:pt x="3105" y="1277"/>
                    </a:lnTo>
                    <a:lnTo>
                      <a:pt x="3108" y="1282"/>
                    </a:lnTo>
                    <a:lnTo>
                      <a:pt x="3112" y="1284"/>
                    </a:lnTo>
                    <a:lnTo>
                      <a:pt x="3117" y="1276"/>
                    </a:lnTo>
                    <a:lnTo>
                      <a:pt x="3120" y="1276"/>
                    </a:lnTo>
                    <a:lnTo>
                      <a:pt x="3125" y="1277"/>
                    </a:lnTo>
                    <a:lnTo>
                      <a:pt x="3128" y="1256"/>
                    </a:lnTo>
                    <a:lnTo>
                      <a:pt x="3132" y="1269"/>
                    </a:lnTo>
                    <a:lnTo>
                      <a:pt x="3135" y="1284"/>
                    </a:lnTo>
                    <a:lnTo>
                      <a:pt x="3140" y="1236"/>
                    </a:lnTo>
                    <a:lnTo>
                      <a:pt x="3143" y="1237"/>
                    </a:lnTo>
                    <a:lnTo>
                      <a:pt x="3147" y="1252"/>
                    </a:lnTo>
                    <a:lnTo>
                      <a:pt x="3152" y="1254"/>
                    </a:lnTo>
                    <a:lnTo>
                      <a:pt x="3155" y="1217"/>
                    </a:lnTo>
                    <a:lnTo>
                      <a:pt x="3158" y="1249"/>
                    </a:lnTo>
                    <a:lnTo>
                      <a:pt x="3162" y="1209"/>
                    </a:lnTo>
                    <a:lnTo>
                      <a:pt x="3165" y="1221"/>
                    </a:lnTo>
                    <a:lnTo>
                      <a:pt x="3170" y="1209"/>
                    </a:lnTo>
                    <a:lnTo>
                      <a:pt x="3173" y="1207"/>
                    </a:lnTo>
                    <a:lnTo>
                      <a:pt x="3178" y="1227"/>
                    </a:lnTo>
                    <a:lnTo>
                      <a:pt x="3182" y="1212"/>
                    </a:lnTo>
                    <a:lnTo>
                      <a:pt x="3185" y="1179"/>
                    </a:lnTo>
                    <a:lnTo>
                      <a:pt x="3188" y="1196"/>
                    </a:lnTo>
                    <a:lnTo>
                      <a:pt x="3192" y="1181"/>
                    </a:lnTo>
                    <a:lnTo>
                      <a:pt x="3195" y="1156"/>
                    </a:lnTo>
                    <a:lnTo>
                      <a:pt x="3198" y="1151"/>
                    </a:lnTo>
                    <a:lnTo>
                      <a:pt x="3203" y="1146"/>
                    </a:lnTo>
                    <a:lnTo>
                      <a:pt x="3207" y="1141"/>
                    </a:lnTo>
                    <a:lnTo>
                      <a:pt x="3210" y="1154"/>
                    </a:lnTo>
                    <a:lnTo>
                      <a:pt x="3215" y="1156"/>
                    </a:lnTo>
                    <a:lnTo>
                      <a:pt x="3218" y="1127"/>
                    </a:lnTo>
                    <a:lnTo>
                      <a:pt x="3222" y="1129"/>
                    </a:lnTo>
                    <a:lnTo>
                      <a:pt x="3225" y="1107"/>
                    </a:lnTo>
                    <a:lnTo>
                      <a:pt x="3228" y="1112"/>
                    </a:lnTo>
                    <a:lnTo>
                      <a:pt x="3232" y="1136"/>
                    </a:lnTo>
                    <a:lnTo>
                      <a:pt x="3235" y="1149"/>
                    </a:lnTo>
                    <a:lnTo>
                      <a:pt x="3238" y="1077"/>
                    </a:lnTo>
                    <a:lnTo>
                      <a:pt x="3242" y="1091"/>
                    </a:lnTo>
                    <a:lnTo>
                      <a:pt x="3247" y="1119"/>
                    </a:lnTo>
                    <a:lnTo>
                      <a:pt x="3250" y="1087"/>
                    </a:lnTo>
                    <a:lnTo>
                      <a:pt x="3253" y="1076"/>
                    </a:lnTo>
                    <a:lnTo>
                      <a:pt x="3257" y="1082"/>
                    </a:lnTo>
                    <a:lnTo>
                      <a:pt x="3260" y="1096"/>
                    </a:lnTo>
                    <a:lnTo>
                      <a:pt x="3263" y="1106"/>
                    </a:lnTo>
                    <a:lnTo>
                      <a:pt x="3268" y="1061"/>
                    </a:lnTo>
                    <a:lnTo>
                      <a:pt x="3272" y="1089"/>
                    </a:lnTo>
                    <a:lnTo>
                      <a:pt x="3275" y="1008"/>
                    </a:lnTo>
                    <a:lnTo>
                      <a:pt x="3278" y="1047"/>
                    </a:lnTo>
                    <a:lnTo>
                      <a:pt x="3282" y="1074"/>
                    </a:lnTo>
                    <a:lnTo>
                      <a:pt x="3285" y="1044"/>
                    </a:lnTo>
                    <a:lnTo>
                      <a:pt x="3288" y="1064"/>
                    </a:lnTo>
                    <a:lnTo>
                      <a:pt x="3292" y="1052"/>
                    </a:lnTo>
                    <a:lnTo>
                      <a:pt x="3295" y="1031"/>
                    </a:lnTo>
                    <a:lnTo>
                      <a:pt x="3298" y="1018"/>
                    </a:lnTo>
                    <a:lnTo>
                      <a:pt x="3302" y="1003"/>
                    </a:lnTo>
                    <a:lnTo>
                      <a:pt x="3305" y="1029"/>
                    </a:lnTo>
                    <a:lnTo>
                      <a:pt x="3308" y="1001"/>
                    </a:lnTo>
                    <a:lnTo>
                      <a:pt x="3312" y="986"/>
                    </a:lnTo>
                    <a:lnTo>
                      <a:pt x="3315" y="978"/>
                    </a:lnTo>
                    <a:lnTo>
                      <a:pt x="3318" y="984"/>
                    </a:lnTo>
                    <a:lnTo>
                      <a:pt x="3322" y="984"/>
                    </a:lnTo>
                    <a:lnTo>
                      <a:pt x="3325" y="978"/>
                    </a:lnTo>
                    <a:lnTo>
                      <a:pt x="3328" y="999"/>
                    </a:lnTo>
                    <a:lnTo>
                      <a:pt x="3332" y="944"/>
                    </a:lnTo>
                    <a:lnTo>
                      <a:pt x="3335" y="941"/>
                    </a:lnTo>
                    <a:lnTo>
                      <a:pt x="3338" y="969"/>
                    </a:lnTo>
                    <a:lnTo>
                      <a:pt x="3342" y="954"/>
                    </a:lnTo>
                    <a:lnTo>
                      <a:pt x="3345" y="946"/>
                    </a:lnTo>
                    <a:lnTo>
                      <a:pt x="3348" y="934"/>
                    </a:lnTo>
                    <a:lnTo>
                      <a:pt x="3352" y="936"/>
                    </a:lnTo>
                    <a:lnTo>
                      <a:pt x="3355" y="928"/>
                    </a:lnTo>
                    <a:lnTo>
                      <a:pt x="3358" y="918"/>
                    </a:lnTo>
                    <a:lnTo>
                      <a:pt x="3362" y="914"/>
                    </a:lnTo>
                    <a:lnTo>
                      <a:pt x="3365" y="918"/>
                    </a:lnTo>
                    <a:lnTo>
                      <a:pt x="3368" y="908"/>
                    </a:lnTo>
                    <a:lnTo>
                      <a:pt x="3372" y="901"/>
                    </a:lnTo>
                    <a:lnTo>
                      <a:pt x="3375" y="888"/>
                    </a:lnTo>
                    <a:lnTo>
                      <a:pt x="3378" y="886"/>
                    </a:lnTo>
                    <a:lnTo>
                      <a:pt x="3382" y="881"/>
                    </a:lnTo>
                    <a:lnTo>
                      <a:pt x="3385" y="879"/>
                    </a:lnTo>
                    <a:lnTo>
                      <a:pt x="3388" y="874"/>
                    </a:lnTo>
                    <a:lnTo>
                      <a:pt x="3392" y="873"/>
                    </a:lnTo>
                    <a:lnTo>
                      <a:pt x="3395" y="866"/>
                    </a:lnTo>
                    <a:lnTo>
                      <a:pt x="3398" y="899"/>
                    </a:lnTo>
                    <a:lnTo>
                      <a:pt x="3402" y="891"/>
                    </a:lnTo>
                    <a:lnTo>
                      <a:pt x="3405" y="864"/>
                    </a:lnTo>
                    <a:lnTo>
                      <a:pt x="3407" y="883"/>
                    </a:lnTo>
                    <a:lnTo>
                      <a:pt x="3410" y="879"/>
                    </a:lnTo>
                    <a:lnTo>
                      <a:pt x="3413" y="849"/>
                    </a:lnTo>
                    <a:lnTo>
                      <a:pt x="3417" y="834"/>
                    </a:lnTo>
                    <a:lnTo>
                      <a:pt x="3420" y="834"/>
                    </a:lnTo>
                    <a:lnTo>
                      <a:pt x="3423" y="829"/>
                    </a:lnTo>
                    <a:lnTo>
                      <a:pt x="3425" y="841"/>
                    </a:lnTo>
                    <a:lnTo>
                      <a:pt x="3428" y="826"/>
                    </a:lnTo>
                    <a:lnTo>
                      <a:pt x="3432" y="819"/>
                    </a:lnTo>
                    <a:lnTo>
                      <a:pt x="3435" y="819"/>
                    </a:lnTo>
                    <a:lnTo>
                      <a:pt x="3438" y="841"/>
                    </a:lnTo>
                    <a:lnTo>
                      <a:pt x="3442" y="838"/>
                    </a:lnTo>
                    <a:lnTo>
                      <a:pt x="3445" y="824"/>
                    </a:lnTo>
                    <a:lnTo>
                      <a:pt x="3448" y="808"/>
                    </a:lnTo>
                    <a:lnTo>
                      <a:pt x="3452" y="773"/>
                    </a:lnTo>
                    <a:lnTo>
                      <a:pt x="3455" y="784"/>
                    </a:lnTo>
                    <a:lnTo>
                      <a:pt x="3456" y="763"/>
                    </a:lnTo>
                    <a:lnTo>
                      <a:pt x="3460" y="748"/>
                    </a:lnTo>
                    <a:lnTo>
                      <a:pt x="3463" y="758"/>
                    </a:lnTo>
                    <a:lnTo>
                      <a:pt x="3466" y="768"/>
                    </a:lnTo>
                    <a:lnTo>
                      <a:pt x="3468" y="774"/>
                    </a:lnTo>
                    <a:lnTo>
                      <a:pt x="3471" y="763"/>
                    </a:lnTo>
                    <a:lnTo>
                      <a:pt x="3475" y="741"/>
                    </a:lnTo>
                    <a:lnTo>
                      <a:pt x="3478" y="741"/>
                    </a:lnTo>
                    <a:lnTo>
                      <a:pt x="3481" y="743"/>
                    </a:lnTo>
                    <a:lnTo>
                      <a:pt x="3485" y="726"/>
                    </a:lnTo>
                    <a:lnTo>
                      <a:pt x="3488" y="721"/>
                    </a:lnTo>
                    <a:lnTo>
                      <a:pt x="3490" y="741"/>
                    </a:lnTo>
                    <a:lnTo>
                      <a:pt x="3493" y="715"/>
                    </a:lnTo>
                    <a:lnTo>
                      <a:pt x="3496" y="710"/>
                    </a:lnTo>
                    <a:lnTo>
                      <a:pt x="3498" y="718"/>
                    </a:lnTo>
                    <a:lnTo>
                      <a:pt x="3501" y="716"/>
                    </a:lnTo>
                    <a:lnTo>
                      <a:pt x="3505" y="703"/>
                    </a:lnTo>
                    <a:lnTo>
                      <a:pt x="3508" y="693"/>
                    </a:lnTo>
                    <a:lnTo>
                      <a:pt x="3511" y="700"/>
                    </a:lnTo>
                    <a:lnTo>
                      <a:pt x="3515" y="696"/>
                    </a:lnTo>
                    <a:lnTo>
                      <a:pt x="3516" y="726"/>
                    </a:lnTo>
                    <a:lnTo>
                      <a:pt x="3520" y="633"/>
                    </a:lnTo>
                    <a:lnTo>
                      <a:pt x="3523" y="708"/>
                    </a:lnTo>
                    <a:lnTo>
                      <a:pt x="3525" y="698"/>
                    </a:lnTo>
                    <a:lnTo>
                      <a:pt x="3528" y="670"/>
                    </a:lnTo>
                    <a:lnTo>
                      <a:pt x="3531" y="671"/>
                    </a:lnTo>
                    <a:lnTo>
                      <a:pt x="3535" y="693"/>
                    </a:lnTo>
                    <a:lnTo>
                      <a:pt x="3538" y="656"/>
                    </a:lnTo>
                    <a:lnTo>
                      <a:pt x="3540" y="651"/>
                    </a:lnTo>
                    <a:lnTo>
                      <a:pt x="3543" y="651"/>
                    </a:lnTo>
                    <a:lnTo>
                      <a:pt x="3546" y="663"/>
                    </a:lnTo>
                    <a:lnTo>
                      <a:pt x="3548" y="643"/>
                    </a:lnTo>
                    <a:lnTo>
                      <a:pt x="3551" y="626"/>
                    </a:lnTo>
                    <a:lnTo>
                      <a:pt x="3555" y="630"/>
                    </a:lnTo>
                    <a:lnTo>
                      <a:pt x="3558" y="646"/>
                    </a:lnTo>
                    <a:lnTo>
                      <a:pt x="3561" y="626"/>
                    </a:lnTo>
                    <a:lnTo>
                      <a:pt x="3563" y="615"/>
                    </a:lnTo>
                    <a:lnTo>
                      <a:pt x="3566" y="611"/>
                    </a:lnTo>
                    <a:lnTo>
                      <a:pt x="3568" y="605"/>
                    </a:lnTo>
                    <a:lnTo>
                      <a:pt x="3571" y="606"/>
                    </a:lnTo>
                    <a:lnTo>
                      <a:pt x="3575" y="616"/>
                    </a:lnTo>
                    <a:lnTo>
                      <a:pt x="3578" y="596"/>
                    </a:lnTo>
                    <a:lnTo>
                      <a:pt x="3580" y="591"/>
                    </a:lnTo>
                    <a:lnTo>
                      <a:pt x="3583" y="595"/>
                    </a:lnTo>
                    <a:lnTo>
                      <a:pt x="3585" y="581"/>
                    </a:lnTo>
                    <a:lnTo>
                      <a:pt x="3588" y="575"/>
                    </a:lnTo>
                    <a:lnTo>
                      <a:pt x="3591" y="601"/>
                    </a:lnTo>
                    <a:lnTo>
                      <a:pt x="3595" y="573"/>
                    </a:lnTo>
                    <a:lnTo>
                      <a:pt x="3596" y="583"/>
                    </a:lnTo>
                    <a:lnTo>
                      <a:pt x="3600" y="565"/>
                    </a:lnTo>
                    <a:lnTo>
                      <a:pt x="3601" y="558"/>
                    </a:lnTo>
                    <a:lnTo>
                      <a:pt x="3605" y="560"/>
                    </a:lnTo>
                    <a:lnTo>
                      <a:pt x="3608" y="565"/>
                    </a:lnTo>
                    <a:lnTo>
                      <a:pt x="3611" y="555"/>
                    </a:lnTo>
                    <a:lnTo>
                      <a:pt x="3613" y="533"/>
                    </a:lnTo>
                    <a:lnTo>
                      <a:pt x="3616" y="530"/>
                    </a:lnTo>
                    <a:lnTo>
                      <a:pt x="3618" y="528"/>
                    </a:lnTo>
                    <a:lnTo>
                      <a:pt x="3621" y="525"/>
                    </a:lnTo>
                    <a:lnTo>
                      <a:pt x="3625" y="531"/>
                    </a:lnTo>
                    <a:lnTo>
                      <a:pt x="3628" y="513"/>
                    </a:lnTo>
                    <a:lnTo>
                      <a:pt x="3630" y="520"/>
                    </a:lnTo>
                    <a:lnTo>
                      <a:pt x="3633" y="506"/>
                    </a:lnTo>
                    <a:lnTo>
                      <a:pt x="3635" y="501"/>
                    </a:lnTo>
                    <a:lnTo>
                      <a:pt x="3638" y="506"/>
                    </a:lnTo>
                    <a:lnTo>
                      <a:pt x="3641" y="505"/>
                    </a:lnTo>
                    <a:lnTo>
                      <a:pt x="3643" y="493"/>
                    </a:lnTo>
                    <a:lnTo>
                      <a:pt x="3646" y="485"/>
                    </a:lnTo>
                    <a:lnTo>
                      <a:pt x="3648" y="477"/>
                    </a:lnTo>
                    <a:lnTo>
                      <a:pt x="3651" y="485"/>
                    </a:lnTo>
                    <a:lnTo>
                      <a:pt x="3655" y="510"/>
                    </a:lnTo>
                    <a:lnTo>
                      <a:pt x="3656" y="501"/>
                    </a:lnTo>
                    <a:lnTo>
                      <a:pt x="3660" y="496"/>
                    </a:lnTo>
                    <a:lnTo>
                      <a:pt x="3661" y="472"/>
                    </a:lnTo>
                    <a:lnTo>
                      <a:pt x="3665" y="458"/>
                    </a:lnTo>
                    <a:lnTo>
                      <a:pt x="3668" y="473"/>
                    </a:lnTo>
                    <a:lnTo>
                      <a:pt x="3670" y="465"/>
                    </a:lnTo>
                    <a:lnTo>
                      <a:pt x="3673" y="480"/>
                    </a:lnTo>
                    <a:lnTo>
                      <a:pt x="3675" y="468"/>
                    </a:lnTo>
                    <a:lnTo>
                      <a:pt x="3678" y="458"/>
                    </a:lnTo>
                    <a:lnTo>
                      <a:pt x="3681" y="455"/>
                    </a:lnTo>
                    <a:lnTo>
                      <a:pt x="3683" y="438"/>
                    </a:lnTo>
                    <a:lnTo>
                      <a:pt x="3686" y="440"/>
                    </a:lnTo>
                    <a:lnTo>
                      <a:pt x="3688" y="443"/>
                    </a:lnTo>
                    <a:lnTo>
                      <a:pt x="3691" y="428"/>
                    </a:lnTo>
                    <a:lnTo>
                      <a:pt x="3695" y="428"/>
                    </a:lnTo>
                    <a:lnTo>
                      <a:pt x="3696" y="430"/>
                    </a:lnTo>
                    <a:lnTo>
                      <a:pt x="3698" y="422"/>
                    </a:lnTo>
                    <a:lnTo>
                      <a:pt x="3701" y="422"/>
                    </a:lnTo>
                    <a:lnTo>
                      <a:pt x="3705" y="417"/>
                    </a:lnTo>
                    <a:lnTo>
                      <a:pt x="3706" y="417"/>
                    </a:lnTo>
                    <a:lnTo>
                      <a:pt x="3710" y="407"/>
                    </a:lnTo>
                    <a:lnTo>
                      <a:pt x="3711" y="420"/>
                    </a:lnTo>
                    <a:lnTo>
                      <a:pt x="3715" y="418"/>
                    </a:lnTo>
                    <a:lnTo>
                      <a:pt x="3718" y="422"/>
                    </a:lnTo>
                    <a:lnTo>
                      <a:pt x="3720" y="408"/>
                    </a:lnTo>
                    <a:lnTo>
                      <a:pt x="3721" y="392"/>
                    </a:lnTo>
                    <a:lnTo>
                      <a:pt x="3725" y="390"/>
                    </a:lnTo>
                    <a:lnTo>
                      <a:pt x="3728" y="380"/>
                    </a:lnTo>
                    <a:lnTo>
                      <a:pt x="3730" y="382"/>
                    </a:lnTo>
                    <a:lnTo>
                      <a:pt x="3731" y="373"/>
                    </a:lnTo>
                    <a:lnTo>
                      <a:pt x="3735" y="428"/>
                    </a:lnTo>
                    <a:lnTo>
                      <a:pt x="3738" y="362"/>
                    </a:lnTo>
                    <a:lnTo>
                      <a:pt x="3740" y="378"/>
                    </a:lnTo>
                    <a:lnTo>
                      <a:pt x="3741" y="363"/>
                    </a:lnTo>
                    <a:lnTo>
                      <a:pt x="3745" y="355"/>
                    </a:lnTo>
                    <a:lnTo>
                      <a:pt x="3748" y="347"/>
                    </a:lnTo>
                    <a:lnTo>
                      <a:pt x="3750" y="347"/>
                    </a:lnTo>
                    <a:lnTo>
                      <a:pt x="3751" y="347"/>
                    </a:lnTo>
                    <a:lnTo>
                      <a:pt x="3755" y="333"/>
                    </a:lnTo>
                    <a:lnTo>
                      <a:pt x="3758" y="337"/>
                    </a:lnTo>
                    <a:lnTo>
                      <a:pt x="3760" y="328"/>
                    </a:lnTo>
                    <a:lnTo>
                      <a:pt x="3761" y="340"/>
                    </a:lnTo>
                    <a:lnTo>
                      <a:pt x="3765" y="338"/>
                    </a:lnTo>
                    <a:lnTo>
                      <a:pt x="3768" y="305"/>
                    </a:lnTo>
                    <a:lnTo>
                      <a:pt x="3770" y="315"/>
                    </a:lnTo>
                    <a:lnTo>
                      <a:pt x="3771" y="308"/>
                    </a:lnTo>
                    <a:lnTo>
                      <a:pt x="3775" y="317"/>
                    </a:lnTo>
                    <a:lnTo>
                      <a:pt x="3778" y="323"/>
                    </a:lnTo>
                    <a:lnTo>
                      <a:pt x="3780" y="303"/>
                    </a:lnTo>
                    <a:lnTo>
                      <a:pt x="3781" y="307"/>
                    </a:lnTo>
                    <a:lnTo>
                      <a:pt x="3785" y="268"/>
                    </a:lnTo>
                    <a:lnTo>
                      <a:pt x="3788" y="258"/>
                    </a:lnTo>
                    <a:lnTo>
                      <a:pt x="3790" y="290"/>
                    </a:lnTo>
                    <a:lnTo>
                      <a:pt x="3791" y="290"/>
                    </a:lnTo>
                    <a:lnTo>
                      <a:pt x="3795" y="317"/>
                    </a:lnTo>
                    <a:lnTo>
                      <a:pt x="3796" y="293"/>
                    </a:lnTo>
                    <a:lnTo>
                      <a:pt x="3800" y="320"/>
                    </a:lnTo>
                    <a:lnTo>
                      <a:pt x="3801" y="277"/>
                    </a:lnTo>
                    <a:lnTo>
                      <a:pt x="3805" y="300"/>
                    </a:lnTo>
                    <a:lnTo>
                      <a:pt x="3806" y="272"/>
                    </a:lnTo>
                    <a:lnTo>
                      <a:pt x="3808" y="283"/>
                    </a:lnTo>
                    <a:lnTo>
                      <a:pt x="3811" y="265"/>
                    </a:lnTo>
                    <a:lnTo>
                      <a:pt x="3815" y="295"/>
                    </a:lnTo>
                    <a:lnTo>
                      <a:pt x="3816" y="258"/>
                    </a:lnTo>
                    <a:lnTo>
                      <a:pt x="3818" y="250"/>
                    </a:lnTo>
                    <a:lnTo>
                      <a:pt x="3821" y="292"/>
                    </a:lnTo>
                    <a:lnTo>
                      <a:pt x="3823" y="245"/>
                    </a:lnTo>
                    <a:lnTo>
                      <a:pt x="3824" y="233"/>
                    </a:lnTo>
                    <a:lnTo>
                      <a:pt x="3828" y="255"/>
                    </a:lnTo>
                    <a:lnTo>
                      <a:pt x="3831" y="245"/>
                    </a:lnTo>
                    <a:lnTo>
                      <a:pt x="3833" y="245"/>
                    </a:lnTo>
                    <a:lnTo>
                      <a:pt x="3834" y="223"/>
                    </a:lnTo>
                    <a:lnTo>
                      <a:pt x="3838" y="228"/>
                    </a:lnTo>
                    <a:lnTo>
                      <a:pt x="3839" y="222"/>
                    </a:lnTo>
                    <a:lnTo>
                      <a:pt x="3841" y="213"/>
                    </a:lnTo>
                    <a:lnTo>
                      <a:pt x="3844" y="233"/>
                    </a:lnTo>
                    <a:lnTo>
                      <a:pt x="3846" y="202"/>
                    </a:lnTo>
                    <a:lnTo>
                      <a:pt x="3848" y="238"/>
                    </a:lnTo>
                    <a:lnTo>
                      <a:pt x="3851" y="232"/>
                    </a:lnTo>
                    <a:lnTo>
                      <a:pt x="3854" y="240"/>
                    </a:lnTo>
                    <a:lnTo>
                      <a:pt x="3856" y="194"/>
                    </a:lnTo>
                    <a:lnTo>
                      <a:pt x="3858" y="194"/>
                    </a:lnTo>
                    <a:lnTo>
                      <a:pt x="3861" y="190"/>
                    </a:lnTo>
                    <a:lnTo>
                      <a:pt x="3863" y="195"/>
                    </a:lnTo>
                    <a:lnTo>
                      <a:pt x="3864" y="215"/>
                    </a:lnTo>
                    <a:lnTo>
                      <a:pt x="3868" y="180"/>
                    </a:lnTo>
                    <a:lnTo>
                      <a:pt x="3869" y="202"/>
                    </a:lnTo>
                    <a:lnTo>
                      <a:pt x="3871" y="175"/>
                    </a:lnTo>
                    <a:lnTo>
                      <a:pt x="3874" y="174"/>
                    </a:lnTo>
                    <a:lnTo>
                      <a:pt x="3876" y="160"/>
                    </a:lnTo>
                    <a:lnTo>
                      <a:pt x="3879" y="164"/>
                    </a:lnTo>
                    <a:lnTo>
                      <a:pt x="3881" y="172"/>
                    </a:lnTo>
                    <a:lnTo>
                      <a:pt x="3884" y="145"/>
                    </a:lnTo>
                    <a:lnTo>
                      <a:pt x="3886" y="152"/>
                    </a:lnTo>
                    <a:lnTo>
                      <a:pt x="3888" y="144"/>
                    </a:lnTo>
                    <a:lnTo>
                      <a:pt x="3891" y="144"/>
                    </a:lnTo>
                    <a:lnTo>
                      <a:pt x="3893" y="145"/>
                    </a:lnTo>
                    <a:lnTo>
                      <a:pt x="3894" y="139"/>
                    </a:lnTo>
                    <a:lnTo>
                      <a:pt x="3896" y="147"/>
                    </a:lnTo>
                    <a:lnTo>
                      <a:pt x="3899" y="150"/>
                    </a:lnTo>
                    <a:lnTo>
                      <a:pt x="3901" y="140"/>
                    </a:lnTo>
                    <a:lnTo>
                      <a:pt x="3903" y="24"/>
                    </a:lnTo>
                    <a:lnTo>
                      <a:pt x="3906" y="152"/>
                    </a:lnTo>
                    <a:lnTo>
                      <a:pt x="3908" y="114"/>
                    </a:lnTo>
                    <a:lnTo>
                      <a:pt x="3909" y="104"/>
                    </a:lnTo>
                    <a:lnTo>
                      <a:pt x="3913" y="110"/>
                    </a:lnTo>
                    <a:lnTo>
                      <a:pt x="3914" y="115"/>
                    </a:lnTo>
                    <a:lnTo>
                      <a:pt x="3916" y="105"/>
                    </a:lnTo>
                    <a:lnTo>
                      <a:pt x="3919" y="99"/>
                    </a:lnTo>
                    <a:lnTo>
                      <a:pt x="3921" y="95"/>
                    </a:lnTo>
                    <a:lnTo>
                      <a:pt x="3923" y="94"/>
                    </a:lnTo>
                    <a:lnTo>
                      <a:pt x="3926" y="84"/>
                    </a:lnTo>
                    <a:lnTo>
                      <a:pt x="3928" y="92"/>
                    </a:lnTo>
                    <a:lnTo>
                      <a:pt x="3929" y="84"/>
                    </a:lnTo>
                    <a:lnTo>
                      <a:pt x="3933" y="87"/>
                    </a:lnTo>
                    <a:lnTo>
                      <a:pt x="3934" y="80"/>
                    </a:lnTo>
                    <a:lnTo>
                      <a:pt x="3936" y="97"/>
                    </a:lnTo>
                    <a:lnTo>
                      <a:pt x="3939" y="75"/>
                    </a:lnTo>
                    <a:lnTo>
                      <a:pt x="3941" y="69"/>
                    </a:lnTo>
                    <a:lnTo>
                      <a:pt x="3943" y="62"/>
                    </a:lnTo>
                    <a:lnTo>
                      <a:pt x="3946" y="54"/>
                    </a:lnTo>
                    <a:lnTo>
                      <a:pt x="3948" y="57"/>
                    </a:lnTo>
                    <a:lnTo>
                      <a:pt x="3949" y="54"/>
                    </a:lnTo>
                    <a:lnTo>
                      <a:pt x="3953" y="57"/>
                    </a:lnTo>
                    <a:lnTo>
                      <a:pt x="3954" y="44"/>
                    </a:lnTo>
                    <a:lnTo>
                      <a:pt x="3956" y="60"/>
                    </a:lnTo>
                    <a:lnTo>
                      <a:pt x="3959" y="47"/>
                    </a:lnTo>
                    <a:lnTo>
                      <a:pt x="3961" y="42"/>
                    </a:lnTo>
                    <a:lnTo>
                      <a:pt x="3963" y="69"/>
                    </a:lnTo>
                    <a:lnTo>
                      <a:pt x="3966" y="50"/>
                    </a:lnTo>
                    <a:lnTo>
                      <a:pt x="3966" y="32"/>
                    </a:lnTo>
                    <a:lnTo>
                      <a:pt x="3969" y="47"/>
                    </a:lnTo>
                    <a:lnTo>
                      <a:pt x="3971" y="39"/>
                    </a:lnTo>
                    <a:lnTo>
                      <a:pt x="3973" y="25"/>
                    </a:lnTo>
                    <a:lnTo>
                      <a:pt x="3976" y="49"/>
                    </a:lnTo>
                    <a:lnTo>
                      <a:pt x="3978" y="39"/>
                    </a:lnTo>
                    <a:lnTo>
                      <a:pt x="3979" y="24"/>
                    </a:lnTo>
                    <a:lnTo>
                      <a:pt x="3983" y="40"/>
                    </a:lnTo>
                    <a:lnTo>
                      <a:pt x="3984" y="14"/>
                    </a:lnTo>
                    <a:lnTo>
                      <a:pt x="3986" y="19"/>
                    </a:lnTo>
                    <a:lnTo>
                      <a:pt x="3989" y="0"/>
                    </a:lnTo>
                  </a:path>
                </a:pathLst>
              </a:custGeom>
              <a:noFill/>
              <a:ln w="1079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Freeform 644"/>
              <p:cNvSpPr>
                <a:spLocks/>
              </p:cNvSpPr>
              <p:nvPr/>
            </p:nvSpPr>
            <p:spPr bwMode="auto">
              <a:xfrm>
                <a:off x="1851" y="3342"/>
                <a:ext cx="67" cy="66"/>
              </a:xfrm>
              <a:custGeom>
                <a:avLst/>
                <a:gdLst>
                  <a:gd name="T0" fmla="*/ 145 w 333"/>
                  <a:gd name="T1" fmla="*/ 1 h 333"/>
                  <a:gd name="T2" fmla="*/ 105 w 333"/>
                  <a:gd name="T3" fmla="*/ 11 h 333"/>
                  <a:gd name="T4" fmla="*/ 65 w 333"/>
                  <a:gd name="T5" fmla="*/ 33 h 333"/>
                  <a:gd name="T6" fmla="*/ 35 w 333"/>
                  <a:gd name="T7" fmla="*/ 63 h 333"/>
                  <a:gd name="T8" fmla="*/ 17 w 333"/>
                  <a:gd name="T9" fmla="*/ 93 h 333"/>
                  <a:gd name="T10" fmla="*/ 8 w 333"/>
                  <a:gd name="T11" fmla="*/ 113 h 333"/>
                  <a:gd name="T12" fmla="*/ 3 w 333"/>
                  <a:gd name="T13" fmla="*/ 134 h 333"/>
                  <a:gd name="T14" fmla="*/ 0 w 333"/>
                  <a:gd name="T15" fmla="*/ 154 h 333"/>
                  <a:gd name="T16" fmla="*/ 0 w 333"/>
                  <a:gd name="T17" fmla="*/ 186 h 333"/>
                  <a:gd name="T18" fmla="*/ 12 w 333"/>
                  <a:gd name="T19" fmla="*/ 228 h 333"/>
                  <a:gd name="T20" fmla="*/ 33 w 333"/>
                  <a:gd name="T21" fmla="*/ 268 h 333"/>
                  <a:gd name="T22" fmla="*/ 65 w 333"/>
                  <a:gd name="T23" fmla="*/ 298 h 333"/>
                  <a:gd name="T24" fmla="*/ 93 w 333"/>
                  <a:gd name="T25" fmla="*/ 314 h 333"/>
                  <a:gd name="T26" fmla="*/ 113 w 333"/>
                  <a:gd name="T27" fmla="*/ 323 h 333"/>
                  <a:gd name="T28" fmla="*/ 133 w 333"/>
                  <a:gd name="T29" fmla="*/ 329 h 333"/>
                  <a:gd name="T30" fmla="*/ 155 w 333"/>
                  <a:gd name="T31" fmla="*/ 333 h 333"/>
                  <a:gd name="T32" fmla="*/ 177 w 333"/>
                  <a:gd name="T33" fmla="*/ 333 h 333"/>
                  <a:gd name="T34" fmla="*/ 198 w 333"/>
                  <a:gd name="T35" fmla="*/ 329 h 333"/>
                  <a:gd name="T36" fmla="*/ 218 w 333"/>
                  <a:gd name="T37" fmla="*/ 323 h 333"/>
                  <a:gd name="T38" fmla="*/ 238 w 333"/>
                  <a:gd name="T39" fmla="*/ 314 h 333"/>
                  <a:gd name="T40" fmla="*/ 267 w 333"/>
                  <a:gd name="T41" fmla="*/ 298 h 333"/>
                  <a:gd name="T42" fmla="*/ 298 w 333"/>
                  <a:gd name="T43" fmla="*/ 268 h 333"/>
                  <a:gd name="T44" fmla="*/ 320 w 333"/>
                  <a:gd name="T45" fmla="*/ 228 h 333"/>
                  <a:gd name="T46" fmla="*/ 332 w 333"/>
                  <a:gd name="T47" fmla="*/ 186 h 333"/>
                  <a:gd name="T48" fmla="*/ 332 w 333"/>
                  <a:gd name="T49" fmla="*/ 144 h 333"/>
                  <a:gd name="T50" fmla="*/ 320 w 333"/>
                  <a:gd name="T51" fmla="*/ 103 h 333"/>
                  <a:gd name="T52" fmla="*/ 305 w 333"/>
                  <a:gd name="T53" fmla="*/ 73 h 333"/>
                  <a:gd name="T54" fmla="*/ 290 w 333"/>
                  <a:gd name="T55" fmla="*/ 55 h 333"/>
                  <a:gd name="T56" fmla="*/ 275 w 333"/>
                  <a:gd name="T57" fmla="*/ 40 h 333"/>
                  <a:gd name="T58" fmla="*/ 258 w 333"/>
                  <a:gd name="T59" fmla="*/ 26 h 333"/>
                  <a:gd name="T60" fmla="*/ 228 w 333"/>
                  <a:gd name="T61" fmla="*/ 11 h 333"/>
                  <a:gd name="T62" fmla="*/ 187 w 333"/>
                  <a:gd name="T63" fmla="*/ 1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33" h="333">
                    <a:moveTo>
                      <a:pt x="167" y="0"/>
                    </a:moveTo>
                    <a:lnTo>
                      <a:pt x="145" y="1"/>
                    </a:lnTo>
                    <a:lnTo>
                      <a:pt x="125" y="5"/>
                    </a:lnTo>
                    <a:lnTo>
                      <a:pt x="105" y="11"/>
                    </a:lnTo>
                    <a:lnTo>
                      <a:pt x="83" y="21"/>
                    </a:lnTo>
                    <a:lnTo>
                      <a:pt x="65" y="33"/>
                    </a:lnTo>
                    <a:lnTo>
                      <a:pt x="48" y="48"/>
                    </a:lnTo>
                    <a:lnTo>
                      <a:pt x="35" y="63"/>
                    </a:lnTo>
                    <a:lnTo>
                      <a:pt x="22" y="83"/>
                    </a:lnTo>
                    <a:lnTo>
                      <a:pt x="17" y="93"/>
                    </a:lnTo>
                    <a:lnTo>
                      <a:pt x="12" y="103"/>
                    </a:lnTo>
                    <a:lnTo>
                      <a:pt x="8" y="113"/>
                    </a:lnTo>
                    <a:lnTo>
                      <a:pt x="5" y="123"/>
                    </a:lnTo>
                    <a:lnTo>
                      <a:pt x="3" y="134"/>
                    </a:lnTo>
                    <a:lnTo>
                      <a:pt x="0" y="144"/>
                    </a:lnTo>
                    <a:lnTo>
                      <a:pt x="0" y="154"/>
                    </a:lnTo>
                    <a:lnTo>
                      <a:pt x="0" y="166"/>
                    </a:lnTo>
                    <a:lnTo>
                      <a:pt x="0" y="186"/>
                    </a:lnTo>
                    <a:lnTo>
                      <a:pt x="5" y="208"/>
                    </a:lnTo>
                    <a:lnTo>
                      <a:pt x="12" y="228"/>
                    </a:lnTo>
                    <a:lnTo>
                      <a:pt x="22" y="248"/>
                    </a:lnTo>
                    <a:lnTo>
                      <a:pt x="33" y="268"/>
                    </a:lnTo>
                    <a:lnTo>
                      <a:pt x="48" y="284"/>
                    </a:lnTo>
                    <a:lnTo>
                      <a:pt x="65" y="298"/>
                    </a:lnTo>
                    <a:lnTo>
                      <a:pt x="83" y="309"/>
                    </a:lnTo>
                    <a:lnTo>
                      <a:pt x="93" y="314"/>
                    </a:lnTo>
                    <a:lnTo>
                      <a:pt x="103" y="319"/>
                    </a:lnTo>
                    <a:lnTo>
                      <a:pt x="113" y="323"/>
                    </a:lnTo>
                    <a:lnTo>
                      <a:pt x="123" y="326"/>
                    </a:lnTo>
                    <a:lnTo>
                      <a:pt x="133" y="329"/>
                    </a:lnTo>
                    <a:lnTo>
                      <a:pt x="145" y="331"/>
                    </a:lnTo>
                    <a:lnTo>
                      <a:pt x="155" y="333"/>
                    </a:lnTo>
                    <a:lnTo>
                      <a:pt x="167" y="333"/>
                    </a:lnTo>
                    <a:lnTo>
                      <a:pt x="177" y="333"/>
                    </a:lnTo>
                    <a:lnTo>
                      <a:pt x="187" y="331"/>
                    </a:lnTo>
                    <a:lnTo>
                      <a:pt x="198" y="329"/>
                    </a:lnTo>
                    <a:lnTo>
                      <a:pt x="208" y="326"/>
                    </a:lnTo>
                    <a:lnTo>
                      <a:pt x="218" y="323"/>
                    </a:lnTo>
                    <a:lnTo>
                      <a:pt x="228" y="319"/>
                    </a:lnTo>
                    <a:lnTo>
                      <a:pt x="238" y="314"/>
                    </a:lnTo>
                    <a:lnTo>
                      <a:pt x="248" y="309"/>
                    </a:lnTo>
                    <a:lnTo>
                      <a:pt x="267" y="298"/>
                    </a:lnTo>
                    <a:lnTo>
                      <a:pt x="283" y="284"/>
                    </a:lnTo>
                    <a:lnTo>
                      <a:pt x="298" y="268"/>
                    </a:lnTo>
                    <a:lnTo>
                      <a:pt x="310" y="248"/>
                    </a:lnTo>
                    <a:lnTo>
                      <a:pt x="320" y="228"/>
                    </a:lnTo>
                    <a:lnTo>
                      <a:pt x="327" y="208"/>
                    </a:lnTo>
                    <a:lnTo>
                      <a:pt x="332" y="186"/>
                    </a:lnTo>
                    <a:lnTo>
                      <a:pt x="333" y="166"/>
                    </a:lnTo>
                    <a:lnTo>
                      <a:pt x="332" y="144"/>
                    </a:lnTo>
                    <a:lnTo>
                      <a:pt x="327" y="123"/>
                    </a:lnTo>
                    <a:lnTo>
                      <a:pt x="320" y="103"/>
                    </a:lnTo>
                    <a:lnTo>
                      <a:pt x="310" y="83"/>
                    </a:lnTo>
                    <a:lnTo>
                      <a:pt x="305" y="73"/>
                    </a:lnTo>
                    <a:lnTo>
                      <a:pt x="298" y="63"/>
                    </a:lnTo>
                    <a:lnTo>
                      <a:pt x="290" y="55"/>
                    </a:lnTo>
                    <a:lnTo>
                      <a:pt x="283" y="46"/>
                    </a:lnTo>
                    <a:lnTo>
                      <a:pt x="275" y="40"/>
                    </a:lnTo>
                    <a:lnTo>
                      <a:pt x="267" y="33"/>
                    </a:lnTo>
                    <a:lnTo>
                      <a:pt x="258" y="26"/>
                    </a:lnTo>
                    <a:lnTo>
                      <a:pt x="248" y="21"/>
                    </a:lnTo>
                    <a:lnTo>
                      <a:pt x="228" y="11"/>
                    </a:lnTo>
                    <a:lnTo>
                      <a:pt x="207" y="5"/>
                    </a:lnTo>
                    <a:lnTo>
                      <a:pt x="187" y="1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Freeform 645"/>
              <p:cNvSpPr>
                <a:spLocks/>
              </p:cNvSpPr>
              <p:nvPr/>
            </p:nvSpPr>
            <p:spPr bwMode="auto">
              <a:xfrm>
                <a:off x="2450" y="2450"/>
                <a:ext cx="67" cy="67"/>
              </a:xfrm>
              <a:custGeom>
                <a:avLst/>
                <a:gdLst>
                  <a:gd name="T0" fmla="*/ 146 w 333"/>
                  <a:gd name="T1" fmla="*/ 2 h 333"/>
                  <a:gd name="T2" fmla="*/ 105 w 333"/>
                  <a:gd name="T3" fmla="*/ 12 h 333"/>
                  <a:gd name="T4" fmla="*/ 66 w 333"/>
                  <a:gd name="T5" fmla="*/ 33 h 333"/>
                  <a:gd name="T6" fmla="*/ 35 w 333"/>
                  <a:gd name="T7" fmla="*/ 63 h 333"/>
                  <a:gd name="T8" fmla="*/ 18 w 333"/>
                  <a:gd name="T9" fmla="*/ 93 h 333"/>
                  <a:gd name="T10" fmla="*/ 10 w 333"/>
                  <a:gd name="T11" fmla="*/ 113 h 333"/>
                  <a:gd name="T12" fmla="*/ 3 w 333"/>
                  <a:gd name="T13" fmla="*/ 135 h 333"/>
                  <a:gd name="T14" fmla="*/ 0 w 333"/>
                  <a:gd name="T15" fmla="*/ 155 h 333"/>
                  <a:gd name="T16" fmla="*/ 1 w 333"/>
                  <a:gd name="T17" fmla="*/ 187 h 333"/>
                  <a:gd name="T18" fmla="*/ 13 w 333"/>
                  <a:gd name="T19" fmla="*/ 228 h 333"/>
                  <a:gd name="T20" fmla="*/ 35 w 333"/>
                  <a:gd name="T21" fmla="*/ 268 h 333"/>
                  <a:gd name="T22" fmla="*/ 66 w 333"/>
                  <a:gd name="T23" fmla="*/ 298 h 333"/>
                  <a:gd name="T24" fmla="*/ 95 w 333"/>
                  <a:gd name="T25" fmla="*/ 315 h 333"/>
                  <a:gd name="T26" fmla="*/ 115 w 333"/>
                  <a:gd name="T27" fmla="*/ 323 h 333"/>
                  <a:gd name="T28" fmla="*/ 135 w 333"/>
                  <a:gd name="T29" fmla="*/ 330 h 333"/>
                  <a:gd name="T30" fmla="*/ 156 w 333"/>
                  <a:gd name="T31" fmla="*/ 333 h 333"/>
                  <a:gd name="T32" fmla="*/ 178 w 333"/>
                  <a:gd name="T33" fmla="*/ 333 h 333"/>
                  <a:gd name="T34" fmla="*/ 200 w 333"/>
                  <a:gd name="T35" fmla="*/ 330 h 333"/>
                  <a:gd name="T36" fmla="*/ 220 w 333"/>
                  <a:gd name="T37" fmla="*/ 323 h 333"/>
                  <a:gd name="T38" fmla="*/ 240 w 333"/>
                  <a:gd name="T39" fmla="*/ 315 h 333"/>
                  <a:gd name="T40" fmla="*/ 268 w 333"/>
                  <a:gd name="T41" fmla="*/ 298 h 333"/>
                  <a:gd name="T42" fmla="*/ 298 w 333"/>
                  <a:gd name="T43" fmla="*/ 268 h 333"/>
                  <a:gd name="T44" fmla="*/ 321 w 333"/>
                  <a:gd name="T45" fmla="*/ 228 h 333"/>
                  <a:gd name="T46" fmla="*/ 331 w 333"/>
                  <a:gd name="T47" fmla="*/ 187 h 333"/>
                  <a:gd name="T48" fmla="*/ 331 w 333"/>
                  <a:gd name="T49" fmla="*/ 145 h 333"/>
                  <a:gd name="T50" fmla="*/ 321 w 333"/>
                  <a:gd name="T51" fmla="*/ 103 h 333"/>
                  <a:gd name="T52" fmla="*/ 304 w 333"/>
                  <a:gd name="T53" fmla="*/ 73 h 333"/>
                  <a:gd name="T54" fmla="*/ 291 w 333"/>
                  <a:gd name="T55" fmla="*/ 55 h 333"/>
                  <a:gd name="T56" fmla="*/ 276 w 333"/>
                  <a:gd name="T57" fmla="*/ 40 h 333"/>
                  <a:gd name="T58" fmla="*/ 258 w 333"/>
                  <a:gd name="T59" fmla="*/ 27 h 333"/>
                  <a:gd name="T60" fmla="*/ 228 w 333"/>
                  <a:gd name="T61" fmla="*/ 12 h 333"/>
                  <a:gd name="T62" fmla="*/ 188 w 333"/>
                  <a:gd name="T63" fmla="*/ 2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33" h="333">
                    <a:moveTo>
                      <a:pt x="166" y="0"/>
                    </a:moveTo>
                    <a:lnTo>
                      <a:pt x="146" y="2"/>
                    </a:lnTo>
                    <a:lnTo>
                      <a:pt x="125" y="5"/>
                    </a:lnTo>
                    <a:lnTo>
                      <a:pt x="105" y="12"/>
                    </a:lnTo>
                    <a:lnTo>
                      <a:pt x="85" y="22"/>
                    </a:lnTo>
                    <a:lnTo>
                      <a:pt x="66" y="33"/>
                    </a:lnTo>
                    <a:lnTo>
                      <a:pt x="50" y="48"/>
                    </a:lnTo>
                    <a:lnTo>
                      <a:pt x="35" y="63"/>
                    </a:lnTo>
                    <a:lnTo>
                      <a:pt x="23" y="83"/>
                    </a:lnTo>
                    <a:lnTo>
                      <a:pt x="18" y="93"/>
                    </a:lnTo>
                    <a:lnTo>
                      <a:pt x="13" y="103"/>
                    </a:lnTo>
                    <a:lnTo>
                      <a:pt x="10" y="113"/>
                    </a:lnTo>
                    <a:lnTo>
                      <a:pt x="6" y="123"/>
                    </a:lnTo>
                    <a:lnTo>
                      <a:pt x="3" y="135"/>
                    </a:lnTo>
                    <a:lnTo>
                      <a:pt x="1" y="145"/>
                    </a:lnTo>
                    <a:lnTo>
                      <a:pt x="0" y="155"/>
                    </a:lnTo>
                    <a:lnTo>
                      <a:pt x="0" y="167"/>
                    </a:lnTo>
                    <a:lnTo>
                      <a:pt x="1" y="187"/>
                    </a:lnTo>
                    <a:lnTo>
                      <a:pt x="6" y="208"/>
                    </a:lnTo>
                    <a:lnTo>
                      <a:pt x="13" y="228"/>
                    </a:lnTo>
                    <a:lnTo>
                      <a:pt x="23" y="248"/>
                    </a:lnTo>
                    <a:lnTo>
                      <a:pt x="35" y="268"/>
                    </a:lnTo>
                    <a:lnTo>
                      <a:pt x="50" y="285"/>
                    </a:lnTo>
                    <a:lnTo>
                      <a:pt x="66" y="298"/>
                    </a:lnTo>
                    <a:lnTo>
                      <a:pt x="85" y="310"/>
                    </a:lnTo>
                    <a:lnTo>
                      <a:pt x="95" y="315"/>
                    </a:lnTo>
                    <a:lnTo>
                      <a:pt x="105" y="320"/>
                    </a:lnTo>
                    <a:lnTo>
                      <a:pt x="115" y="323"/>
                    </a:lnTo>
                    <a:lnTo>
                      <a:pt x="125" y="326"/>
                    </a:lnTo>
                    <a:lnTo>
                      <a:pt x="135" y="330"/>
                    </a:lnTo>
                    <a:lnTo>
                      <a:pt x="145" y="331"/>
                    </a:lnTo>
                    <a:lnTo>
                      <a:pt x="156" y="333"/>
                    </a:lnTo>
                    <a:lnTo>
                      <a:pt x="166" y="333"/>
                    </a:lnTo>
                    <a:lnTo>
                      <a:pt x="178" y="333"/>
                    </a:lnTo>
                    <a:lnTo>
                      <a:pt x="188" y="331"/>
                    </a:lnTo>
                    <a:lnTo>
                      <a:pt x="200" y="330"/>
                    </a:lnTo>
                    <a:lnTo>
                      <a:pt x="210" y="326"/>
                    </a:lnTo>
                    <a:lnTo>
                      <a:pt x="220" y="323"/>
                    </a:lnTo>
                    <a:lnTo>
                      <a:pt x="230" y="320"/>
                    </a:lnTo>
                    <a:lnTo>
                      <a:pt x="240" y="315"/>
                    </a:lnTo>
                    <a:lnTo>
                      <a:pt x="250" y="310"/>
                    </a:lnTo>
                    <a:lnTo>
                      <a:pt x="268" y="298"/>
                    </a:lnTo>
                    <a:lnTo>
                      <a:pt x="284" y="285"/>
                    </a:lnTo>
                    <a:lnTo>
                      <a:pt x="298" y="268"/>
                    </a:lnTo>
                    <a:lnTo>
                      <a:pt x="311" y="248"/>
                    </a:lnTo>
                    <a:lnTo>
                      <a:pt x="321" y="228"/>
                    </a:lnTo>
                    <a:lnTo>
                      <a:pt x="328" y="208"/>
                    </a:lnTo>
                    <a:lnTo>
                      <a:pt x="331" y="187"/>
                    </a:lnTo>
                    <a:lnTo>
                      <a:pt x="333" y="167"/>
                    </a:lnTo>
                    <a:lnTo>
                      <a:pt x="331" y="145"/>
                    </a:lnTo>
                    <a:lnTo>
                      <a:pt x="328" y="123"/>
                    </a:lnTo>
                    <a:lnTo>
                      <a:pt x="321" y="103"/>
                    </a:lnTo>
                    <a:lnTo>
                      <a:pt x="311" y="83"/>
                    </a:lnTo>
                    <a:lnTo>
                      <a:pt x="304" y="73"/>
                    </a:lnTo>
                    <a:lnTo>
                      <a:pt x="298" y="63"/>
                    </a:lnTo>
                    <a:lnTo>
                      <a:pt x="291" y="55"/>
                    </a:lnTo>
                    <a:lnTo>
                      <a:pt x="284" y="47"/>
                    </a:lnTo>
                    <a:lnTo>
                      <a:pt x="276" y="40"/>
                    </a:lnTo>
                    <a:lnTo>
                      <a:pt x="268" y="33"/>
                    </a:lnTo>
                    <a:lnTo>
                      <a:pt x="258" y="27"/>
                    </a:lnTo>
                    <a:lnTo>
                      <a:pt x="250" y="22"/>
                    </a:lnTo>
                    <a:lnTo>
                      <a:pt x="228" y="12"/>
                    </a:lnTo>
                    <a:lnTo>
                      <a:pt x="208" y="5"/>
                    </a:lnTo>
                    <a:lnTo>
                      <a:pt x="188" y="2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Freeform 646"/>
              <p:cNvSpPr>
                <a:spLocks/>
              </p:cNvSpPr>
              <p:nvPr/>
            </p:nvSpPr>
            <p:spPr bwMode="auto">
              <a:xfrm>
                <a:off x="2632" y="2159"/>
                <a:ext cx="66" cy="66"/>
              </a:xfrm>
              <a:custGeom>
                <a:avLst/>
                <a:gdLst>
                  <a:gd name="T0" fmla="*/ 147 w 333"/>
                  <a:gd name="T1" fmla="*/ 2 h 333"/>
                  <a:gd name="T2" fmla="*/ 107 w 333"/>
                  <a:gd name="T3" fmla="*/ 12 h 333"/>
                  <a:gd name="T4" fmla="*/ 67 w 333"/>
                  <a:gd name="T5" fmla="*/ 34 h 333"/>
                  <a:gd name="T6" fmla="*/ 35 w 333"/>
                  <a:gd name="T7" fmla="*/ 64 h 333"/>
                  <a:gd name="T8" fmla="*/ 19 w 333"/>
                  <a:gd name="T9" fmla="*/ 93 h 333"/>
                  <a:gd name="T10" fmla="*/ 10 w 333"/>
                  <a:gd name="T11" fmla="*/ 113 h 333"/>
                  <a:gd name="T12" fmla="*/ 5 w 333"/>
                  <a:gd name="T13" fmla="*/ 135 h 333"/>
                  <a:gd name="T14" fmla="*/ 2 w 333"/>
                  <a:gd name="T15" fmla="*/ 155 h 333"/>
                  <a:gd name="T16" fmla="*/ 2 w 333"/>
                  <a:gd name="T17" fmla="*/ 187 h 333"/>
                  <a:gd name="T18" fmla="*/ 14 w 333"/>
                  <a:gd name="T19" fmla="*/ 228 h 333"/>
                  <a:gd name="T20" fmla="*/ 35 w 333"/>
                  <a:gd name="T21" fmla="*/ 268 h 333"/>
                  <a:gd name="T22" fmla="*/ 67 w 333"/>
                  <a:gd name="T23" fmla="*/ 298 h 333"/>
                  <a:gd name="T24" fmla="*/ 95 w 333"/>
                  <a:gd name="T25" fmla="*/ 315 h 333"/>
                  <a:gd name="T26" fmla="*/ 115 w 333"/>
                  <a:gd name="T27" fmla="*/ 323 h 333"/>
                  <a:gd name="T28" fmla="*/ 135 w 333"/>
                  <a:gd name="T29" fmla="*/ 330 h 333"/>
                  <a:gd name="T30" fmla="*/ 157 w 333"/>
                  <a:gd name="T31" fmla="*/ 333 h 333"/>
                  <a:gd name="T32" fmla="*/ 178 w 333"/>
                  <a:gd name="T33" fmla="*/ 333 h 333"/>
                  <a:gd name="T34" fmla="*/ 200 w 333"/>
                  <a:gd name="T35" fmla="*/ 330 h 333"/>
                  <a:gd name="T36" fmla="*/ 220 w 333"/>
                  <a:gd name="T37" fmla="*/ 323 h 333"/>
                  <a:gd name="T38" fmla="*/ 240 w 333"/>
                  <a:gd name="T39" fmla="*/ 315 h 333"/>
                  <a:gd name="T40" fmla="*/ 268 w 333"/>
                  <a:gd name="T41" fmla="*/ 298 h 333"/>
                  <a:gd name="T42" fmla="*/ 300 w 333"/>
                  <a:gd name="T43" fmla="*/ 268 h 333"/>
                  <a:gd name="T44" fmla="*/ 322 w 333"/>
                  <a:gd name="T45" fmla="*/ 228 h 333"/>
                  <a:gd name="T46" fmla="*/ 333 w 333"/>
                  <a:gd name="T47" fmla="*/ 187 h 333"/>
                  <a:gd name="T48" fmla="*/ 333 w 333"/>
                  <a:gd name="T49" fmla="*/ 145 h 333"/>
                  <a:gd name="T50" fmla="*/ 322 w 333"/>
                  <a:gd name="T51" fmla="*/ 103 h 333"/>
                  <a:gd name="T52" fmla="*/ 305 w 333"/>
                  <a:gd name="T53" fmla="*/ 74 h 333"/>
                  <a:gd name="T54" fmla="*/ 292 w 333"/>
                  <a:gd name="T55" fmla="*/ 55 h 333"/>
                  <a:gd name="T56" fmla="*/ 277 w 333"/>
                  <a:gd name="T57" fmla="*/ 40 h 333"/>
                  <a:gd name="T58" fmla="*/ 260 w 333"/>
                  <a:gd name="T59" fmla="*/ 27 h 333"/>
                  <a:gd name="T60" fmla="*/ 230 w 333"/>
                  <a:gd name="T61" fmla="*/ 12 h 333"/>
                  <a:gd name="T62" fmla="*/ 188 w 333"/>
                  <a:gd name="T63" fmla="*/ 2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33" h="333">
                    <a:moveTo>
                      <a:pt x="167" y="0"/>
                    </a:moveTo>
                    <a:lnTo>
                      <a:pt x="147" y="2"/>
                    </a:lnTo>
                    <a:lnTo>
                      <a:pt x="127" y="5"/>
                    </a:lnTo>
                    <a:lnTo>
                      <a:pt x="107" y="12"/>
                    </a:lnTo>
                    <a:lnTo>
                      <a:pt x="85" y="22"/>
                    </a:lnTo>
                    <a:lnTo>
                      <a:pt x="67" y="34"/>
                    </a:lnTo>
                    <a:lnTo>
                      <a:pt x="50" y="49"/>
                    </a:lnTo>
                    <a:lnTo>
                      <a:pt x="35" y="64"/>
                    </a:lnTo>
                    <a:lnTo>
                      <a:pt x="24" y="83"/>
                    </a:lnTo>
                    <a:lnTo>
                      <a:pt x="19" y="93"/>
                    </a:lnTo>
                    <a:lnTo>
                      <a:pt x="14" y="103"/>
                    </a:lnTo>
                    <a:lnTo>
                      <a:pt x="10" y="113"/>
                    </a:lnTo>
                    <a:lnTo>
                      <a:pt x="7" y="123"/>
                    </a:lnTo>
                    <a:lnTo>
                      <a:pt x="5" y="135"/>
                    </a:lnTo>
                    <a:lnTo>
                      <a:pt x="2" y="145"/>
                    </a:lnTo>
                    <a:lnTo>
                      <a:pt x="2" y="155"/>
                    </a:lnTo>
                    <a:lnTo>
                      <a:pt x="0" y="167"/>
                    </a:lnTo>
                    <a:lnTo>
                      <a:pt x="2" y="187"/>
                    </a:lnTo>
                    <a:lnTo>
                      <a:pt x="7" y="208"/>
                    </a:lnTo>
                    <a:lnTo>
                      <a:pt x="14" y="228"/>
                    </a:lnTo>
                    <a:lnTo>
                      <a:pt x="24" y="248"/>
                    </a:lnTo>
                    <a:lnTo>
                      <a:pt x="35" y="268"/>
                    </a:lnTo>
                    <a:lnTo>
                      <a:pt x="50" y="285"/>
                    </a:lnTo>
                    <a:lnTo>
                      <a:pt x="67" y="298"/>
                    </a:lnTo>
                    <a:lnTo>
                      <a:pt x="85" y="310"/>
                    </a:lnTo>
                    <a:lnTo>
                      <a:pt x="95" y="315"/>
                    </a:lnTo>
                    <a:lnTo>
                      <a:pt x="105" y="320"/>
                    </a:lnTo>
                    <a:lnTo>
                      <a:pt x="115" y="323"/>
                    </a:lnTo>
                    <a:lnTo>
                      <a:pt x="125" y="327"/>
                    </a:lnTo>
                    <a:lnTo>
                      <a:pt x="135" y="330"/>
                    </a:lnTo>
                    <a:lnTo>
                      <a:pt x="147" y="332"/>
                    </a:lnTo>
                    <a:lnTo>
                      <a:pt x="157" y="333"/>
                    </a:lnTo>
                    <a:lnTo>
                      <a:pt x="167" y="333"/>
                    </a:lnTo>
                    <a:lnTo>
                      <a:pt x="178" y="333"/>
                    </a:lnTo>
                    <a:lnTo>
                      <a:pt x="188" y="332"/>
                    </a:lnTo>
                    <a:lnTo>
                      <a:pt x="200" y="330"/>
                    </a:lnTo>
                    <a:lnTo>
                      <a:pt x="210" y="327"/>
                    </a:lnTo>
                    <a:lnTo>
                      <a:pt x="220" y="323"/>
                    </a:lnTo>
                    <a:lnTo>
                      <a:pt x="230" y="320"/>
                    </a:lnTo>
                    <a:lnTo>
                      <a:pt x="240" y="315"/>
                    </a:lnTo>
                    <a:lnTo>
                      <a:pt x="250" y="310"/>
                    </a:lnTo>
                    <a:lnTo>
                      <a:pt x="268" y="298"/>
                    </a:lnTo>
                    <a:lnTo>
                      <a:pt x="285" y="285"/>
                    </a:lnTo>
                    <a:lnTo>
                      <a:pt x="300" y="268"/>
                    </a:lnTo>
                    <a:lnTo>
                      <a:pt x="312" y="248"/>
                    </a:lnTo>
                    <a:lnTo>
                      <a:pt x="322" y="228"/>
                    </a:lnTo>
                    <a:lnTo>
                      <a:pt x="328" y="208"/>
                    </a:lnTo>
                    <a:lnTo>
                      <a:pt x="333" y="187"/>
                    </a:lnTo>
                    <a:lnTo>
                      <a:pt x="333" y="167"/>
                    </a:lnTo>
                    <a:lnTo>
                      <a:pt x="333" y="145"/>
                    </a:lnTo>
                    <a:lnTo>
                      <a:pt x="328" y="123"/>
                    </a:lnTo>
                    <a:lnTo>
                      <a:pt x="322" y="103"/>
                    </a:lnTo>
                    <a:lnTo>
                      <a:pt x="312" y="83"/>
                    </a:lnTo>
                    <a:lnTo>
                      <a:pt x="305" y="74"/>
                    </a:lnTo>
                    <a:lnTo>
                      <a:pt x="300" y="64"/>
                    </a:lnTo>
                    <a:lnTo>
                      <a:pt x="292" y="55"/>
                    </a:lnTo>
                    <a:lnTo>
                      <a:pt x="285" y="47"/>
                    </a:lnTo>
                    <a:lnTo>
                      <a:pt x="277" y="40"/>
                    </a:lnTo>
                    <a:lnTo>
                      <a:pt x="268" y="34"/>
                    </a:lnTo>
                    <a:lnTo>
                      <a:pt x="260" y="27"/>
                    </a:lnTo>
                    <a:lnTo>
                      <a:pt x="250" y="22"/>
                    </a:lnTo>
                    <a:lnTo>
                      <a:pt x="230" y="12"/>
                    </a:lnTo>
                    <a:lnTo>
                      <a:pt x="208" y="5"/>
                    </a:lnTo>
                    <a:lnTo>
                      <a:pt x="188" y="2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647"/>
              <p:cNvSpPr>
                <a:spLocks/>
              </p:cNvSpPr>
              <p:nvPr/>
            </p:nvSpPr>
            <p:spPr bwMode="auto">
              <a:xfrm>
                <a:off x="1668" y="2645"/>
                <a:ext cx="867" cy="726"/>
              </a:xfrm>
              <a:custGeom>
                <a:avLst/>
                <a:gdLst>
                  <a:gd name="T0" fmla="*/ 373 w 4338"/>
                  <a:gd name="T1" fmla="*/ 3347 h 3632"/>
                  <a:gd name="T2" fmla="*/ 713 w 4338"/>
                  <a:gd name="T3" fmla="*/ 3088 h 3632"/>
                  <a:gd name="T4" fmla="*/ 986 w 4338"/>
                  <a:gd name="T5" fmla="*/ 2890 h 3632"/>
                  <a:gd name="T6" fmla="*/ 1218 w 4338"/>
                  <a:gd name="T7" fmla="*/ 2715 h 3632"/>
                  <a:gd name="T8" fmla="*/ 1416 w 4338"/>
                  <a:gd name="T9" fmla="*/ 2562 h 3632"/>
                  <a:gd name="T10" fmla="*/ 1592 w 4338"/>
                  <a:gd name="T11" fmla="*/ 2430 h 3632"/>
                  <a:gd name="T12" fmla="*/ 1747 w 4338"/>
                  <a:gd name="T13" fmla="*/ 2319 h 3632"/>
                  <a:gd name="T14" fmla="*/ 1887 w 4338"/>
                  <a:gd name="T15" fmla="*/ 2201 h 3632"/>
                  <a:gd name="T16" fmla="*/ 2017 w 4338"/>
                  <a:gd name="T17" fmla="*/ 2106 h 3632"/>
                  <a:gd name="T18" fmla="*/ 2133 w 4338"/>
                  <a:gd name="T19" fmla="*/ 2006 h 3632"/>
                  <a:gd name="T20" fmla="*/ 2243 w 4338"/>
                  <a:gd name="T21" fmla="*/ 1919 h 3632"/>
                  <a:gd name="T22" fmla="*/ 2343 w 4338"/>
                  <a:gd name="T23" fmla="*/ 1841 h 3632"/>
                  <a:gd name="T24" fmla="*/ 2440 w 4338"/>
                  <a:gd name="T25" fmla="*/ 1746 h 3632"/>
                  <a:gd name="T26" fmla="*/ 2528 w 4338"/>
                  <a:gd name="T27" fmla="*/ 1681 h 3632"/>
                  <a:gd name="T28" fmla="*/ 2611 w 4338"/>
                  <a:gd name="T29" fmla="*/ 1605 h 3632"/>
                  <a:gd name="T30" fmla="*/ 2690 w 4338"/>
                  <a:gd name="T31" fmla="*/ 1533 h 3632"/>
                  <a:gd name="T32" fmla="*/ 2766 w 4338"/>
                  <a:gd name="T33" fmla="*/ 1476 h 3632"/>
                  <a:gd name="T34" fmla="*/ 2836 w 4338"/>
                  <a:gd name="T35" fmla="*/ 1410 h 3632"/>
                  <a:gd name="T36" fmla="*/ 2904 w 4338"/>
                  <a:gd name="T37" fmla="*/ 1360 h 3632"/>
                  <a:gd name="T38" fmla="*/ 2969 w 4338"/>
                  <a:gd name="T39" fmla="*/ 1293 h 3632"/>
                  <a:gd name="T40" fmla="*/ 3033 w 4338"/>
                  <a:gd name="T41" fmla="*/ 1247 h 3632"/>
                  <a:gd name="T42" fmla="*/ 3092 w 4338"/>
                  <a:gd name="T43" fmla="*/ 1185 h 3632"/>
                  <a:gd name="T44" fmla="*/ 3149 w 4338"/>
                  <a:gd name="T45" fmla="*/ 1142 h 3632"/>
                  <a:gd name="T46" fmla="*/ 3204 w 4338"/>
                  <a:gd name="T47" fmla="*/ 1072 h 3632"/>
                  <a:gd name="T48" fmla="*/ 3256 w 4338"/>
                  <a:gd name="T49" fmla="*/ 1040 h 3632"/>
                  <a:gd name="T50" fmla="*/ 3309 w 4338"/>
                  <a:gd name="T51" fmla="*/ 990 h 3632"/>
                  <a:gd name="T52" fmla="*/ 3357 w 4338"/>
                  <a:gd name="T53" fmla="*/ 940 h 3632"/>
                  <a:gd name="T54" fmla="*/ 3406 w 4338"/>
                  <a:gd name="T55" fmla="*/ 892 h 3632"/>
                  <a:gd name="T56" fmla="*/ 3452 w 4338"/>
                  <a:gd name="T57" fmla="*/ 872 h 3632"/>
                  <a:gd name="T58" fmla="*/ 3495 w 4338"/>
                  <a:gd name="T59" fmla="*/ 922 h 3632"/>
                  <a:gd name="T60" fmla="*/ 3539 w 4338"/>
                  <a:gd name="T61" fmla="*/ 859 h 3632"/>
                  <a:gd name="T62" fmla="*/ 3582 w 4338"/>
                  <a:gd name="T63" fmla="*/ 821 h 3632"/>
                  <a:gd name="T64" fmla="*/ 3622 w 4338"/>
                  <a:gd name="T65" fmla="*/ 784 h 3632"/>
                  <a:gd name="T66" fmla="*/ 3662 w 4338"/>
                  <a:gd name="T67" fmla="*/ 739 h 3632"/>
                  <a:gd name="T68" fmla="*/ 3702 w 4338"/>
                  <a:gd name="T69" fmla="*/ 624 h 3632"/>
                  <a:gd name="T70" fmla="*/ 3739 w 4338"/>
                  <a:gd name="T71" fmla="*/ 598 h 3632"/>
                  <a:gd name="T72" fmla="*/ 3775 w 4338"/>
                  <a:gd name="T73" fmla="*/ 568 h 3632"/>
                  <a:gd name="T74" fmla="*/ 3812 w 4338"/>
                  <a:gd name="T75" fmla="*/ 516 h 3632"/>
                  <a:gd name="T76" fmla="*/ 3847 w 4338"/>
                  <a:gd name="T77" fmla="*/ 491 h 3632"/>
                  <a:gd name="T78" fmla="*/ 3882 w 4338"/>
                  <a:gd name="T79" fmla="*/ 446 h 3632"/>
                  <a:gd name="T80" fmla="*/ 3915 w 4338"/>
                  <a:gd name="T81" fmla="*/ 428 h 3632"/>
                  <a:gd name="T82" fmla="*/ 3947 w 4338"/>
                  <a:gd name="T83" fmla="*/ 399 h 3632"/>
                  <a:gd name="T84" fmla="*/ 3978 w 4338"/>
                  <a:gd name="T85" fmla="*/ 363 h 3632"/>
                  <a:gd name="T86" fmla="*/ 4010 w 4338"/>
                  <a:gd name="T87" fmla="*/ 330 h 3632"/>
                  <a:gd name="T88" fmla="*/ 4042 w 4338"/>
                  <a:gd name="T89" fmla="*/ 308 h 3632"/>
                  <a:gd name="T90" fmla="*/ 4072 w 4338"/>
                  <a:gd name="T91" fmla="*/ 275 h 3632"/>
                  <a:gd name="T92" fmla="*/ 4100 w 4338"/>
                  <a:gd name="T93" fmla="*/ 250 h 3632"/>
                  <a:gd name="T94" fmla="*/ 4128 w 4338"/>
                  <a:gd name="T95" fmla="*/ 221 h 3632"/>
                  <a:gd name="T96" fmla="*/ 4158 w 4338"/>
                  <a:gd name="T97" fmla="*/ 190 h 3632"/>
                  <a:gd name="T98" fmla="*/ 4185 w 4338"/>
                  <a:gd name="T99" fmla="*/ 161 h 3632"/>
                  <a:gd name="T100" fmla="*/ 4211 w 4338"/>
                  <a:gd name="T101" fmla="*/ 146 h 3632"/>
                  <a:gd name="T102" fmla="*/ 4238 w 4338"/>
                  <a:gd name="T103" fmla="*/ 115 h 3632"/>
                  <a:gd name="T104" fmla="*/ 4265 w 4338"/>
                  <a:gd name="T105" fmla="*/ 83 h 3632"/>
                  <a:gd name="T106" fmla="*/ 4291 w 4338"/>
                  <a:gd name="T107" fmla="*/ 55 h 3632"/>
                  <a:gd name="T108" fmla="*/ 4316 w 4338"/>
                  <a:gd name="T109" fmla="*/ 30 h 3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338" h="3632">
                    <a:moveTo>
                      <a:pt x="0" y="3632"/>
                    </a:moveTo>
                    <a:lnTo>
                      <a:pt x="70" y="3576"/>
                    </a:lnTo>
                    <a:lnTo>
                      <a:pt x="135" y="3527"/>
                    </a:lnTo>
                    <a:lnTo>
                      <a:pt x="198" y="3474"/>
                    </a:lnTo>
                    <a:lnTo>
                      <a:pt x="258" y="3436"/>
                    </a:lnTo>
                    <a:lnTo>
                      <a:pt x="317" y="3384"/>
                    </a:lnTo>
                    <a:lnTo>
                      <a:pt x="373" y="3347"/>
                    </a:lnTo>
                    <a:lnTo>
                      <a:pt x="427" y="3306"/>
                    </a:lnTo>
                    <a:lnTo>
                      <a:pt x="478" y="3271"/>
                    </a:lnTo>
                    <a:lnTo>
                      <a:pt x="528" y="3228"/>
                    </a:lnTo>
                    <a:lnTo>
                      <a:pt x="576" y="3203"/>
                    </a:lnTo>
                    <a:lnTo>
                      <a:pt x="623" y="3164"/>
                    </a:lnTo>
                    <a:lnTo>
                      <a:pt x="668" y="3136"/>
                    </a:lnTo>
                    <a:lnTo>
                      <a:pt x="713" y="3088"/>
                    </a:lnTo>
                    <a:lnTo>
                      <a:pt x="755" y="3063"/>
                    </a:lnTo>
                    <a:lnTo>
                      <a:pt x="796" y="3031"/>
                    </a:lnTo>
                    <a:lnTo>
                      <a:pt x="836" y="3005"/>
                    </a:lnTo>
                    <a:lnTo>
                      <a:pt x="876" y="2968"/>
                    </a:lnTo>
                    <a:lnTo>
                      <a:pt x="913" y="2940"/>
                    </a:lnTo>
                    <a:lnTo>
                      <a:pt x="951" y="2920"/>
                    </a:lnTo>
                    <a:lnTo>
                      <a:pt x="986" y="2890"/>
                    </a:lnTo>
                    <a:lnTo>
                      <a:pt x="1023" y="2860"/>
                    </a:lnTo>
                    <a:lnTo>
                      <a:pt x="1056" y="2838"/>
                    </a:lnTo>
                    <a:lnTo>
                      <a:pt x="1089" y="2811"/>
                    </a:lnTo>
                    <a:lnTo>
                      <a:pt x="1123" y="2791"/>
                    </a:lnTo>
                    <a:lnTo>
                      <a:pt x="1156" y="2760"/>
                    </a:lnTo>
                    <a:lnTo>
                      <a:pt x="1186" y="2747"/>
                    </a:lnTo>
                    <a:lnTo>
                      <a:pt x="1218" y="2715"/>
                    </a:lnTo>
                    <a:lnTo>
                      <a:pt x="1248" y="2693"/>
                    </a:lnTo>
                    <a:lnTo>
                      <a:pt x="1277" y="2672"/>
                    </a:lnTo>
                    <a:lnTo>
                      <a:pt x="1306" y="2647"/>
                    </a:lnTo>
                    <a:lnTo>
                      <a:pt x="1334" y="2637"/>
                    </a:lnTo>
                    <a:lnTo>
                      <a:pt x="1362" y="2612"/>
                    </a:lnTo>
                    <a:lnTo>
                      <a:pt x="1389" y="2587"/>
                    </a:lnTo>
                    <a:lnTo>
                      <a:pt x="1416" y="2562"/>
                    </a:lnTo>
                    <a:lnTo>
                      <a:pt x="1442" y="2545"/>
                    </a:lnTo>
                    <a:lnTo>
                      <a:pt x="1469" y="2527"/>
                    </a:lnTo>
                    <a:lnTo>
                      <a:pt x="1494" y="2505"/>
                    </a:lnTo>
                    <a:lnTo>
                      <a:pt x="1519" y="2479"/>
                    </a:lnTo>
                    <a:lnTo>
                      <a:pt x="1544" y="2470"/>
                    </a:lnTo>
                    <a:lnTo>
                      <a:pt x="1567" y="2450"/>
                    </a:lnTo>
                    <a:lnTo>
                      <a:pt x="1592" y="2430"/>
                    </a:lnTo>
                    <a:lnTo>
                      <a:pt x="1616" y="2414"/>
                    </a:lnTo>
                    <a:lnTo>
                      <a:pt x="1637" y="2399"/>
                    </a:lnTo>
                    <a:lnTo>
                      <a:pt x="1660" y="2380"/>
                    </a:lnTo>
                    <a:lnTo>
                      <a:pt x="1682" y="2365"/>
                    </a:lnTo>
                    <a:lnTo>
                      <a:pt x="1704" y="2340"/>
                    </a:lnTo>
                    <a:lnTo>
                      <a:pt x="1725" y="2325"/>
                    </a:lnTo>
                    <a:lnTo>
                      <a:pt x="1747" y="2319"/>
                    </a:lnTo>
                    <a:lnTo>
                      <a:pt x="1767" y="2297"/>
                    </a:lnTo>
                    <a:lnTo>
                      <a:pt x="1789" y="2279"/>
                    </a:lnTo>
                    <a:lnTo>
                      <a:pt x="1809" y="2260"/>
                    </a:lnTo>
                    <a:lnTo>
                      <a:pt x="1829" y="2245"/>
                    </a:lnTo>
                    <a:lnTo>
                      <a:pt x="1849" y="2240"/>
                    </a:lnTo>
                    <a:lnTo>
                      <a:pt x="1869" y="2216"/>
                    </a:lnTo>
                    <a:lnTo>
                      <a:pt x="1887" y="2201"/>
                    </a:lnTo>
                    <a:lnTo>
                      <a:pt x="1907" y="2184"/>
                    </a:lnTo>
                    <a:lnTo>
                      <a:pt x="1925" y="2167"/>
                    </a:lnTo>
                    <a:lnTo>
                      <a:pt x="1944" y="2157"/>
                    </a:lnTo>
                    <a:lnTo>
                      <a:pt x="1962" y="2139"/>
                    </a:lnTo>
                    <a:lnTo>
                      <a:pt x="1980" y="2122"/>
                    </a:lnTo>
                    <a:lnTo>
                      <a:pt x="1998" y="2116"/>
                    </a:lnTo>
                    <a:lnTo>
                      <a:pt x="2017" y="2106"/>
                    </a:lnTo>
                    <a:lnTo>
                      <a:pt x="2033" y="2087"/>
                    </a:lnTo>
                    <a:lnTo>
                      <a:pt x="2050" y="2071"/>
                    </a:lnTo>
                    <a:lnTo>
                      <a:pt x="2067" y="2057"/>
                    </a:lnTo>
                    <a:lnTo>
                      <a:pt x="2083" y="2051"/>
                    </a:lnTo>
                    <a:lnTo>
                      <a:pt x="2100" y="2034"/>
                    </a:lnTo>
                    <a:lnTo>
                      <a:pt x="2117" y="2021"/>
                    </a:lnTo>
                    <a:lnTo>
                      <a:pt x="2133" y="2006"/>
                    </a:lnTo>
                    <a:lnTo>
                      <a:pt x="2150" y="1994"/>
                    </a:lnTo>
                    <a:lnTo>
                      <a:pt x="2167" y="1979"/>
                    </a:lnTo>
                    <a:lnTo>
                      <a:pt x="2182" y="1964"/>
                    </a:lnTo>
                    <a:lnTo>
                      <a:pt x="2197" y="1948"/>
                    </a:lnTo>
                    <a:lnTo>
                      <a:pt x="2213" y="1939"/>
                    </a:lnTo>
                    <a:lnTo>
                      <a:pt x="2227" y="1918"/>
                    </a:lnTo>
                    <a:lnTo>
                      <a:pt x="2243" y="1919"/>
                    </a:lnTo>
                    <a:lnTo>
                      <a:pt x="2257" y="1899"/>
                    </a:lnTo>
                    <a:lnTo>
                      <a:pt x="2273" y="1886"/>
                    </a:lnTo>
                    <a:lnTo>
                      <a:pt x="2287" y="1874"/>
                    </a:lnTo>
                    <a:lnTo>
                      <a:pt x="2302" y="1871"/>
                    </a:lnTo>
                    <a:lnTo>
                      <a:pt x="2317" y="1848"/>
                    </a:lnTo>
                    <a:lnTo>
                      <a:pt x="2330" y="1844"/>
                    </a:lnTo>
                    <a:lnTo>
                      <a:pt x="2343" y="1841"/>
                    </a:lnTo>
                    <a:lnTo>
                      <a:pt x="2358" y="1813"/>
                    </a:lnTo>
                    <a:lnTo>
                      <a:pt x="2371" y="1798"/>
                    </a:lnTo>
                    <a:lnTo>
                      <a:pt x="2386" y="1798"/>
                    </a:lnTo>
                    <a:lnTo>
                      <a:pt x="2400" y="1784"/>
                    </a:lnTo>
                    <a:lnTo>
                      <a:pt x="2413" y="1778"/>
                    </a:lnTo>
                    <a:lnTo>
                      <a:pt x="2426" y="1759"/>
                    </a:lnTo>
                    <a:lnTo>
                      <a:pt x="2440" y="1746"/>
                    </a:lnTo>
                    <a:lnTo>
                      <a:pt x="2451" y="1741"/>
                    </a:lnTo>
                    <a:lnTo>
                      <a:pt x="2465" y="1728"/>
                    </a:lnTo>
                    <a:lnTo>
                      <a:pt x="2476" y="1713"/>
                    </a:lnTo>
                    <a:lnTo>
                      <a:pt x="2490" y="1703"/>
                    </a:lnTo>
                    <a:lnTo>
                      <a:pt x="2503" y="1696"/>
                    </a:lnTo>
                    <a:lnTo>
                      <a:pt x="2515" y="1688"/>
                    </a:lnTo>
                    <a:lnTo>
                      <a:pt x="2528" y="1681"/>
                    </a:lnTo>
                    <a:lnTo>
                      <a:pt x="2540" y="1671"/>
                    </a:lnTo>
                    <a:lnTo>
                      <a:pt x="2553" y="1653"/>
                    </a:lnTo>
                    <a:lnTo>
                      <a:pt x="2563" y="1646"/>
                    </a:lnTo>
                    <a:lnTo>
                      <a:pt x="2576" y="1640"/>
                    </a:lnTo>
                    <a:lnTo>
                      <a:pt x="2588" y="1630"/>
                    </a:lnTo>
                    <a:lnTo>
                      <a:pt x="2600" y="1611"/>
                    </a:lnTo>
                    <a:lnTo>
                      <a:pt x="2611" y="1605"/>
                    </a:lnTo>
                    <a:lnTo>
                      <a:pt x="2623" y="1598"/>
                    </a:lnTo>
                    <a:lnTo>
                      <a:pt x="2635" y="1576"/>
                    </a:lnTo>
                    <a:lnTo>
                      <a:pt x="2646" y="1581"/>
                    </a:lnTo>
                    <a:lnTo>
                      <a:pt x="2656" y="1568"/>
                    </a:lnTo>
                    <a:lnTo>
                      <a:pt x="2668" y="1553"/>
                    </a:lnTo>
                    <a:lnTo>
                      <a:pt x="2680" y="1548"/>
                    </a:lnTo>
                    <a:lnTo>
                      <a:pt x="2690" y="1533"/>
                    </a:lnTo>
                    <a:lnTo>
                      <a:pt x="2701" y="1525"/>
                    </a:lnTo>
                    <a:lnTo>
                      <a:pt x="2713" y="1520"/>
                    </a:lnTo>
                    <a:lnTo>
                      <a:pt x="2723" y="1510"/>
                    </a:lnTo>
                    <a:lnTo>
                      <a:pt x="2733" y="1500"/>
                    </a:lnTo>
                    <a:lnTo>
                      <a:pt x="2744" y="1493"/>
                    </a:lnTo>
                    <a:lnTo>
                      <a:pt x="2754" y="1481"/>
                    </a:lnTo>
                    <a:lnTo>
                      <a:pt x="2766" y="1476"/>
                    </a:lnTo>
                    <a:lnTo>
                      <a:pt x="2776" y="1470"/>
                    </a:lnTo>
                    <a:lnTo>
                      <a:pt x="2786" y="1458"/>
                    </a:lnTo>
                    <a:lnTo>
                      <a:pt x="2796" y="1448"/>
                    </a:lnTo>
                    <a:lnTo>
                      <a:pt x="2806" y="1438"/>
                    </a:lnTo>
                    <a:lnTo>
                      <a:pt x="2816" y="1440"/>
                    </a:lnTo>
                    <a:lnTo>
                      <a:pt x="2826" y="1423"/>
                    </a:lnTo>
                    <a:lnTo>
                      <a:pt x="2836" y="1410"/>
                    </a:lnTo>
                    <a:lnTo>
                      <a:pt x="2846" y="1403"/>
                    </a:lnTo>
                    <a:lnTo>
                      <a:pt x="2856" y="1400"/>
                    </a:lnTo>
                    <a:lnTo>
                      <a:pt x="2866" y="1388"/>
                    </a:lnTo>
                    <a:lnTo>
                      <a:pt x="2876" y="1377"/>
                    </a:lnTo>
                    <a:lnTo>
                      <a:pt x="2886" y="1373"/>
                    </a:lnTo>
                    <a:lnTo>
                      <a:pt x="2896" y="1363"/>
                    </a:lnTo>
                    <a:lnTo>
                      <a:pt x="2904" y="1360"/>
                    </a:lnTo>
                    <a:lnTo>
                      <a:pt x="2914" y="1345"/>
                    </a:lnTo>
                    <a:lnTo>
                      <a:pt x="2923" y="1335"/>
                    </a:lnTo>
                    <a:lnTo>
                      <a:pt x="2933" y="1332"/>
                    </a:lnTo>
                    <a:lnTo>
                      <a:pt x="2943" y="1323"/>
                    </a:lnTo>
                    <a:lnTo>
                      <a:pt x="2951" y="1313"/>
                    </a:lnTo>
                    <a:lnTo>
                      <a:pt x="2961" y="1310"/>
                    </a:lnTo>
                    <a:lnTo>
                      <a:pt x="2969" y="1293"/>
                    </a:lnTo>
                    <a:lnTo>
                      <a:pt x="2979" y="1288"/>
                    </a:lnTo>
                    <a:lnTo>
                      <a:pt x="2988" y="1282"/>
                    </a:lnTo>
                    <a:lnTo>
                      <a:pt x="2996" y="1280"/>
                    </a:lnTo>
                    <a:lnTo>
                      <a:pt x="3006" y="1267"/>
                    </a:lnTo>
                    <a:lnTo>
                      <a:pt x="3014" y="1265"/>
                    </a:lnTo>
                    <a:lnTo>
                      <a:pt x="3023" y="1248"/>
                    </a:lnTo>
                    <a:lnTo>
                      <a:pt x="3033" y="1247"/>
                    </a:lnTo>
                    <a:lnTo>
                      <a:pt x="3041" y="1235"/>
                    </a:lnTo>
                    <a:lnTo>
                      <a:pt x="3049" y="1225"/>
                    </a:lnTo>
                    <a:lnTo>
                      <a:pt x="3058" y="1220"/>
                    </a:lnTo>
                    <a:lnTo>
                      <a:pt x="3066" y="1212"/>
                    </a:lnTo>
                    <a:lnTo>
                      <a:pt x="3074" y="1202"/>
                    </a:lnTo>
                    <a:lnTo>
                      <a:pt x="3082" y="1188"/>
                    </a:lnTo>
                    <a:lnTo>
                      <a:pt x="3092" y="1185"/>
                    </a:lnTo>
                    <a:lnTo>
                      <a:pt x="3099" y="1187"/>
                    </a:lnTo>
                    <a:lnTo>
                      <a:pt x="3107" y="1178"/>
                    </a:lnTo>
                    <a:lnTo>
                      <a:pt x="3116" y="1168"/>
                    </a:lnTo>
                    <a:lnTo>
                      <a:pt x="3124" y="1160"/>
                    </a:lnTo>
                    <a:lnTo>
                      <a:pt x="3132" y="1152"/>
                    </a:lnTo>
                    <a:lnTo>
                      <a:pt x="3141" y="1152"/>
                    </a:lnTo>
                    <a:lnTo>
                      <a:pt x="3149" y="1142"/>
                    </a:lnTo>
                    <a:lnTo>
                      <a:pt x="3156" y="1132"/>
                    </a:lnTo>
                    <a:lnTo>
                      <a:pt x="3164" y="1129"/>
                    </a:lnTo>
                    <a:lnTo>
                      <a:pt x="3172" y="1119"/>
                    </a:lnTo>
                    <a:lnTo>
                      <a:pt x="3181" y="1104"/>
                    </a:lnTo>
                    <a:lnTo>
                      <a:pt x="3189" y="1099"/>
                    </a:lnTo>
                    <a:lnTo>
                      <a:pt x="3196" y="1097"/>
                    </a:lnTo>
                    <a:lnTo>
                      <a:pt x="3204" y="1072"/>
                    </a:lnTo>
                    <a:lnTo>
                      <a:pt x="3212" y="1069"/>
                    </a:lnTo>
                    <a:lnTo>
                      <a:pt x="3219" y="1067"/>
                    </a:lnTo>
                    <a:lnTo>
                      <a:pt x="3226" y="1064"/>
                    </a:lnTo>
                    <a:lnTo>
                      <a:pt x="3234" y="1054"/>
                    </a:lnTo>
                    <a:lnTo>
                      <a:pt x="3242" y="1050"/>
                    </a:lnTo>
                    <a:lnTo>
                      <a:pt x="3249" y="1044"/>
                    </a:lnTo>
                    <a:lnTo>
                      <a:pt x="3256" y="1040"/>
                    </a:lnTo>
                    <a:lnTo>
                      <a:pt x="3264" y="1025"/>
                    </a:lnTo>
                    <a:lnTo>
                      <a:pt x="3272" y="1020"/>
                    </a:lnTo>
                    <a:lnTo>
                      <a:pt x="3279" y="1019"/>
                    </a:lnTo>
                    <a:lnTo>
                      <a:pt x="3286" y="1007"/>
                    </a:lnTo>
                    <a:lnTo>
                      <a:pt x="3294" y="994"/>
                    </a:lnTo>
                    <a:lnTo>
                      <a:pt x="3301" y="995"/>
                    </a:lnTo>
                    <a:lnTo>
                      <a:pt x="3309" y="990"/>
                    </a:lnTo>
                    <a:lnTo>
                      <a:pt x="3316" y="984"/>
                    </a:lnTo>
                    <a:lnTo>
                      <a:pt x="3322" y="979"/>
                    </a:lnTo>
                    <a:lnTo>
                      <a:pt x="3329" y="970"/>
                    </a:lnTo>
                    <a:lnTo>
                      <a:pt x="3336" y="964"/>
                    </a:lnTo>
                    <a:lnTo>
                      <a:pt x="3342" y="957"/>
                    </a:lnTo>
                    <a:lnTo>
                      <a:pt x="3351" y="945"/>
                    </a:lnTo>
                    <a:lnTo>
                      <a:pt x="3357" y="940"/>
                    </a:lnTo>
                    <a:lnTo>
                      <a:pt x="3364" y="932"/>
                    </a:lnTo>
                    <a:lnTo>
                      <a:pt x="3371" y="920"/>
                    </a:lnTo>
                    <a:lnTo>
                      <a:pt x="3379" y="917"/>
                    </a:lnTo>
                    <a:lnTo>
                      <a:pt x="3386" y="912"/>
                    </a:lnTo>
                    <a:lnTo>
                      <a:pt x="3392" y="899"/>
                    </a:lnTo>
                    <a:lnTo>
                      <a:pt x="3399" y="899"/>
                    </a:lnTo>
                    <a:lnTo>
                      <a:pt x="3406" y="892"/>
                    </a:lnTo>
                    <a:lnTo>
                      <a:pt x="3412" y="887"/>
                    </a:lnTo>
                    <a:lnTo>
                      <a:pt x="3419" y="882"/>
                    </a:lnTo>
                    <a:lnTo>
                      <a:pt x="3426" y="876"/>
                    </a:lnTo>
                    <a:lnTo>
                      <a:pt x="3432" y="866"/>
                    </a:lnTo>
                    <a:lnTo>
                      <a:pt x="3439" y="866"/>
                    </a:lnTo>
                    <a:lnTo>
                      <a:pt x="3445" y="862"/>
                    </a:lnTo>
                    <a:lnTo>
                      <a:pt x="3452" y="872"/>
                    </a:lnTo>
                    <a:lnTo>
                      <a:pt x="3459" y="879"/>
                    </a:lnTo>
                    <a:lnTo>
                      <a:pt x="3464" y="1007"/>
                    </a:lnTo>
                    <a:lnTo>
                      <a:pt x="3470" y="979"/>
                    </a:lnTo>
                    <a:lnTo>
                      <a:pt x="3477" y="965"/>
                    </a:lnTo>
                    <a:lnTo>
                      <a:pt x="3484" y="952"/>
                    </a:lnTo>
                    <a:lnTo>
                      <a:pt x="3489" y="942"/>
                    </a:lnTo>
                    <a:lnTo>
                      <a:pt x="3495" y="922"/>
                    </a:lnTo>
                    <a:lnTo>
                      <a:pt x="3502" y="910"/>
                    </a:lnTo>
                    <a:lnTo>
                      <a:pt x="3509" y="902"/>
                    </a:lnTo>
                    <a:lnTo>
                      <a:pt x="3515" y="897"/>
                    </a:lnTo>
                    <a:lnTo>
                      <a:pt x="3522" y="867"/>
                    </a:lnTo>
                    <a:lnTo>
                      <a:pt x="3527" y="859"/>
                    </a:lnTo>
                    <a:lnTo>
                      <a:pt x="3534" y="864"/>
                    </a:lnTo>
                    <a:lnTo>
                      <a:pt x="3539" y="859"/>
                    </a:lnTo>
                    <a:lnTo>
                      <a:pt x="3545" y="842"/>
                    </a:lnTo>
                    <a:lnTo>
                      <a:pt x="3552" y="844"/>
                    </a:lnTo>
                    <a:lnTo>
                      <a:pt x="3559" y="837"/>
                    </a:lnTo>
                    <a:lnTo>
                      <a:pt x="3564" y="829"/>
                    </a:lnTo>
                    <a:lnTo>
                      <a:pt x="3569" y="831"/>
                    </a:lnTo>
                    <a:lnTo>
                      <a:pt x="3575" y="829"/>
                    </a:lnTo>
                    <a:lnTo>
                      <a:pt x="3582" y="821"/>
                    </a:lnTo>
                    <a:lnTo>
                      <a:pt x="3589" y="809"/>
                    </a:lnTo>
                    <a:lnTo>
                      <a:pt x="3594" y="811"/>
                    </a:lnTo>
                    <a:lnTo>
                      <a:pt x="3599" y="806"/>
                    </a:lnTo>
                    <a:lnTo>
                      <a:pt x="3605" y="799"/>
                    </a:lnTo>
                    <a:lnTo>
                      <a:pt x="3612" y="792"/>
                    </a:lnTo>
                    <a:lnTo>
                      <a:pt x="3617" y="787"/>
                    </a:lnTo>
                    <a:lnTo>
                      <a:pt x="3622" y="784"/>
                    </a:lnTo>
                    <a:lnTo>
                      <a:pt x="3629" y="777"/>
                    </a:lnTo>
                    <a:lnTo>
                      <a:pt x="3635" y="771"/>
                    </a:lnTo>
                    <a:lnTo>
                      <a:pt x="3640" y="761"/>
                    </a:lnTo>
                    <a:lnTo>
                      <a:pt x="3645" y="762"/>
                    </a:lnTo>
                    <a:lnTo>
                      <a:pt x="3652" y="751"/>
                    </a:lnTo>
                    <a:lnTo>
                      <a:pt x="3657" y="744"/>
                    </a:lnTo>
                    <a:lnTo>
                      <a:pt x="3662" y="739"/>
                    </a:lnTo>
                    <a:lnTo>
                      <a:pt x="3669" y="726"/>
                    </a:lnTo>
                    <a:lnTo>
                      <a:pt x="3674" y="634"/>
                    </a:lnTo>
                    <a:lnTo>
                      <a:pt x="3679" y="626"/>
                    </a:lnTo>
                    <a:lnTo>
                      <a:pt x="3685" y="627"/>
                    </a:lnTo>
                    <a:lnTo>
                      <a:pt x="3690" y="627"/>
                    </a:lnTo>
                    <a:lnTo>
                      <a:pt x="3695" y="627"/>
                    </a:lnTo>
                    <a:lnTo>
                      <a:pt x="3702" y="624"/>
                    </a:lnTo>
                    <a:lnTo>
                      <a:pt x="3707" y="618"/>
                    </a:lnTo>
                    <a:lnTo>
                      <a:pt x="3712" y="616"/>
                    </a:lnTo>
                    <a:lnTo>
                      <a:pt x="3719" y="611"/>
                    </a:lnTo>
                    <a:lnTo>
                      <a:pt x="3724" y="609"/>
                    </a:lnTo>
                    <a:lnTo>
                      <a:pt x="3729" y="604"/>
                    </a:lnTo>
                    <a:lnTo>
                      <a:pt x="3734" y="603"/>
                    </a:lnTo>
                    <a:lnTo>
                      <a:pt x="3739" y="598"/>
                    </a:lnTo>
                    <a:lnTo>
                      <a:pt x="3745" y="594"/>
                    </a:lnTo>
                    <a:lnTo>
                      <a:pt x="3750" y="591"/>
                    </a:lnTo>
                    <a:lnTo>
                      <a:pt x="3755" y="583"/>
                    </a:lnTo>
                    <a:lnTo>
                      <a:pt x="3760" y="584"/>
                    </a:lnTo>
                    <a:lnTo>
                      <a:pt x="3765" y="573"/>
                    </a:lnTo>
                    <a:lnTo>
                      <a:pt x="3772" y="574"/>
                    </a:lnTo>
                    <a:lnTo>
                      <a:pt x="3775" y="568"/>
                    </a:lnTo>
                    <a:lnTo>
                      <a:pt x="3782" y="559"/>
                    </a:lnTo>
                    <a:lnTo>
                      <a:pt x="3787" y="556"/>
                    </a:lnTo>
                    <a:lnTo>
                      <a:pt x="3792" y="536"/>
                    </a:lnTo>
                    <a:lnTo>
                      <a:pt x="3797" y="526"/>
                    </a:lnTo>
                    <a:lnTo>
                      <a:pt x="3802" y="516"/>
                    </a:lnTo>
                    <a:lnTo>
                      <a:pt x="3807" y="513"/>
                    </a:lnTo>
                    <a:lnTo>
                      <a:pt x="3812" y="516"/>
                    </a:lnTo>
                    <a:lnTo>
                      <a:pt x="3817" y="514"/>
                    </a:lnTo>
                    <a:lnTo>
                      <a:pt x="3822" y="513"/>
                    </a:lnTo>
                    <a:lnTo>
                      <a:pt x="3827" y="516"/>
                    </a:lnTo>
                    <a:lnTo>
                      <a:pt x="3832" y="509"/>
                    </a:lnTo>
                    <a:lnTo>
                      <a:pt x="3837" y="508"/>
                    </a:lnTo>
                    <a:lnTo>
                      <a:pt x="3842" y="504"/>
                    </a:lnTo>
                    <a:lnTo>
                      <a:pt x="3847" y="491"/>
                    </a:lnTo>
                    <a:lnTo>
                      <a:pt x="3852" y="481"/>
                    </a:lnTo>
                    <a:lnTo>
                      <a:pt x="3857" y="474"/>
                    </a:lnTo>
                    <a:lnTo>
                      <a:pt x="3862" y="463"/>
                    </a:lnTo>
                    <a:lnTo>
                      <a:pt x="3867" y="461"/>
                    </a:lnTo>
                    <a:lnTo>
                      <a:pt x="3872" y="461"/>
                    </a:lnTo>
                    <a:lnTo>
                      <a:pt x="3877" y="453"/>
                    </a:lnTo>
                    <a:lnTo>
                      <a:pt x="3882" y="446"/>
                    </a:lnTo>
                    <a:lnTo>
                      <a:pt x="3885" y="456"/>
                    </a:lnTo>
                    <a:lnTo>
                      <a:pt x="3892" y="439"/>
                    </a:lnTo>
                    <a:lnTo>
                      <a:pt x="3895" y="438"/>
                    </a:lnTo>
                    <a:lnTo>
                      <a:pt x="3900" y="441"/>
                    </a:lnTo>
                    <a:lnTo>
                      <a:pt x="3905" y="446"/>
                    </a:lnTo>
                    <a:lnTo>
                      <a:pt x="3910" y="424"/>
                    </a:lnTo>
                    <a:lnTo>
                      <a:pt x="3915" y="428"/>
                    </a:lnTo>
                    <a:lnTo>
                      <a:pt x="3918" y="429"/>
                    </a:lnTo>
                    <a:lnTo>
                      <a:pt x="3925" y="423"/>
                    </a:lnTo>
                    <a:lnTo>
                      <a:pt x="3928" y="423"/>
                    </a:lnTo>
                    <a:lnTo>
                      <a:pt x="3933" y="406"/>
                    </a:lnTo>
                    <a:lnTo>
                      <a:pt x="3938" y="404"/>
                    </a:lnTo>
                    <a:lnTo>
                      <a:pt x="3942" y="403"/>
                    </a:lnTo>
                    <a:lnTo>
                      <a:pt x="3947" y="399"/>
                    </a:lnTo>
                    <a:lnTo>
                      <a:pt x="3952" y="389"/>
                    </a:lnTo>
                    <a:lnTo>
                      <a:pt x="3957" y="386"/>
                    </a:lnTo>
                    <a:lnTo>
                      <a:pt x="3962" y="383"/>
                    </a:lnTo>
                    <a:lnTo>
                      <a:pt x="3965" y="379"/>
                    </a:lnTo>
                    <a:lnTo>
                      <a:pt x="3970" y="371"/>
                    </a:lnTo>
                    <a:lnTo>
                      <a:pt x="3975" y="361"/>
                    </a:lnTo>
                    <a:lnTo>
                      <a:pt x="3978" y="363"/>
                    </a:lnTo>
                    <a:lnTo>
                      <a:pt x="3983" y="361"/>
                    </a:lnTo>
                    <a:lnTo>
                      <a:pt x="3988" y="351"/>
                    </a:lnTo>
                    <a:lnTo>
                      <a:pt x="3992" y="348"/>
                    </a:lnTo>
                    <a:lnTo>
                      <a:pt x="3997" y="346"/>
                    </a:lnTo>
                    <a:lnTo>
                      <a:pt x="4002" y="343"/>
                    </a:lnTo>
                    <a:lnTo>
                      <a:pt x="4005" y="343"/>
                    </a:lnTo>
                    <a:lnTo>
                      <a:pt x="4010" y="330"/>
                    </a:lnTo>
                    <a:lnTo>
                      <a:pt x="4015" y="333"/>
                    </a:lnTo>
                    <a:lnTo>
                      <a:pt x="4018" y="323"/>
                    </a:lnTo>
                    <a:lnTo>
                      <a:pt x="4023" y="323"/>
                    </a:lnTo>
                    <a:lnTo>
                      <a:pt x="4028" y="316"/>
                    </a:lnTo>
                    <a:lnTo>
                      <a:pt x="4032" y="315"/>
                    </a:lnTo>
                    <a:lnTo>
                      <a:pt x="4037" y="311"/>
                    </a:lnTo>
                    <a:lnTo>
                      <a:pt x="4042" y="308"/>
                    </a:lnTo>
                    <a:lnTo>
                      <a:pt x="4045" y="305"/>
                    </a:lnTo>
                    <a:lnTo>
                      <a:pt x="4050" y="296"/>
                    </a:lnTo>
                    <a:lnTo>
                      <a:pt x="4055" y="295"/>
                    </a:lnTo>
                    <a:lnTo>
                      <a:pt x="4058" y="293"/>
                    </a:lnTo>
                    <a:lnTo>
                      <a:pt x="4062" y="291"/>
                    </a:lnTo>
                    <a:lnTo>
                      <a:pt x="4067" y="280"/>
                    </a:lnTo>
                    <a:lnTo>
                      <a:pt x="4072" y="275"/>
                    </a:lnTo>
                    <a:lnTo>
                      <a:pt x="4075" y="276"/>
                    </a:lnTo>
                    <a:lnTo>
                      <a:pt x="4080" y="276"/>
                    </a:lnTo>
                    <a:lnTo>
                      <a:pt x="4083" y="266"/>
                    </a:lnTo>
                    <a:lnTo>
                      <a:pt x="4088" y="255"/>
                    </a:lnTo>
                    <a:lnTo>
                      <a:pt x="4092" y="253"/>
                    </a:lnTo>
                    <a:lnTo>
                      <a:pt x="4097" y="255"/>
                    </a:lnTo>
                    <a:lnTo>
                      <a:pt x="4100" y="250"/>
                    </a:lnTo>
                    <a:lnTo>
                      <a:pt x="4105" y="235"/>
                    </a:lnTo>
                    <a:lnTo>
                      <a:pt x="4108" y="235"/>
                    </a:lnTo>
                    <a:lnTo>
                      <a:pt x="4113" y="233"/>
                    </a:lnTo>
                    <a:lnTo>
                      <a:pt x="4117" y="233"/>
                    </a:lnTo>
                    <a:lnTo>
                      <a:pt x="4122" y="225"/>
                    </a:lnTo>
                    <a:lnTo>
                      <a:pt x="4125" y="221"/>
                    </a:lnTo>
                    <a:lnTo>
                      <a:pt x="4128" y="221"/>
                    </a:lnTo>
                    <a:lnTo>
                      <a:pt x="4133" y="218"/>
                    </a:lnTo>
                    <a:lnTo>
                      <a:pt x="4138" y="213"/>
                    </a:lnTo>
                    <a:lnTo>
                      <a:pt x="4142" y="211"/>
                    </a:lnTo>
                    <a:lnTo>
                      <a:pt x="4145" y="200"/>
                    </a:lnTo>
                    <a:lnTo>
                      <a:pt x="4148" y="200"/>
                    </a:lnTo>
                    <a:lnTo>
                      <a:pt x="4153" y="195"/>
                    </a:lnTo>
                    <a:lnTo>
                      <a:pt x="4158" y="190"/>
                    </a:lnTo>
                    <a:lnTo>
                      <a:pt x="4162" y="186"/>
                    </a:lnTo>
                    <a:lnTo>
                      <a:pt x="4165" y="186"/>
                    </a:lnTo>
                    <a:lnTo>
                      <a:pt x="4168" y="178"/>
                    </a:lnTo>
                    <a:lnTo>
                      <a:pt x="4173" y="176"/>
                    </a:lnTo>
                    <a:lnTo>
                      <a:pt x="4178" y="176"/>
                    </a:lnTo>
                    <a:lnTo>
                      <a:pt x="4181" y="171"/>
                    </a:lnTo>
                    <a:lnTo>
                      <a:pt x="4185" y="161"/>
                    </a:lnTo>
                    <a:lnTo>
                      <a:pt x="4188" y="161"/>
                    </a:lnTo>
                    <a:lnTo>
                      <a:pt x="4193" y="158"/>
                    </a:lnTo>
                    <a:lnTo>
                      <a:pt x="4196" y="151"/>
                    </a:lnTo>
                    <a:lnTo>
                      <a:pt x="4201" y="145"/>
                    </a:lnTo>
                    <a:lnTo>
                      <a:pt x="4205" y="141"/>
                    </a:lnTo>
                    <a:lnTo>
                      <a:pt x="4208" y="136"/>
                    </a:lnTo>
                    <a:lnTo>
                      <a:pt x="4211" y="146"/>
                    </a:lnTo>
                    <a:lnTo>
                      <a:pt x="4216" y="131"/>
                    </a:lnTo>
                    <a:lnTo>
                      <a:pt x="4220" y="130"/>
                    </a:lnTo>
                    <a:lnTo>
                      <a:pt x="4223" y="126"/>
                    </a:lnTo>
                    <a:lnTo>
                      <a:pt x="4228" y="118"/>
                    </a:lnTo>
                    <a:lnTo>
                      <a:pt x="4231" y="120"/>
                    </a:lnTo>
                    <a:lnTo>
                      <a:pt x="4235" y="118"/>
                    </a:lnTo>
                    <a:lnTo>
                      <a:pt x="4238" y="115"/>
                    </a:lnTo>
                    <a:lnTo>
                      <a:pt x="4241" y="111"/>
                    </a:lnTo>
                    <a:lnTo>
                      <a:pt x="4246" y="103"/>
                    </a:lnTo>
                    <a:lnTo>
                      <a:pt x="4250" y="103"/>
                    </a:lnTo>
                    <a:lnTo>
                      <a:pt x="4255" y="100"/>
                    </a:lnTo>
                    <a:lnTo>
                      <a:pt x="4258" y="96"/>
                    </a:lnTo>
                    <a:lnTo>
                      <a:pt x="4261" y="90"/>
                    </a:lnTo>
                    <a:lnTo>
                      <a:pt x="4265" y="83"/>
                    </a:lnTo>
                    <a:lnTo>
                      <a:pt x="4268" y="80"/>
                    </a:lnTo>
                    <a:lnTo>
                      <a:pt x="4271" y="75"/>
                    </a:lnTo>
                    <a:lnTo>
                      <a:pt x="4276" y="67"/>
                    </a:lnTo>
                    <a:lnTo>
                      <a:pt x="4280" y="67"/>
                    </a:lnTo>
                    <a:lnTo>
                      <a:pt x="4283" y="62"/>
                    </a:lnTo>
                    <a:lnTo>
                      <a:pt x="4288" y="55"/>
                    </a:lnTo>
                    <a:lnTo>
                      <a:pt x="4291" y="55"/>
                    </a:lnTo>
                    <a:lnTo>
                      <a:pt x="4295" y="48"/>
                    </a:lnTo>
                    <a:lnTo>
                      <a:pt x="4298" y="42"/>
                    </a:lnTo>
                    <a:lnTo>
                      <a:pt x="4301" y="37"/>
                    </a:lnTo>
                    <a:lnTo>
                      <a:pt x="4305" y="35"/>
                    </a:lnTo>
                    <a:lnTo>
                      <a:pt x="4308" y="27"/>
                    </a:lnTo>
                    <a:lnTo>
                      <a:pt x="4311" y="28"/>
                    </a:lnTo>
                    <a:lnTo>
                      <a:pt x="4316" y="30"/>
                    </a:lnTo>
                    <a:lnTo>
                      <a:pt x="4320" y="18"/>
                    </a:lnTo>
                    <a:lnTo>
                      <a:pt x="4323" y="12"/>
                    </a:lnTo>
                    <a:lnTo>
                      <a:pt x="4326" y="12"/>
                    </a:lnTo>
                    <a:lnTo>
                      <a:pt x="4330" y="8"/>
                    </a:lnTo>
                    <a:lnTo>
                      <a:pt x="4335" y="3"/>
                    </a:lnTo>
                    <a:lnTo>
                      <a:pt x="4338" y="0"/>
                    </a:lnTo>
                  </a:path>
                </a:pathLst>
              </a:custGeom>
              <a:noFill/>
              <a:ln w="1079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648"/>
              <p:cNvSpPr>
                <a:spLocks noEditPoints="1"/>
              </p:cNvSpPr>
              <p:nvPr/>
            </p:nvSpPr>
            <p:spPr bwMode="auto">
              <a:xfrm>
                <a:off x="1635" y="3338"/>
                <a:ext cx="66" cy="66"/>
              </a:xfrm>
              <a:custGeom>
                <a:avLst/>
                <a:gdLst>
                  <a:gd name="T0" fmla="*/ 166 w 333"/>
                  <a:gd name="T1" fmla="*/ 333 h 333"/>
                  <a:gd name="T2" fmla="*/ 333 w 333"/>
                  <a:gd name="T3" fmla="*/ 166 h 333"/>
                  <a:gd name="T4" fmla="*/ 166 w 333"/>
                  <a:gd name="T5" fmla="*/ 0 h 333"/>
                  <a:gd name="T6" fmla="*/ 0 w 333"/>
                  <a:gd name="T7" fmla="*/ 166 h 333"/>
                  <a:gd name="T8" fmla="*/ 166 w 333"/>
                  <a:gd name="T9" fmla="*/ 333 h 333"/>
                  <a:gd name="T10" fmla="*/ 166 w 333"/>
                  <a:gd name="T11" fmla="*/ 318 h 333"/>
                  <a:gd name="T12" fmla="*/ 16 w 333"/>
                  <a:gd name="T13" fmla="*/ 166 h 333"/>
                  <a:gd name="T14" fmla="*/ 166 w 333"/>
                  <a:gd name="T15" fmla="*/ 15 h 333"/>
                  <a:gd name="T16" fmla="*/ 318 w 333"/>
                  <a:gd name="T17" fmla="*/ 166 h 333"/>
                  <a:gd name="T18" fmla="*/ 166 w 333"/>
                  <a:gd name="T19" fmla="*/ 318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3" h="333">
                    <a:moveTo>
                      <a:pt x="166" y="333"/>
                    </a:moveTo>
                    <a:lnTo>
                      <a:pt x="333" y="166"/>
                    </a:lnTo>
                    <a:lnTo>
                      <a:pt x="166" y="0"/>
                    </a:lnTo>
                    <a:lnTo>
                      <a:pt x="0" y="166"/>
                    </a:lnTo>
                    <a:lnTo>
                      <a:pt x="166" y="333"/>
                    </a:lnTo>
                    <a:close/>
                    <a:moveTo>
                      <a:pt x="166" y="318"/>
                    </a:moveTo>
                    <a:lnTo>
                      <a:pt x="16" y="166"/>
                    </a:lnTo>
                    <a:lnTo>
                      <a:pt x="166" y="15"/>
                    </a:lnTo>
                    <a:lnTo>
                      <a:pt x="318" y="166"/>
                    </a:lnTo>
                    <a:lnTo>
                      <a:pt x="166" y="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Freeform 649"/>
              <p:cNvSpPr>
                <a:spLocks/>
              </p:cNvSpPr>
              <p:nvPr/>
            </p:nvSpPr>
            <p:spPr bwMode="auto">
              <a:xfrm>
                <a:off x="1635" y="3338"/>
                <a:ext cx="66" cy="66"/>
              </a:xfrm>
              <a:custGeom>
                <a:avLst/>
                <a:gdLst>
                  <a:gd name="T0" fmla="*/ 166 w 333"/>
                  <a:gd name="T1" fmla="*/ 333 h 333"/>
                  <a:gd name="T2" fmla="*/ 333 w 333"/>
                  <a:gd name="T3" fmla="*/ 166 h 333"/>
                  <a:gd name="T4" fmla="*/ 166 w 333"/>
                  <a:gd name="T5" fmla="*/ 0 h 333"/>
                  <a:gd name="T6" fmla="*/ 0 w 333"/>
                  <a:gd name="T7" fmla="*/ 166 h 333"/>
                  <a:gd name="T8" fmla="*/ 166 w 333"/>
                  <a:gd name="T9" fmla="*/ 333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3" h="333">
                    <a:moveTo>
                      <a:pt x="166" y="333"/>
                    </a:moveTo>
                    <a:lnTo>
                      <a:pt x="333" y="166"/>
                    </a:lnTo>
                    <a:lnTo>
                      <a:pt x="166" y="0"/>
                    </a:lnTo>
                    <a:lnTo>
                      <a:pt x="0" y="166"/>
                    </a:lnTo>
                    <a:lnTo>
                      <a:pt x="166" y="33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650"/>
              <p:cNvSpPr>
                <a:spLocks/>
              </p:cNvSpPr>
              <p:nvPr/>
            </p:nvSpPr>
            <p:spPr bwMode="auto">
              <a:xfrm>
                <a:off x="1638" y="3340"/>
                <a:ext cx="60" cy="61"/>
              </a:xfrm>
              <a:custGeom>
                <a:avLst/>
                <a:gdLst>
                  <a:gd name="T0" fmla="*/ 150 w 302"/>
                  <a:gd name="T1" fmla="*/ 303 h 303"/>
                  <a:gd name="T2" fmla="*/ 0 w 302"/>
                  <a:gd name="T3" fmla="*/ 151 h 303"/>
                  <a:gd name="T4" fmla="*/ 150 w 302"/>
                  <a:gd name="T5" fmla="*/ 0 h 303"/>
                  <a:gd name="T6" fmla="*/ 302 w 302"/>
                  <a:gd name="T7" fmla="*/ 151 h 303"/>
                  <a:gd name="T8" fmla="*/ 150 w 302"/>
                  <a:gd name="T9" fmla="*/ 303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2" h="303">
                    <a:moveTo>
                      <a:pt x="150" y="303"/>
                    </a:moveTo>
                    <a:lnTo>
                      <a:pt x="0" y="151"/>
                    </a:lnTo>
                    <a:lnTo>
                      <a:pt x="150" y="0"/>
                    </a:lnTo>
                    <a:lnTo>
                      <a:pt x="302" y="151"/>
                    </a:lnTo>
                    <a:lnTo>
                      <a:pt x="150" y="30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Freeform 651"/>
              <p:cNvSpPr>
                <a:spLocks noEditPoints="1"/>
              </p:cNvSpPr>
              <p:nvPr/>
            </p:nvSpPr>
            <p:spPr bwMode="auto">
              <a:xfrm>
                <a:off x="2147" y="2941"/>
                <a:ext cx="67" cy="66"/>
              </a:xfrm>
              <a:custGeom>
                <a:avLst/>
                <a:gdLst>
                  <a:gd name="T0" fmla="*/ 167 w 333"/>
                  <a:gd name="T1" fmla="*/ 333 h 333"/>
                  <a:gd name="T2" fmla="*/ 333 w 333"/>
                  <a:gd name="T3" fmla="*/ 166 h 333"/>
                  <a:gd name="T4" fmla="*/ 167 w 333"/>
                  <a:gd name="T5" fmla="*/ 0 h 333"/>
                  <a:gd name="T6" fmla="*/ 0 w 333"/>
                  <a:gd name="T7" fmla="*/ 166 h 333"/>
                  <a:gd name="T8" fmla="*/ 167 w 333"/>
                  <a:gd name="T9" fmla="*/ 333 h 333"/>
                  <a:gd name="T10" fmla="*/ 167 w 333"/>
                  <a:gd name="T11" fmla="*/ 318 h 333"/>
                  <a:gd name="T12" fmla="*/ 17 w 333"/>
                  <a:gd name="T13" fmla="*/ 166 h 333"/>
                  <a:gd name="T14" fmla="*/ 167 w 333"/>
                  <a:gd name="T15" fmla="*/ 15 h 333"/>
                  <a:gd name="T16" fmla="*/ 318 w 333"/>
                  <a:gd name="T17" fmla="*/ 166 h 333"/>
                  <a:gd name="T18" fmla="*/ 167 w 333"/>
                  <a:gd name="T19" fmla="*/ 318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3" h="333">
                    <a:moveTo>
                      <a:pt x="167" y="333"/>
                    </a:moveTo>
                    <a:lnTo>
                      <a:pt x="333" y="166"/>
                    </a:lnTo>
                    <a:lnTo>
                      <a:pt x="167" y="0"/>
                    </a:lnTo>
                    <a:lnTo>
                      <a:pt x="0" y="166"/>
                    </a:lnTo>
                    <a:lnTo>
                      <a:pt x="167" y="333"/>
                    </a:lnTo>
                    <a:close/>
                    <a:moveTo>
                      <a:pt x="167" y="318"/>
                    </a:moveTo>
                    <a:lnTo>
                      <a:pt x="17" y="166"/>
                    </a:lnTo>
                    <a:lnTo>
                      <a:pt x="167" y="15"/>
                    </a:lnTo>
                    <a:lnTo>
                      <a:pt x="318" y="166"/>
                    </a:lnTo>
                    <a:lnTo>
                      <a:pt x="167" y="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Freeform 652"/>
              <p:cNvSpPr>
                <a:spLocks/>
              </p:cNvSpPr>
              <p:nvPr/>
            </p:nvSpPr>
            <p:spPr bwMode="auto">
              <a:xfrm>
                <a:off x="2147" y="2941"/>
                <a:ext cx="67" cy="66"/>
              </a:xfrm>
              <a:custGeom>
                <a:avLst/>
                <a:gdLst>
                  <a:gd name="T0" fmla="*/ 167 w 333"/>
                  <a:gd name="T1" fmla="*/ 333 h 333"/>
                  <a:gd name="T2" fmla="*/ 333 w 333"/>
                  <a:gd name="T3" fmla="*/ 166 h 333"/>
                  <a:gd name="T4" fmla="*/ 167 w 333"/>
                  <a:gd name="T5" fmla="*/ 0 h 333"/>
                  <a:gd name="T6" fmla="*/ 0 w 333"/>
                  <a:gd name="T7" fmla="*/ 166 h 333"/>
                  <a:gd name="T8" fmla="*/ 167 w 333"/>
                  <a:gd name="T9" fmla="*/ 333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3" h="333">
                    <a:moveTo>
                      <a:pt x="167" y="333"/>
                    </a:moveTo>
                    <a:lnTo>
                      <a:pt x="333" y="166"/>
                    </a:lnTo>
                    <a:lnTo>
                      <a:pt x="167" y="0"/>
                    </a:lnTo>
                    <a:lnTo>
                      <a:pt x="0" y="166"/>
                    </a:lnTo>
                    <a:lnTo>
                      <a:pt x="167" y="33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Freeform 653"/>
              <p:cNvSpPr>
                <a:spLocks/>
              </p:cNvSpPr>
              <p:nvPr/>
            </p:nvSpPr>
            <p:spPr bwMode="auto">
              <a:xfrm>
                <a:off x="2151" y="2943"/>
                <a:ext cx="60" cy="61"/>
              </a:xfrm>
              <a:custGeom>
                <a:avLst/>
                <a:gdLst>
                  <a:gd name="T0" fmla="*/ 150 w 301"/>
                  <a:gd name="T1" fmla="*/ 303 h 303"/>
                  <a:gd name="T2" fmla="*/ 0 w 301"/>
                  <a:gd name="T3" fmla="*/ 151 h 303"/>
                  <a:gd name="T4" fmla="*/ 150 w 301"/>
                  <a:gd name="T5" fmla="*/ 0 h 303"/>
                  <a:gd name="T6" fmla="*/ 301 w 301"/>
                  <a:gd name="T7" fmla="*/ 151 h 303"/>
                  <a:gd name="T8" fmla="*/ 150 w 301"/>
                  <a:gd name="T9" fmla="*/ 303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1" h="303">
                    <a:moveTo>
                      <a:pt x="150" y="303"/>
                    </a:moveTo>
                    <a:lnTo>
                      <a:pt x="0" y="151"/>
                    </a:lnTo>
                    <a:lnTo>
                      <a:pt x="150" y="0"/>
                    </a:lnTo>
                    <a:lnTo>
                      <a:pt x="301" y="151"/>
                    </a:lnTo>
                    <a:lnTo>
                      <a:pt x="150" y="30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Freeform 654"/>
              <p:cNvSpPr>
                <a:spLocks noEditPoints="1"/>
              </p:cNvSpPr>
              <p:nvPr/>
            </p:nvSpPr>
            <p:spPr bwMode="auto">
              <a:xfrm>
                <a:off x="2322" y="2785"/>
                <a:ext cx="67" cy="66"/>
              </a:xfrm>
              <a:custGeom>
                <a:avLst/>
                <a:gdLst>
                  <a:gd name="T0" fmla="*/ 167 w 333"/>
                  <a:gd name="T1" fmla="*/ 333 h 333"/>
                  <a:gd name="T2" fmla="*/ 333 w 333"/>
                  <a:gd name="T3" fmla="*/ 167 h 333"/>
                  <a:gd name="T4" fmla="*/ 167 w 333"/>
                  <a:gd name="T5" fmla="*/ 0 h 333"/>
                  <a:gd name="T6" fmla="*/ 0 w 333"/>
                  <a:gd name="T7" fmla="*/ 167 h 333"/>
                  <a:gd name="T8" fmla="*/ 167 w 333"/>
                  <a:gd name="T9" fmla="*/ 333 h 333"/>
                  <a:gd name="T10" fmla="*/ 167 w 333"/>
                  <a:gd name="T11" fmla="*/ 318 h 333"/>
                  <a:gd name="T12" fmla="*/ 15 w 333"/>
                  <a:gd name="T13" fmla="*/ 167 h 333"/>
                  <a:gd name="T14" fmla="*/ 167 w 333"/>
                  <a:gd name="T15" fmla="*/ 15 h 333"/>
                  <a:gd name="T16" fmla="*/ 317 w 333"/>
                  <a:gd name="T17" fmla="*/ 167 h 333"/>
                  <a:gd name="T18" fmla="*/ 167 w 333"/>
                  <a:gd name="T19" fmla="*/ 318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3" h="333">
                    <a:moveTo>
                      <a:pt x="167" y="333"/>
                    </a:moveTo>
                    <a:lnTo>
                      <a:pt x="333" y="167"/>
                    </a:lnTo>
                    <a:lnTo>
                      <a:pt x="167" y="0"/>
                    </a:lnTo>
                    <a:lnTo>
                      <a:pt x="0" y="167"/>
                    </a:lnTo>
                    <a:lnTo>
                      <a:pt x="167" y="333"/>
                    </a:lnTo>
                    <a:close/>
                    <a:moveTo>
                      <a:pt x="167" y="318"/>
                    </a:moveTo>
                    <a:lnTo>
                      <a:pt x="15" y="167"/>
                    </a:lnTo>
                    <a:lnTo>
                      <a:pt x="167" y="15"/>
                    </a:lnTo>
                    <a:lnTo>
                      <a:pt x="317" y="167"/>
                    </a:lnTo>
                    <a:lnTo>
                      <a:pt x="167" y="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Freeform 655"/>
              <p:cNvSpPr>
                <a:spLocks/>
              </p:cNvSpPr>
              <p:nvPr/>
            </p:nvSpPr>
            <p:spPr bwMode="auto">
              <a:xfrm>
                <a:off x="2322" y="2785"/>
                <a:ext cx="67" cy="66"/>
              </a:xfrm>
              <a:custGeom>
                <a:avLst/>
                <a:gdLst>
                  <a:gd name="T0" fmla="*/ 167 w 333"/>
                  <a:gd name="T1" fmla="*/ 333 h 333"/>
                  <a:gd name="T2" fmla="*/ 333 w 333"/>
                  <a:gd name="T3" fmla="*/ 167 h 333"/>
                  <a:gd name="T4" fmla="*/ 167 w 333"/>
                  <a:gd name="T5" fmla="*/ 0 h 333"/>
                  <a:gd name="T6" fmla="*/ 0 w 333"/>
                  <a:gd name="T7" fmla="*/ 167 h 333"/>
                  <a:gd name="T8" fmla="*/ 167 w 333"/>
                  <a:gd name="T9" fmla="*/ 333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3" h="333">
                    <a:moveTo>
                      <a:pt x="167" y="333"/>
                    </a:moveTo>
                    <a:lnTo>
                      <a:pt x="333" y="167"/>
                    </a:lnTo>
                    <a:lnTo>
                      <a:pt x="167" y="0"/>
                    </a:lnTo>
                    <a:lnTo>
                      <a:pt x="0" y="167"/>
                    </a:lnTo>
                    <a:lnTo>
                      <a:pt x="167" y="33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" name="Freeform 656"/>
              <p:cNvSpPr>
                <a:spLocks/>
              </p:cNvSpPr>
              <p:nvPr/>
            </p:nvSpPr>
            <p:spPr bwMode="auto">
              <a:xfrm>
                <a:off x="2325" y="2787"/>
                <a:ext cx="60" cy="61"/>
              </a:xfrm>
              <a:custGeom>
                <a:avLst/>
                <a:gdLst>
                  <a:gd name="T0" fmla="*/ 152 w 302"/>
                  <a:gd name="T1" fmla="*/ 303 h 303"/>
                  <a:gd name="T2" fmla="*/ 0 w 302"/>
                  <a:gd name="T3" fmla="*/ 152 h 303"/>
                  <a:gd name="T4" fmla="*/ 152 w 302"/>
                  <a:gd name="T5" fmla="*/ 0 h 303"/>
                  <a:gd name="T6" fmla="*/ 302 w 302"/>
                  <a:gd name="T7" fmla="*/ 152 h 303"/>
                  <a:gd name="T8" fmla="*/ 152 w 302"/>
                  <a:gd name="T9" fmla="*/ 303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2" h="303">
                    <a:moveTo>
                      <a:pt x="152" y="303"/>
                    </a:moveTo>
                    <a:lnTo>
                      <a:pt x="0" y="152"/>
                    </a:lnTo>
                    <a:lnTo>
                      <a:pt x="152" y="0"/>
                    </a:lnTo>
                    <a:lnTo>
                      <a:pt x="302" y="152"/>
                    </a:lnTo>
                    <a:lnTo>
                      <a:pt x="152" y="30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Freeform 657"/>
              <p:cNvSpPr>
                <a:spLocks noEditPoints="1"/>
              </p:cNvSpPr>
              <p:nvPr/>
            </p:nvSpPr>
            <p:spPr bwMode="auto">
              <a:xfrm>
                <a:off x="2430" y="2684"/>
                <a:ext cx="67" cy="67"/>
              </a:xfrm>
              <a:custGeom>
                <a:avLst/>
                <a:gdLst>
                  <a:gd name="T0" fmla="*/ 166 w 333"/>
                  <a:gd name="T1" fmla="*/ 333 h 333"/>
                  <a:gd name="T2" fmla="*/ 333 w 333"/>
                  <a:gd name="T3" fmla="*/ 167 h 333"/>
                  <a:gd name="T4" fmla="*/ 166 w 333"/>
                  <a:gd name="T5" fmla="*/ 0 h 333"/>
                  <a:gd name="T6" fmla="*/ 0 w 333"/>
                  <a:gd name="T7" fmla="*/ 167 h 333"/>
                  <a:gd name="T8" fmla="*/ 166 w 333"/>
                  <a:gd name="T9" fmla="*/ 333 h 333"/>
                  <a:gd name="T10" fmla="*/ 166 w 333"/>
                  <a:gd name="T11" fmla="*/ 318 h 333"/>
                  <a:gd name="T12" fmla="*/ 16 w 333"/>
                  <a:gd name="T13" fmla="*/ 167 h 333"/>
                  <a:gd name="T14" fmla="*/ 166 w 333"/>
                  <a:gd name="T15" fmla="*/ 15 h 333"/>
                  <a:gd name="T16" fmla="*/ 318 w 333"/>
                  <a:gd name="T17" fmla="*/ 167 h 333"/>
                  <a:gd name="T18" fmla="*/ 166 w 333"/>
                  <a:gd name="T19" fmla="*/ 318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3" h="333">
                    <a:moveTo>
                      <a:pt x="166" y="333"/>
                    </a:moveTo>
                    <a:lnTo>
                      <a:pt x="333" y="167"/>
                    </a:lnTo>
                    <a:lnTo>
                      <a:pt x="166" y="0"/>
                    </a:lnTo>
                    <a:lnTo>
                      <a:pt x="0" y="167"/>
                    </a:lnTo>
                    <a:lnTo>
                      <a:pt x="166" y="333"/>
                    </a:lnTo>
                    <a:close/>
                    <a:moveTo>
                      <a:pt x="166" y="318"/>
                    </a:moveTo>
                    <a:lnTo>
                      <a:pt x="16" y="167"/>
                    </a:lnTo>
                    <a:lnTo>
                      <a:pt x="166" y="15"/>
                    </a:lnTo>
                    <a:lnTo>
                      <a:pt x="318" y="167"/>
                    </a:lnTo>
                    <a:lnTo>
                      <a:pt x="166" y="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658"/>
              <p:cNvSpPr>
                <a:spLocks/>
              </p:cNvSpPr>
              <p:nvPr/>
            </p:nvSpPr>
            <p:spPr bwMode="auto">
              <a:xfrm>
                <a:off x="2430" y="2684"/>
                <a:ext cx="67" cy="67"/>
              </a:xfrm>
              <a:custGeom>
                <a:avLst/>
                <a:gdLst>
                  <a:gd name="T0" fmla="*/ 166 w 333"/>
                  <a:gd name="T1" fmla="*/ 333 h 333"/>
                  <a:gd name="T2" fmla="*/ 333 w 333"/>
                  <a:gd name="T3" fmla="*/ 167 h 333"/>
                  <a:gd name="T4" fmla="*/ 166 w 333"/>
                  <a:gd name="T5" fmla="*/ 0 h 333"/>
                  <a:gd name="T6" fmla="*/ 0 w 333"/>
                  <a:gd name="T7" fmla="*/ 167 h 333"/>
                  <a:gd name="T8" fmla="*/ 166 w 333"/>
                  <a:gd name="T9" fmla="*/ 333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3" h="333">
                    <a:moveTo>
                      <a:pt x="166" y="333"/>
                    </a:moveTo>
                    <a:lnTo>
                      <a:pt x="333" y="167"/>
                    </a:lnTo>
                    <a:lnTo>
                      <a:pt x="166" y="0"/>
                    </a:lnTo>
                    <a:lnTo>
                      <a:pt x="0" y="167"/>
                    </a:lnTo>
                    <a:lnTo>
                      <a:pt x="166" y="33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Freeform 659"/>
              <p:cNvSpPr>
                <a:spLocks/>
              </p:cNvSpPr>
              <p:nvPr/>
            </p:nvSpPr>
            <p:spPr bwMode="auto">
              <a:xfrm>
                <a:off x="2433" y="2687"/>
                <a:ext cx="61" cy="60"/>
              </a:xfrm>
              <a:custGeom>
                <a:avLst/>
                <a:gdLst>
                  <a:gd name="T0" fmla="*/ 150 w 302"/>
                  <a:gd name="T1" fmla="*/ 303 h 303"/>
                  <a:gd name="T2" fmla="*/ 0 w 302"/>
                  <a:gd name="T3" fmla="*/ 152 h 303"/>
                  <a:gd name="T4" fmla="*/ 150 w 302"/>
                  <a:gd name="T5" fmla="*/ 0 h 303"/>
                  <a:gd name="T6" fmla="*/ 302 w 302"/>
                  <a:gd name="T7" fmla="*/ 152 h 303"/>
                  <a:gd name="T8" fmla="*/ 150 w 302"/>
                  <a:gd name="T9" fmla="*/ 303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2" h="303">
                    <a:moveTo>
                      <a:pt x="150" y="303"/>
                    </a:moveTo>
                    <a:lnTo>
                      <a:pt x="0" y="152"/>
                    </a:lnTo>
                    <a:lnTo>
                      <a:pt x="150" y="0"/>
                    </a:lnTo>
                    <a:lnTo>
                      <a:pt x="302" y="152"/>
                    </a:lnTo>
                    <a:lnTo>
                      <a:pt x="150" y="30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Freeform 660"/>
              <p:cNvSpPr>
                <a:spLocks/>
              </p:cNvSpPr>
              <p:nvPr/>
            </p:nvSpPr>
            <p:spPr bwMode="auto">
              <a:xfrm>
                <a:off x="1680" y="2785"/>
                <a:ext cx="1211" cy="731"/>
              </a:xfrm>
              <a:custGeom>
                <a:avLst/>
                <a:gdLst>
                  <a:gd name="T0" fmla="*/ 27 w 6056"/>
                  <a:gd name="T1" fmla="*/ 3652 h 3654"/>
                  <a:gd name="T2" fmla="*/ 54 w 6056"/>
                  <a:gd name="T3" fmla="*/ 3639 h 3654"/>
                  <a:gd name="T4" fmla="*/ 82 w 6056"/>
                  <a:gd name="T5" fmla="*/ 3587 h 3654"/>
                  <a:gd name="T6" fmla="*/ 107 w 6056"/>
                  <a:gd name="T7" fmla="*/ 3577 h 3654"/>
                  <a:gd name="T8" fmla="*/ 133 w 6056"/>
                  <a:gd name="T9" fmla="*/ 3561 h 3654"/>
                  <a:gd name="T10" fmla="*/ 160 w 6056"/>
                  <a:gd name="T11" fmla="*/ 3549 h 3654"/>
                  <a:gd name="T12" fmla="*/ 452 w 6056"/>
                  <a:gd name="T13" fmla="*/ 3414 h 3654"/>
                  <a:gd name="T14" fmla="*/ 1347 w 6056"/>
                  <a:gd name="T15" fmla="*/ 2981 h 3654"/>
                  <a:gd name="T16" fmla="*/ 1897 w 6056"/>
                  <a:gd name="T17" fmla="*/ 2708 h 3654"/>
                  <a:gd name="T18" fmla="*/ 2293 w 6056"/>
                  <a:gd name="T19" fmla="*/ 2415 h 3654"/>
                  <a:gd name="T20" fmla="*/ 2605 w 6056"/>
                  <a:gd name="T21" fmla="*/ 2242 h 3654"/>
                  <a:gd name="T22" fmla="*/ 2861 w 6056"/>
                  <a:gd name="T23" fmla="*/ 2094 h 3654"/>
                  <a:gd name="T24" fmla="*/ 3077 w 6056"/>
                  <a:gd name="T25" fmla="*/ 2016 h 3654"/>
                  <a:gd name="T26" fmla="*/ 3267 w 6056"/>
                  <a:gd name="T27" fmla="*/ 1904 h 3654"/>
                  <a:gd name="T28" fmla="*/ 3434 w 6056"/>
                  <a:gd name="T29" fmla="*/ 1811 h 3654"/>
                  <a:gd name="T30" fmla="*/ 3584 w 6056"/>
                  <a:gd name="T31" fmla="*/ 1706 h 3654"/>
                  <a:gd name="T32" fmla="*/ 3719 w 6056"/>
                  <a:gd name="T33" fmla="*/ 1601 h 3654"/>
                  <a:gd name="T34" fmla="*/ 3843 w 6056"/>
                  <a:gd name="T35" fmla="*/ 1541 h 3654"/>
                  <a:gd name="T36" fmla="*/ 3958 w 6056"/>
                  <a:gd name="T37" fmla="*/ 1480 h 3654"/>
                  <a:gd name="T38" fmla="*/ 4063 w 6056"/>
                  <a:gd name="T39" fmla="*/ 1442 h 3654"/>
                  <a:gd name="T40" fmla="*/ 4161 w 6056"/>
                  <a:gd name="T41" fmla="*/ 1373 h 3654"/>
                  <a:gd name="T42" fmla="*/ 4255 w 6056"/>
                  <a:gd name="T43" fmla="*/ 1340 h 3654"/>
                  <a:gd name="T44" fmla="*/ 4341 w 6056"/>
                  <a:gd name="T45" fmla="*/ 1270 h 3654"/>
                  <a:gd name="T46" fmla="*/ 4423 w 6056"/>
                  <a:gd name="T47" fmla="*/ 1220 h 3654"/>
                  <a:gd name="T48" fmla="*/ 4501 w 6056"/>
                  <a:gd name="T49" fmla="*/ 1127 h 3654"/>
                  <a:gd name="T50" fmla="*/ 4574 w 6056"/>
                  <a:gd name="T51" fmla="*/ 1110 h 3654"/>
                  <a:gd name="T52" fmla="*/ 4644 w 6056"/>
                  <a:gd name="T53" fmla="*/ 1047 h 3654"/>
                  <a:gd name="T54" fmla="*/ 4711 w 6056"/>
                  <a:gd name="T55" fmla="*/ 989 h 3654"/>
                  <a:gd name="T56" fmla="*/ 4774 w 6056"/>
                  <a:gd name="T57" fmla="*/ 944 h 3654"/>
                  <a:gd name="T58" fmla="*/ 4836 w 6056"/>
                  <a:gd name="T59" fmla="*/ 899 h 3654"/>
                  <a:gd name="T60" fmla="*/ 4894 w 6056"/>
                  <a:gd name="T61" fmla="*/ 854 h 3654"/>
                  <a:gd name="T62" fmla="*/ 4951 w 6056"/>
                  <a:gd name="T63" fmla="*/ 807 h 3654"/>
                  <a:gd name="T64" fmla="*/ 5006 w 6056"/>
                  <a:gd name="T65" fmla="*/ 761 h 3654"/>
                  <a:gd name="T66" fmla="*/ 5057 w 6056"/>
                  <a:gd name="T67" fmla="*/ 732 h 3654"/>
                  <a:gd name="T68" fmla="*/ 5107 w 6056"/>
                  <a:gd name="T69" fmla="*/ 719 h 3654"/>
                  <a:gd name="T70" fmla="*/ 5156 w 6056"/>
                  <a:gd name="T71" fmla="*/ 676 h 3654"/>
                  <a:gd name="T72" fmla="*/ 5204 w 6056"/>
                  <a:gd name="T73" fmla="*/ 649 h 3654"/>
                  <a:gd name="T74" fmla="*/ 5249 w 6056"/>
                  <a:gd name="T75" fmla="*/ 606 h 3654"/>
                  <a:gd name="T76" fmla="*/ 5294 w 6056"/>
                  <a:gd name="T77" fmla="*/ 563 h 3654"/>
                  <a:gd name="T78" fmla="*/ 5335 w 6056"/>
                  <a:gd name="T79" fmla="*/ 526 h 3654"/>
                  <a:gd name="T80" fmla="*/ 5379 w 6056"/>
                  <a:gd name="T81" fmla="*/ 499 h 3654"/>
                  <a:gd name="T82" fmla="*/ 5419 w 6056"/>
                  <a:gd name="T83" fmla="*/ 469 h 3654"/>
                  <a:gd name="T84" fmla="*/ 5459 w 6056"/>
                  <a:gd name="T85" fmla="*/ 481 h 3654"/>
                  <a:gd name="T86" fmla="*/ 5497 w 6056"/>
                  <a:gd name="T87" fmla="*/ 463 h 3654"/>
                  <a:gd name="T88" fmla="*/ 5534 w 6056"/>
                  <a:gd name="T89" fmla="*/ 418 h 3654"/>
                  <a:gd name="T90" fmla="*/ 5570 w 6056"/>
                  <a:gd name="T91" fmla="*/ 381 h 3654"/>
                  <a:gd name="T92" fmla="*/ 5605 w 6056"/>
                  <a:gd name="T93" fmla="*/ 371 h 3654"/>
                  <a:gd name="T94" fmla="*/ 5642 w 6056"/>
                  <a:gd name="T95" fmla="*/ 328 h 3654"/>
                  <a:gd name="T96" fmla="*/ 5675 w 6056"/>
                  <a:gd name="T97" fmla="*/ 313 h 3654"/>
                  <a:gd name="T98" fmla="*/ 5708 w 6056"/>
                  <a:gd name="T99" fmla="*/ 266 h 3654"/>
                  <a:gd name="T100" fmla="*/ 5740 w 6056"/>
                  <a:gd name="T101" fmla="*/ 246 h 3654"/>
                  <a:gd name="T102" fmla="*/ 5772 w 6056"/>
                  <a:gd name="T103" fmla="*/ 208 h 3654"/>
                  <a:gd name="T104" fmla="*/ 5803 w 6056"/>
                  <a:gd name="T105" fmla="*/ 186 h 3654"/>
                  <a:gd name="T106" fmla="*/ 5833 w 6056"/>
                  <a:gd name="T107" fmla="*/ 177 h 3654"/>
                  <a:gd name="T108" fmla="*/ 5863 w 6056"/>
                  <a:gd name="T109" fmla="*/ 162 h 3654"/>
                  <a:gd name="T110" fmla="*/ 5892 w 6056"/>
                  <a:gd name="T111" fmla="*/ 138 h 3654"/>
                  <a:gd name="T112" fmla="*/ 5922 w 6056"/>
                  <a:gd name="T113" fmla="*/ 128 h 3654"/>
                  <a:gd name="T114" fmla="*/ 5948 w 6056"/>
                  <a:gd name="T115" fmla="*/ 108 h 3654"/>
                  <a:gd name="T116" fmla="*/ 5976 w 6056"/>
                  <a:gd name="T117" fmla="*/ 87 h 3654"/>
                  <a:gd name="T118" fmla="*/ 6003 w 6056"/>
                  <a:gd name="T119" fmla="*/ 58 h 3654"/>
                  <a:gd name="T120" fmla="*/ 6030 w 6056"/>
                  <a:gd name="T121" fmla="*/ 35 h 3654"/>
                  <a:gd name="T122" fmla="*/ 6055 w 6056"/>
                  <a:gd name="T123" fmla="*/ 3 h 3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056" h="3654">
                    <a:moveTo>
                      <a:pt x="0" y="3654"/>
                    </a:moveTo>
                    <a:lnTo>
                      <a:pt x="0" y="3652"/>
                    </a:lnTo>
                    <a:lnTo>
                      <a:pt x="2" y="3654"/>
                    </a:lnTo>
                    <a:lnTo>
                      <a:pt x="4" y="3652"/>
                    </a:lnTo>
                    <a:lnTo>
                      <a:pt x="4" y="3652"/>
                    </a:lnTo>
                    <a:lnTo>
                      <a:pt x="5" y="3651"/>
                    </a:lnTo>
                    <a:lnTo>
                      <a:pt x="7" y="3649"/>
                    </a:lnTo>
                    <a:lnTo>
                      <a:pt x="7" y="3646"/>
                    </a:lnTo>
                    <a:lnTo>
                      <a:pt x="9" y="3649"/>
                    </a:lnTo>
                    <a:lnTo>
                      <a:pt x="10" y="3651"/>
                    </a:lnTo>
                    <a:lnTo>
                      <a:pt x="12" y="3651"/>
                    </a:lnTo>
                    <a:lnTo>
                      <a:pt x="14" y="3651"/>
                    </a:lnTo>
                    <a:lnTo>
                      <a:pt x="14" y="3649"/>
                    </a:lnTo>
                    <a:lnTo>
                      <a:pt x="15" y="3649"/>
                    </a:lnTo>
                    <a:lnTo>
                      <a:pt x="17" y="3649"/>
                    </a:lnTo>
                    <a:lnTo>
                      <a:pt x="17" y="3649"/>
                    </a:lnTo>
                    <a:lnTo>
                      <a:pt x="19" y="3649"/>
                    </a:lnTo>
                    <a:lnTo>
                      <a:pt x="20" y="3651"/>
                    </a:lnTo>
                    <a:lnTo>
                      <a:pt x="20" y="3649"/>
                    </a:lnTo>
                    <a:lnTo>
                      <a:pt x="22" y="3644"/>
                    </a:lnTo>
                    <a:lnTo>
                      <a:pt x="24" y="3644"/>
                    </a:lnTo>
                    <a:lnTo>
                      <a:pt x="24" y="3647"/>
                    </a:lnTo>
                    <a:lnTo>
                      <a:pt x="25" y="3651"/>
                    </a:lnTo>
                    <a:lnTo>
                      <a:pt x="27" y="3651"/>
                    </a:lnTo>
                    <a:lnTo>
                      <a:pt x="27" y="3652"/>
                    </a:lnTo>
                    <a:lnTo>
                      <a:pt x="29" y="3651"/>
                    </a:lnTo>
                    <a:lnTo>
                      <a:pt x="30" y="3647"/>
                    </a:lnTo>
                    <a:lnTo>
                      <a:pt x="30" y="3647"/>
                    </a:lnTo>
                    <a:lnTo>
                      <a:pt x="32" y="3649"/>
                    </a:lnTo>
                    <a:lnTo>
                      <a:pt x="34" y="3649"/>
                    </a:lnTo>
                    <a:lnTo>
                      <a:pt x="34" y="3649"/>
                    </a:lnTo>
                    <a:lnTo>
                      <a:pt x="35" y="3647"/>
                    </a:lnTo>
                    <a:lnTo>
                      <a:pt x="37" y="3644"/>
                    </a:lnTo>
                    <a:lnTo>
                      <a:pt x="37" y="3644"/>
                    </a:lnTo>
                    <a:lnTo>
                      <a:pt x="39" y="3642"/>
                    </a:lnTo>
                    <a:lnTo>
                      <a:pt x="40" y="3641"/>
                    </a:lnTo>
                    <a:lnTo>
                      <a:pt x="40" y="3641"/>
                    </a:lnTo>
                    <a:lnTo>
                      <a:pt x="40" y="3642"/>
                    </a:lnTo>
                    <a:lnTo>
                      <a:pt x="42" y="3647"/>
                    </a:lnTo>
                    <a:lnTo>
                      <a:pt x="44" y="3651"/>
                    </a:lnTo>
                    <a:lnTo>
                      <a:pt x="44" y="3652"/>
                    </a:lnTo>
                    <a:lnTo>
                      <a:pt x="45" y="3651"/>
                    </a:lnTo>
                    <a:lnTo>
                      <a:pt x="47" y="3649"/>
                    </a:lnTo>
                    <a:lnTo>
                      <a:pt x="47" y="3647"/>
                    </a:lnTo>
                    <a:lnTo>
                      <a:pt x="49" y="3646"/>
                    </a:lnTo>
                    <a:lnTo>
                      <a:pt x="50" y="3646"/>
                    </a:lnTo>
                    <a:lnTo>
                      <a:pt x="50" y="3646"/>
                    </a:lnTo>
                    <a:lnTo>
                      <a:pt x="52" y="3644"/>
                    </a:lnTo>
                    <a:lnTo>
                      <a:pt x="54" y="3642"/>
                    </a:lnTo>
                    <a:lnTo>
                      <a:pt x="54" y="3639"/>
                    </a:lnTo>
                    <a:lnTo>
                      <a:pt x="55" y="3639"/>
                    </a:lnTo>
                    <a:lnTo>
                      <a:pt x="57" y="3639"/>
                    </a:lnTo>
                    <a:lnTo>
                      <a:pt x="57" y="3637"/>
                    </a:lnTo>
                    <a:lnTo>
                      <a:pt x="59" y="3636"/>
                    </a:lnTo>
                    <a:lnTo>
                      <a:pt x="60" y="3632"/>
                    </a:lnTo>
                    <a:lnTo>
                      <a:pt x="60" y="3627"/>
                    </a:lnTo>
                    <a:lnTo>
                      <a:pt x="62" y="3627"/>
                    </a:lnTo>
                    <a:lnTo>
                      <a:pt x="64" y="3629"/>
                    </a:lnTo>
                    <a:lnTo>
                      <a:pt x="64" y="3632"/>
                    </a:lnTo>
                    <a:lnTo>
                      <a:pt x="65" y="3632"/>
                    </a:lnTo>
                    <a:lnTo>
                      <a:pt x="67" y="3632"/>
                    </a:lnTo>
                    <a:lnTo>
                      <a:pt x="67" y="3631"/>
                    </a:lnTo>
                    <a:lnTo>
                      <a:pt x="69" y="3629"/>
                    </a:lnTo>
                    <a:lnTo>
                      <a:pt x="70" y="3629"/>
                    </a:lnTo>
                    <a:lnTo>
                      <a:pt x="70" y="3604"/>
                    </a:lnTo>
                    <a:lnTo>
                      <a:pt x="72" y="3601"/>
                    </a:lnTo>
                    <a:lnTo>
                      <a:pt x="74" y="3599"/>
                    </a:lnTo>
                    <a:lnTo>
                      <a:pt x="74" y="3596"/>
                    </a:lnTo>
                    <a:lnTo>
                      <a:pt x="75" y="3594"/>
                    </a:lnTo>
                    <a:lnTo>
                      <a:pt x="77" y="3592"/>
                    </a:lnTo>
                    <a:lnTo>
                      <a:pt x="77" y="3592"/>
                    </a:lnTo>
                    <a:lnTo>
                      <a:pt x="79" y="3591"/>
                    </a:lnTo>
                    <a:lnTo>
                      <a:pt x="80" y="3589"/>
                    </a:lnTo>
                    <a:lnTo>
                      <a:pt x="80" y="3587"/>
                    </a:lnTo>
                    <a:lnTo>
                      <a:pt x="82" y="3587"/>
                    </a:lnTo>
                    <a:lnTo>
                      <a:pt x="84" y="3587"/>
                    </a:lnTo>
                    <a:lnTo>
                      <a:pt x="84" y="3587"/>
                    </a:lnTo>
                    <a:lnTo>
                      <a:pt x="84" y="3587"/>
                    </a:lnTo>
                    <a:lnTo>
                      <a:pt x="85" y="3587"/>
                    </a:lnTo>
                    <a:lnTo>
                      <a:pt x="87" y="3587"/>
                    </a:lnTo>
                    <a:lnTo>
                      <a:pt x="87" y="3587"/>
                    </a:lnTo>
                    <a:lnTo>
                      <a:pt x="89" y="3589"/>
                    </a:lnTo>
                    <a:lnTo>
                      <a:pt x="90" y="3591"/>
                    </a:lnTo>
                    <a:lnTo>
                      <a:pt x="90" y="3591"/>
                    </a:lnTo>
                    <a:lnTo>
                      <a:pt x="92" y="3591"/>
                    </a:lnTo>
                    <a:lnTo>
                      <a:pt x="94" y="3591"/>
                    </a:lnTo>
                    <a:lnTo>
                      <a:pt x="94" y="3592"/>
                    </a:lnTo>
                    <a:lnTo>
                      <a:pt x="95" y="3591"/>
                    </a:lnTo>
                    <a:lnTo>
                      <a:pt x="97" y="3591"/>
                    </a:lnTo>
                    <a:lnTo>
                      <a:pt x="97" y="3589"/>
                    </a:lnTo>
                    <a:lnTo>
                      <a:pt x="98" y="3587"/>
                    </a:lnTo>
                    <a:lnTo>
                      <a:pt x="100" y="3586"/>
                    </a:lnTo>
                    <a:lnTo>
                      <a:pt x="100" y="3582"/>
                    </a:lnTo>
                    <a:lnTo>
                      <a:pt x="102" y="3581"/>
                    </a:lnTo>
                    <a:lnTo>
                      <a:pt x="103" y="3579"/>
                    </a:lnTo>
                    <a:lnTo>
                      <a:pt x="103" y="3577"/>
                    </a:lnTo>
                    <a:lnTo>
                      <a:pt x="105" y="3577"/>
                    </a:lnTo>
                    <a:lnTo>
                      <a:pt x="107" y="3577"/>
                    </a:lnTo>
                    <a:lnTo>
                      <a:pt x="107" y="3577"/>
                    </a:lnTo>
                    <a:lnTo>
                      <a:pt x="107" y="3577"/>
                    </a:lnTo>
                    <a:lnTo>
                      <a:pt x="108" y="3577"/>
                    </a:lnTo>
                    <a:lnTo>
                      <a:pt x="110" y="3577"/>
                    </a:lnTo>
                    <a:lnTo>
                      <a:pt x="110" y="3577"/>
                    </a:lnTo>
                    <a:lnTo>
                      <a:pt x="112" y="3576"/>
                    </a:lnTo>
                    <a:lnTo>
                      <a:pt x="113" y="3577"/>
                    </a:lnTo>
                    <a:lnTo>
                      <a:pt x="113" y="3576"/>
                    </a:lnTo>
                    <a:lnTo>
                      <a:pt x="115" y="3574"/>
                    </a:lnTo>
                    <a:lnTo>
                      <a:pt x="117" y="3572"/>
                    </a:lnTo>
                    <a:lnTo>
                      <a:pt x="117" y="3571"/>
                    </a:lnTo>
                    <a:lnTo>
                      <a:pt x="118" y="3572"/>
                    </a:lnTo>
                    <a:lnTo>
                      <a:pt x="120" y="3571"/>
                    </a:lnTo>
                    <a:lnTo>
                      <a:pt x="120" y="3567"/>
                    </a:lnTo>
                    <a:lnTo>
                      <a:pt x="122" y="3567"/>
                    </a:lnTo>
                    <a:lnTo>
                      <a:pt x="123" y="3569"/>
                    </a:lnTo>
                    <a:lnTo>
                      <a:pt x="123" y="3571"/>
                    </a:lnTo>
                    <a:lnTo>
                      <a:pt x="123" y="3569"/>
                    </a:lnTo>
                    <a:lnTo>
                      <a:pt x="125" y="3567"/>
                    </a:lnTo>
                    <a:lnTo>
                      <a:pt x="127" y="3567"/>
                    </a:lnTo>
                    <a:lnTo>
                      <a:pt x="127" y="3564"/>
                    </a:lnTo>
                    <a:lnTo>
                      <a:pt x="128" y="3562"/>
                    </a:lnTo>
                    <a:lnTo>
                      <a:pt x="130" y="3564"/>
                    </a:lnTo>
                    <a:lnTo>
                      <a:pt x="130" y="3564"/>
                    </a:lnTo>
                    <a:lnTo>
                      <a:pt x="132" y="3564"/>
                    </a:lnTo>
                    <a:lnTo>
                      <a:pt x="133" y="3564"/>
                    </a:lnTo>
                    <a:lnTo>
                      <a:pt x="133" y="3561"/>
                    </a:lnTo>
                    <a:lnTo>
                      <a:pt x="135" y="3562"/>
                    </a:lnTo>
                    <a:lnTo>
                      <a:pt x="137" y="3562"/>
                    </a:lnTo>
                    <a:lnTo>
                      <a:pt x="137" y="3564"/>
                    </a:lnTo>
                    <a:lnTo>
                      <a:pt x="138" y="3564"/>
                    </a:lnTo>
                    <a:lnTo>
                      <a:pt x="138" y="3564"/>
                    </a:lnTo>
                    <a:lnTo>
                      <a:pt x="140" y="3556"/>
                    </a:lnTo>
                    <a:lnTo>
                      <a:pt x="140" y="3557"/>
                    </a:lnTo>
                    <a:lnTo>
                      <a:pt x="142" y="3559"/>
                    </a:lnTo>
                    <a:lnTo>
                      <a:pt x="143" y="3554"/>
                    </a:lnTo>
                    <a:lnTo>
                      <a:pt x="143" y="3554"/>
                    </a:lnTo>
                    <a:lnTo>
                      <a:pt x="145" y="3554"/>
                    </a:lnTo>
                    <a:lnTo>
                      <a:pt x="147" y="3549"/>
                    </a:lnTo>
                    <a:lnTo>
                      <a:pt x="147" y="3549"/>
                    </a:lnTo>
                    <a:lnTo>
                      <a:pt x="148" y="3551"/>
                    </a:lnTo>
                    <a:lnTo>
                      <a:pt x="150" y="3549"/>
                    </a:lnTo>
                    <a:lnTo>
                      <a:pt x="150" y="3552"/>
                    </a:lnTo>
                    <a:lnTo>
                      <a:pt x="152" y="3551"/>
                    </a:lnTo>
                    <a:lnTo>
                      <a:pt x="152" y="3551"/>
                    </a:lnTo>
                    <a:lnTo>
                      <a:pt x="153" y="3551"/>
                    </a:lnTo>
                    <a:lnTo>
                      <a:pt x="153" y="3552"/>
                    </a:lnTo>
                    <a:lnTo>
                      <a:pt x="155" y="3552"/>
                    </a:lnTo>
                    <a:lnTo>
                      <a:pt x="157" y="3552"/>
                    </a:lnTo>
                    <a:lnTo>
                      <a:pt x="157" y="3552"/>
                    </a:lnTo>
                    <a:lnTo>
                      <a:pt x="158" y="3549"/>
                    </a:lnTo>
                    <a:lnTo>
                      <a:pt x="160" y="3549"/>
                    </a:lnTo>
                    <a:lnTo>
                      <a:pt x="160" y="3546"/>
                    </a:lnTo>
                    <a:lnTo>
                      <a:pt x="162" y="3546"/>
                    </a:lnTo>
                    <a:lnTo>
                      <a:pt x="163" y="3546"/>
                    </a:lnTo>
                    <a:lnTo>
                      <a:pt x="163" y="3549"/>
                    </a:lnTo>
                    <a:lnTo>
                      <a:pt x="163" y="3551"/>
                    </a:lnTo>
                    <a:lnTo>
                      <a:pt x="165" y="3551"/>
                    </a:lnTo>
                    <a:lnTo>
                      <a:pt x="167" y="3554"/>
                    </a:lnTo>
                    <a:lnTo>
                      <a:pt x="167" y="3556"/>
                    </a:lnTo>
                    <a:lnTo>
                      <a:pt x="168" y="3557"/>
                    </a:lnTo>
                    <a:lnTo>
                      <a:pt x="170" y="3557"/>
                    </a:lnTo>
                    <a:lnTo>
                      <a:pt x="170" y="3561"/>
                    </a:lnTo>
                    <a:lnTo>
                      <a:pt x="172" y="3561"/>
                    </a:lnTo>
                    <a:lnTo>
                      <a:pt x="173" y="3561"/>
                    </a:lnTo>
                    <a:lnTo>
                      <a:pt x="173" y="3559"/>
                    </a:lnTo>
                    <a:lnTo>
                      <a:pt x="173" y="3557"/>
                    </a:lnTo>
                    <a:lnTo>
                      <a:pt x="175" y="3556"/>
                    </a:lnTo>
                    <a:lnTo>
                      <a:pt x="177" y="3556"/>
                    </a:lnTo>
                    <a:lnTo>
                      <a:pt x="177" y="3554"/>
                    </a:lnTo>
                    <a:lnTo>
                      <a:pt x="178" y="3552"/>
                    </a:lnTo>
                    <a:lnTo>
                      <a:pt x="180" y="3554"/>
                    </a:lnTo>
                    <a:lnTo>
                      <a:pt x="238" y="3511"/>
                    </a:lnTo>
                    <a:lnTo>
                      <a:pt x="295" y="3469"/>
                    </a:lnTo>
                    <a:lnTo>
                      <a:pt x="350" y="3459"/>
                    </a:lnTo>
                    <a:lnTo>
                      <a:pt x="402" y="3427"/>
                    </a:lnTo>
                    <a:lnTo>
                      <a:pt x="452" y="3414"/>
                    </a:lnTo>
                    <a:lnTo>
                      <a:pt x="500" y="3389"/>
                    </a:lnTo>
                    <a:lnTo>
                      <a:pt x="548" y="3359"/>
                    </a:lnTo>
                    <a:lnTo>
                      <a:pt x="593" y="3326"/>
                    </a:lnTo>
                    <a:lnTo>
                      <a:pt x="638" y="3304"/>
                    </a:lnTo>
                    <a:lnTo>
                      <a:pt x="681" y="3281"/>
                    </a:lnTo>
                    <a:lnTo>
                      <a:pt x="723" y="3276"/>
                    </a:lnTo>
                    <a:lnTo>
                      <a:pt x="763" y="3269"/>
                    </a:lnTo>
                    <a:lnTo>
                      <a:pt x="803" y="3268"/>
                    </a:lnTo>
                    <a:lnTo>
                      <a:pt x="841" y="3249"/>
                    </a:lnTo>
                    <a:lnTo>
                      <a:pt x="879" y="3211"/>
                    </a:lnTo>
                    <a:lnTo>
                      <a:pt x="916" y="3203"/>
                    </a:lnTo>
                    <a:lnTo>
                      <a:pt x="951" y="3164"/>
                    </a:lnTo>
                    <a:lnTo>
                      <a:pt x="986" y="3166"/>
                    </a:lnTo>
                    <a:lnTo>
                      <a:pt x="1019" y="3128"/>
                    </a:lnTo>
                    <a:lnTo>
                      <a:pt x="1053" y="3128"/>
                    </a:lnTo>
                    <a:lnTo>
                      <a:pt x="1084" y="3110"/>
                    </a:lnTo>
                    <a:lnTo>
                      <a:pt x="1116" y="3085"/>
                    </a:lnTo>
                    <a:lnTo>
                      <a:pt x="1148" y="3061"/>
                    </a:lnTo>
                    <a:lnTo>
                      <a:pt x="1178" y="3071"/>
                    </a:lnTo>
                    <a:lnTo>
                      <a:pt x="1207" y="3048"/>
                    </a:lnTo>
                    <a:lnTo>
                      <a:pt x="1236" y="3023"/>
                    </a:lnTo>
                    <a:lnTo>
                      <a:pt x="1266" y="3020"/>
                    </a:lnTo>
                    <a:lnTo>
                      <a:pt x="1292" y="3008"/>
                    </a:lnTo>
                    <a:lnTo>
                      <a:pt x="1321" y="2980"/>
                    </a:lnTo>
                    <a:lnTo>
                      <a:pt x="1347" y="2981"/>
                    </a:lnTo>
                    <a:lnTo>
                      <a:pt x="1374" y="2983"/>
                    </a:lnTo>
                    <a:lnTo>
                      <a:pt x="1401" y="2955"/>
                    </a:lnTo>
                    <a:lnTo>
                      <a:pt x="1426" y="2955"/>
                    </a:lnTo>
                    <a:lnTo>
                      <a:pt x="1451" y="2933"/>
                    </a:lnTo>
                    <a:lnTo>
                      <a:pt x="1476" y="2908"/>
                    </a:lnTo>
                    <a:lnTo>
                      <a:pt x="1499" y="2886"/>
                    </a:lnTo>
                    <a:lnTo>
                      <a:pt x="1524" y="2883"/>
                    </a:lnTo>
                    <a:lnTo>
                      <a:pt x="1547" y="2845"/>
                    </a:lnTo>
                    <a:lnTo>
                      <a:pt x="1570" y="2867"/>
                    </a:lnTo>
                    <a:lnTo>
                      <a:pt x="1592" y="2870"/>
                    </a:lnTo>
                    <a:lnTo>
                      <a:pt x="1614" y="2870"/>
                    </a:lnTo>
                    <a:lnTo>
                      <a:pt x="1637" y="2853"/>
                    </a:lnTo>
                    <a:lnTo>
                      <a:pt x="1659" y="2847"/>
                    </a:lnTo>
                    <a:lnTo>
                      <a:pt x="1680" y="2843"/>
                    </a:lnTo>
                    <a:lnTo>
                      <a:pt x="1700" y="2798"/>
                    </a:lnTo>
                    <a:lnTo>
                      <a:pt x="1722" y="2790"/>
                    </a:lnTo>
                    <a:lnTo>
                      <a:pt x="1742" y="2773"/>
                    </a:lnTo>
                    <a:lnTo>
                      <a:pt x="1762" y="2777"/>
                    </a:lnTo>
                    <a:lnTo>
                      <a:pt x="1782" y="2742"/>
                    </a:lnTo>
                    <a:lnTo>
                      <a:pt x="1802" y="2732"/>
                    </a:lnTo>
                    <a:lnTo>
                      <a:pt x="1820" y="2712"/>
                    </a:lnTo>
                    <a:lnTo>
                      <a:pt x="1840" y="2725"/>
                    </a:lnTo>
                    <a:lnTo>
                      <a:pt x="1860" y="2728"/>
                    </a:lnTo>
                    <a:lnTo>
                      <a:pt x="1877" y="2697"/>
                    </a:lnTo>
                    <a:lnTo>
                      <a:pt x="1897" y="2708"/>
                    </a:lnTo>
                    <a:lnTo>
                      <a:pt x="1914" y="2682"/>
                    </a:lnTo>
                    <a:lnTo>
                      <a:pt x="1933" y="2668"/>
                    </a:lnTo>
                    <a:lnTo>
                      <a:pt x="1950" y="2680"/>
                    </a:lnTo>
                    <a:lnTo>
                      <a:pt x="1967" y="2660"/>
                    </a:lnTo>
                    <a:lnTo>
                      <a:pt x="1985" y="2648"/>
                    </a:lnTo>
                    <a:lnTo>
                      <a:pt x="2002" y="2647"/>
                    </a:lnTo>
                    <a:lnTo>
                      <a:pt x="2018" y="2623"/>
                    </a:lnTo>
                    <a:lnTo>
                      <a:pt x="2037" y="2612"/>
                    </a:lnTo>
                    <a:lnTo>
                      <a:pt x="2052" y="2600"/>
                    </a:lnTo>
                    <a:lnTo>
                      <a:pt x="2068" y="2592"/>
                    </a:lnTo>
                    <a:lnTo>
                      <a:pt x="2085" y="2602"/>
                    </a:lnTo>
                    <a:lnTo>
                      <a:pt x="2100" y="2592"/>
                    </a:lnTo>
                    <a:lnTo>
                      <a:pt x="2117" y="2559"/>
                    </a:lnTo>
                    <a:lnTo>
                      <a:pt x="2132" y="2534"/>
                    </a:lnTo>
                    <a:lnTo>
                      <a:pt x="2147" y="2530"/>
                    </a:lnTo>
                    <a:lnTo>
                      <a:pt x="2163" y="2519"/>
                    </a:lnTo>
                    <a:lnTo>
                      <a:pt x="2178" y="2504"/>
                    </a:lnTo>
                    <a:lnTo>
                      <a:pt x="2193" y="2477"/>
                    </a:lnTo>
                    <a:lnTo>
                      <a:pt x="2207" y="2479"/>
                    </a:lnTo>
                    <a:lnTo>
                      <a:pt x="2223" y="2472"/>
                    </a:lnTo>
                    <a:lnTo>
                      <a:pt x="2237" y="2452"/>
                    </a:lnTo>
                    <a:lnTo>
                      <a:pt x="2252" y="2447"/>
                    </a:lnTo>
                    <a:lnTo>
                      <a:pt x="2265" y="2434"/>
                    </a:lnTo>
                    <a:lnTo>
                      <a:pt x="2280" y="2417"/>
                    </a:lnTo>
                    <a:lnTo>
                      <a:pt x="2293" y="2415"/>
                    </a:lnTo>
                    <a:lnTo>
                      <a:pt x="2306" y="2415"/>
                    </a:lnTo>
                    <a:lnTo>
                      <a:pt x="2320" y="2402"/>
                    </a:lnTo>
                    <a:lnTo>
                      <a:pt x="2335" y="2395"/>
                    </a:lnTo>
                    <a:lnTo>
                      <a:pt x="2348" y="2384"/>
                    </a:lnTo>
                    <a:lnTo>
                      <a:pt x="2361" y="2400"/>
                    </a:lnTo>
                    <a:lnTo>
                      <a:pt x="2375" y="2382"/>
                    </a:lnTo>
                    <a:lnTo>
                      <a:pt x="2386" y="2375"/>
                    </a:lnTo>
                    <a:lnTo>
                      <a:pt x="2400" y="2365"/>
                    </a:lnTo>
                    <a:lnTo>
                      <a:pt x="2413" y="2344"/>
                    </a:lnTo>
                    <a:lnTo>
                      <a:pt x="2426" y="2332"/>
                    </a:lnTo>
                    <a:lnTo>
                      <a:pt x="2440" y="2332"/>
                    </a:lnTo>
                    <a:lnTo>
                      <a:pt x="2451" y="2342"/>
                    </a:lnTo>
                    <a:lnTo>
                      <a:pt x="2463" y="2350"/>
                    </a:lnTo>
                    <a:lnTo>
                      <a:pt x="2476" y="2331"/>
                    </a:lnTo>
                    <a:lnTo>
                      <a:pt x="2488" y="2319"/>
                    </a:lnTo>
                    <a:lnTo>
                      <a:pt x="2500" y="2317"/>
                    </a:lnTo>
                    <a:lnTo>
                      <a:pt x="2513" y="2292"/>
                    </a:lnTo>
                    <a:lnTo>
                      <a:pt x="2523" y="2281"/>
                    </a:lnTo>
                    <a:lnTo>
                      <a:pt x="2536" y="2277"/>
                    </a:lnTo>
                    <a:lnTo>
                      <a:pt x="2548" y="2294"/>
                    </a:lnTo>
                    <a:lnTo>
                      <a:pt x="2560" y="2267"/>
                    </a:lnTo>
                    <a:lnTo>
                      <a:pt x="2570" y="2252"/>
                    </a:lnTo>
                    <a:lnTo>
                      <a:pt x="2583" y="2246"/>
                    </a:lnTo>
                    <a:lnTo>
                      <a:pt x="2593" y="2242"/>
                    </a:lnTo>
                    <a:lnTo>
                      <a:pt x="2605" y="2242"/>
                    </a:lnTo>
                    <a:lnTo>
                      <a:pt x="2616" y="2241"/>
                    </a:lnTo>
                    <a:lnTo>
                      <a:pt x="2626" y="2232"/>
                    </a:lnTo>
                    <a:lnTo>
                      <a:pt x="2638" y="2229"/>
                    </a:lnTo>
                    <a:lnTo>
                      <a:pt x="2650" y="2231"/>
                    </a:lnTo>
                    <a:lnTo>
                      <a:pt x="2659" y="2214"/>
                    </a:lnTo>
                    <a:lnTo>
                      <a:pt x="2669" y="2214"/>
                    </a:lnTo>
                    <a:lnTo>
                      <a:pt x="2681" y="2219"/>
                    </a:lnTo>
                    <a:lnTo>
                      <a:pt x="2691" y="2194"/>
                    </a:lnTo>
                    <a:lnTo>
                      <a:pt x="2703" y="2187"/>
                    </a:lnTo>
                    <a:lnTo>
                      <a:pt x="2713" y="2172"/>
                    </a:lnTo>
                    <a:lnTo>
                      <a:pt x="2723" y="2191"/>
                    </a:lnTo>
                    <a:lnTo>
                      <a:pt x="2733" y="2187"/>
                    </a:lnTo>
                    <a:lnTo>
                      <a:pt x="2743" y="2196"/>
                    </a:lnTo>
                    <a:lnTo>
                      <a:pt x="2753" y="2187"/>
                    </a:lnTo>
                    <a:lnTo>
                      <a:pt x="2763" y="2179"/>
                    </a:lnTo>
                    <a:lnTo>
                      <a:pt x="2773" y="2177"/>
                    </a:lnTo>
                    <a:lnTo>
                      <a:pt x="2783" y="2166"/>
                    </a:lnTo>
                    <a:lnTo>
                      <a:pt x="2793" y="2174"/>
                    </a:lnTo>
                    <a:lnTo>
                      <a:pt x="2803" y="2141"/>
                    </a:lnTo>
                    <a:lnTo>
                      <a:pt x="2813" y="2126"/>
                    </a:lnTo>
                    <a:lnTo>
                      <a:pt x="2823" y="2117"/>
                    </a:lnTo>
                    <a:lnTo>
                      <a:pt x="2833" y="2097"/>
                    </a:lnTo>
                    <a:lnTo>
                      <a:pt x="2843" y="2097"/>
                    </a:lnTo>
                    <a:lnTo>
                      <a:pt x="2851" y="2094"/>
                    </a:lnTo>
                    <a:lnTo>
                      <a:pt x="2861" y="2094"/>
                    </a:lnTo>
                    <a:lnTo>
                      <a:pt x="2869" y="2094"/>
                    </a:lnTo>
                    <a:lnTo>
                      <a:pt x="2879" y="2096"/>
                    </a:lnTo>
                    <a:lnTo>
                      <a:pt x="2889" y="2091"/>
                    </a:lnTo>
                    <a:lnTo>
                      <a:pt x="2898" y="2096"/>
                    </a:lnTo>
                    <a:lnTo>
                      <a:pt x="2906" y="2089"/>
                    </a:lnTo>
                    <a:lnTo>
                      <a:pt x="2916" y="2082"/>
                    </a:lnTo>
                    <a:lnTo>
                      <a:pt x="2924" y="2081"/>
                    </a:lnTo>
                    <a:lnTo>
                      <a:pt x="2934" y="2084"/>
                    </a:lnTo>
                    <a:lnTo>
                      <a:pt x="2943" y="2081"/>
                    </a:lnTo>
                    <a:lnTo>
                      <a:pt x="2953" y="2084"/>
                    </a:lnTo>
                    <a:lnTo>
                      <a:pt x="2959" y="2079"/>
                    </a:lnTo>
                    <a:lnTo>
                      <a:pt x="2969" y="2071"/>
                    </a:lnTo>
                    <a:lnTo>
                      <a:pt x="2978" y="2066"/>
                    </a:lnTo>
                    <a:lnTo>
                      <a:pt x="2986" y="2063"/>
                    </a:lnTo>
                    <a:lnTo>
                      <a:pt x="2996" y="2058"/>
                    </a:lnTo>
                    <a:lnTo>
                      <a:pt x="3003" y="2058"/>
                    </a:lnTo>
                    <a:lnTo>
                      <a:pt x="3013" y="2049"/>
                    </a:lnTo>
                    <a:lnTo>
                      <a:pt x="3021" y="2048"/>
                    </a:lnTo>
                    <a:lnTo>
                      <a:pt x="3029" y="2053"/>
                    </a:lnTo>
                    <a:lnTo>
                      <a:pt x="3037" y="2046"/>
                    </a:lnTo>
                    <a:lnTo>
                      <a:pt x="3046" y="2026"/>
                    </a:lnTo>
                    <a:lnTo>
                      <a:pt x="3052" y="2023"/>
                    </a:lnTo>
                    <a:lnTo>
                      <a:pt x="3062" y="2019"/>
                    </a:lnTo>
                    <a:lnTo>
                      <a:pt x="3069" y="2021"/>
                    </a:lnTo>
                    <a:lnTo>
                      <a:pt x="3077" y="2016"/>
                    </a:lnTo>
                    <a:lnTo>
                      <a:pt x="3086" y="1989"/>
                    </a:lnTo>
                    <a:lnTo>
                      <a:pt x="3094" y="1988"/>
                    </a:lnTo>
                    <a:lnTo>
                      <a:pt x="3102" y="1983"/>
                    </a:lnTo>
                    <a:lnTo>
                      <a:pt x="3109" y="1986"/>
                    </a:lnTo>
                    <a:lnTo>
                      <a:pt x="3117" y="1984"/>
                    </a:lnTo>
                    <a:lnTo>
                      <a:pt x="3126" y="1978"/>
                    </a:lnTo>
                    <a:lnTo>
                      <a:pt x="3132" y="1974"/>
                    </a:lnTo>
                    <a:lnTo>
                      <a:pt x="3141" y="1973"/>
                    </a:lnTo>
                    <a:lnTo>
                      <a:pt x="3149" y="1966"/>
                    </a:lnTo>
                    <a:lnTo>
                      <a:pt x="3156" y="1961"/>
                    </a:lnTo>
                    <a:lnTo>
                      <a:pt x="3164" y="1961"/>
                    </a:lnTo>
                    <a:lnTo>
                      <a:pt x="3172" y="1956"/>
                    </a:lnTo>
                    <a:lnTo>
                      <a:pt x="3179" y="1953"/>
                    </a:lnTo>
                    <a:lnTo>
                      <a:pt x="3186" y="1953"/>
                    </a:lnTo>
                    <a:lnTo>
                      <a:pt x="3194" y="1948"/>
                    </a:lnTo>
                    <a:lnTo>
                      <a:pt x="3202" y="1938"/>
                    </a:lnTo>
                    <a:lnTo>
                      <a:pt x="3209" y="1938"/>
                    </a:lnTo>
                    <a:lnTo>
                      <a:pt x="3216" y="1938"/>
                    </a:lnTo>
                    <a:lnTo>
                      <a:pt x="3224" y="1939"/>
                    </a:lnTo>
                    <a:lnTo>
                      <a:pt x="3231" y="1929"/>
                    </a:lnTo>
                    <a:lnTo>
                      <a:pt x="3239" y="1923"/>
                    </a:lnTo>
                    <a:lnTo>
                      <a:pt x="3246" y="1921"/>
                    </a:lnTo>
                    <a:lnTo>
                      <a:pt x="3252" y="1918"/>
                    </a:lnTo>
                    <a:lnTo>
                      <a:pt x="3259" y="1918"/>
                    </a:lnTo>
                    <a:lnTo>
                      <a:pt x="3267" y="1904"/>
                    </a:lnTo>
                    <a:lnTo>
                      <a:pt x="3274" y="1906"/>
                    </a:lnTo>
                    <a:lnTo>
                      <a:pt x="3281" y="1899"/>
                    </a:lnTo>
                    <a:lnTo>
                      <a:pt x="3289" y="1889"/>
                    </a:lnTo>
                    <a:lnTo>
                      <a:pt x="3296" y="1889"/>
                    </a:lnTo>
                    <a:lnTo>
                      <a:pt x="3302" y="1889"/>
                    </a:lnTo>
                    <a:lnTo>
                      <a:pt x="3309" y="1893"/>
                    </a:lnTo>
                    <a:lnTo>
                      <a:pt x="3316" y="1886"/>
                    </a:lnTo>
                    <a:lnTo>
                      <a:pt x="3322" y="1878"/>
                    </a:lnTo>
                    <a:lnTo>
                      <a:pt x="3329" y="1876"/>
                    </a:lnTo>
                    <a:lnTo>
                      <a:pt x="3336" y="1873"/>
                    </a:lnTo>
                    <a:lnTo>
                      <a:pt x="3342" y="1866"/>
                    </a:lnTo>
                    <a:lnTo>
                      <a:pt x="3349" y="1866"/>
                    </a:lnTo>
                    <a:lnTo>
                      <a:pt x="3356" y="1853"/>
                    </a:lnTo>
                    <a:lnTo>
                      <a:pt x="3362" y="1856"/>
                    </a:lnTo>
                    <a:lnTo>
                      <a:pt x="3369" y="1859"/>
                    </a:lnTo>
                    <a:lnTo>
                      <a:pt x="3376" y="1851"/>
                    </a:lnTo>
                    <a:lnTo>
                      <a:pt x="3382" y="1848"/>
                    </a:lnTo>
                    <a:lnTo>
                      <a:pt x="3389" y="1843"/>
                    </a:lnTo>
                    <a:lnTo>
                      <a:pt x="3395" y="1836"/>
                    </a:lnTo>
                    <a:lnTo>
                      <a:pt x="3402" y="1831"/>
                    </a:lnTo>
                    <a:lnTo>
                      <a:pt x="3409" y="1834"/>
                    </a:lnTo>
                    <a:lnTo>
                      <a:pt x="3415" y="1826"/>
                    </a:lnTo>
                    <a:lnTo>
                      <a:pt x="3422" y="1826"/>
                    </a:lnTo>
                    <a:lnTo>
                      <a:pt x="3427" y="1823"/>
                    </a:lnTo>
                    <a:lnTo>
                      <a:pt x="3434" y="1811"/>
                    </a:lnTo>
                    <a:lnTo>
                      <a:pt x="3440" y="1814"/>
                    </a:lnTo>
                    <a:lnTo>
                      <a:pt x="3447" y="1811"/>
                    </a:lnTo>
                    <a:lnTo>
                      <a:pt x="3452" y="1800"/>
                    </a:lnTo>
                    <a:lnTo>
                      <a:pt x="3459" y="1791"/>
                    </a:lnTo>
                    <a:lnTo>
                      <a:pt x="3465" y="1783"/>
                    </a:lnTo>
                    <a:lnTo>
                      <a:pt x="3472" y="1791"/>
                    </a:lnTo>
                    <a:lnTo>
                      <a:pt x="3477" y="1788"/>
                    </a:lnTo>
                    <a:lnTo>
                      <a:pt x="3484" y="1776"/>
                    </a:lnTo>
                    <a:lnTo>
                      <a:pt x="3489" y="1776"/>
                    </a:lnTo>
                    <a:lnTo>
                      <a:pt x="3495" y="1771"/>
                    </a:lnTo>
                    <a:lnTo>
                      <a:pt x="3502" y="1768"/>
                    </a:lnTo>
                    <a:lnTo>
                      <a:pt x="3509" y="1766"/>
                    </a:lnTo>
                    <a:lnTo>
                      <a:pt x="3514" y="1753"/>
                    </a:lnTo>
                    <a:lnTo>
                      <a:pt x="3519" y="1748"/>
                    </a:lnTo>
                    <a:lnTo>
                      <a:pt x="3525" y="1746"/>
                    </a:lnTo>
                    <a:lnTo>
                      <a:pt x="3532" y="1741"/>
                    </a:lnTo>
                    <a:lnTo>
                      <a:pt x="3537" y="1731"/>
                    </a:lnTo>
                    <a:lnTo>
                      <a:pt x="3544" y="1736"/>
                    </a:lnTo>
                    <a:lnTo>
                      <a:pt x="3549" y="1730"/>
                    </a:lnTo>
                    <a:lnTo>
                      <a:pt x="3555" y="1726"/>
                    </a:lnTo>
                    <a:lnTo>
                      <a:pt x="3560" y="1725"/>
                    </a:lnTo>
                    <a:lnTo>
                      <a:pt x="3567" y="1716"/>
                    </a:lnTo>
                    <a:lnTo>
                      <a:pt x="3572" y="1721"/>
                    </a:lnTo>
                    <a:lnTo>
                      <a:pt x="3579" y="1715"/>
                    </a:lnTo>
                    <a:lnTo>
                      <a:pt x="3584" y="1706"/>
                    </a:lnTo>
                    <a:lnTo>
                      <a:pt x="3589" y="1705"/>
                    </a:lnTo>
                    <a:lnTo>
                      <a:pt x="3595" y="1705"/>
                    </a:lnTo>
                    <a:lnTo>
                      <a:pt x="3600" y="1693"/>
                    </a:lnTo>
                    <a:lnTo>
                      <a:pt x="3605" y="1678"/>
                    </a:lnTo>
                    <a:lnTo>
                      <a:pt x="3612" y="1675"/>
                    </a:lnTo>
                    <a:lnTo>
                      <a:pt x="3619" y="1658"/>
                    </a:lnTo>
                    <a:lnTo>
                      <a:pt x="3624" y="1673"/>
                    </a:lnTo>
                    <a:lnTo>
                      <a:pt x="3629" y="1678"/>
                    </a:lnTo>
                    <a:lnTo>
                      <a:pt x="3634" y="1668"/>
                    </a:lnTo>
                    <a:lnTo>
                      <a:pt x="3639" y="1666"/>
                    </a:lnTo>
                    <a:lnTo>
                      <a:pt x="3645" y="1665"/>
                    </a:lnTo>
                    <a:lnTo>
                      <a:pt x="3650" y="1660"/>
                    </a:lnTo>
                    <a:lnTo>
                      <a:pt x="3655" y="1660"/>
                    </a:lnTo>
                    <a:lnTo>
                      <a:pt x="3662" y="1655"/>
                    </a:lnTo>
                    <a:lnTo>
                      <a:pt x="3667" y="1658"/>
                    </a:lnTo>
                    <a:lnTo>
                      <a:pt x="3672" y="1643"/>
                    </a:lnTo>
                    <a:lnTo>
                      <a:pt x="3677" y="1648"/>
                    </a:lnTo>
                    <a:lnTo>
                      <a:pt x="3682" y="1643"/>
                    </a:lnTo>
                    <a:lnTo>
                      <a:pt x="3689" y="1638"/>
                    </a:lnTo>
                    <a:lnTo>
                      <a:pt x="3694" y="1648"/>
                    </a:lnTo>
                    <a:lnTo>
                      <a:pt x="3699" y="1626"/>
                    </a:lnTo>
                    <a:lnTo>
                      <a:pt x="3704" y="1628"/>
                    </a:lnTo>
                    <a:lnTo>
                      <a:pt x="3709" y="1625"/>
                    </a:lnTo>
                    <a:lnTo>
                      <a:pt x="3715" y="1616"/>
                    </a:lnTo>
                    <a:lnTo>
                      <a:pt x="3719" y="1601"/>
                    </a:lnTo>
                    <a:lnTo>
                      <a:pt x="3725" y="1610"/>
                    </a:lnTo>
                    <a:lnTo>
                      <a:pt x="3730" y="1606"/>
                    </a:lnTo>
                    <a:lnTo>
                      <a:pt x="3735" y="1615"/>
                    </a:lnTo>
                    <a:lnTo>
                      <a:pt x="3740" y="1595"/>
                    </a:lnTo>
                    <a:lnTo>
                      <a:pt x="3745" y="1593"/>
                    </a:lnTo>
                    <a:lnTo>
                      <a:pt x="3750" y="1593"/>
                    </a:lnTo>
                    <a:lnTo>
                      <a:pt x="3755" y="1598"/>
                    </a:lnTo>
                    <a:lnTo>
                      <a:pt x="3760" y="1606"/>
                    </a:lnTo>
                    <a:lnTo>
                      <a:pt x="3765" y="1608"/>
                    </a:lnTo>
                    <a:lnTo>
                      <a:pt x="3770" y="1601"/>
                    </a:lnTo>
                    <a:lnTo>
                      <a:pt x="3775" y="1600"/>
                    </a:lnTo>
                    <a:lnTo>
                      <a:pt x="3780" y="1593"/>
                    </a:lnTo>
                    <a:lnTo>
                      <a:pt x="3785" y="1576"/>
                    </a:lnTo>
                    <a:lnTo>
                      <a:pt x="3790" y="1568"/>
                    </a:lnTo>
                    <a:lnTo>
                      <a:pt x="3795" y="1593"/>
                    </a:lnTo>
                    <a:lnTo>
                      <a:pt x="3800" y="1566"/>
                    </a:lnTo>
                    <a:lnTo>
                      <a:pt x="3805" y="1588"/>
                    </a:lnTo>
                    <a:lnTo>
                      <a:pt x="3810" y="1565"/>
                    </a:lnTo>
                    <a:lnTo>
                      <a:pt x="3815" y="1568"/>
                    </a:lnTo>
                    <a:lnTo>
                      <a:pt x="3820" y="1565"/>
                    </a:lnTo>
                    <a:lnTo>
                      <a:pt x="3825" y="1551"/>
                    </a:lnTo>
                    <a:lnTo>
                      <a:pt x="3828" y="1545"/>
                    </a:lnTo>
                    <a:lnTo>
                      <a:pt x="3835" y="1550"/>
                    </a:lnTo>
                    <a:lnTo>
                      <a:pt x="3838" y="1536"/>
                    </a:lnTo>
                    <a:lnTo>
                      <a:pt x="3843" y="1541"/>
                    </a:lnTo>
                    <a:lnTo>
                      <a:pt x="3848" y="1546"/>
                    </a:lnTo>
                    <a:lnTo>
                      <a:pt x="3853" y="1535"/>
                    </a:lnTo>
                    <a:lnTo>
                      <a:pt x="3858" y="1541"/>
                    </a:lnTo>
                    <a:lnTo>
                      <a:pt x="3862" y="1532"/>
                    </a:lnTo>
                    <a:lnTo>
                      <a:pt x="3867" y="1528"/>
                    </a:lnTo>
                    <a:lnTo>
                      <a:pt x="3872" y="1517"/>
                    </a:lnTo>
                    <a:lnTo>
                      <a:pt x="3877" y="1512"/>
                    </a:lnTo>
                    <a:lnTo>
                      <a:pt x="3882" y="1508"/>
                    </a:lnTo>
                    <a:lnTo>
                      <a:pt x="3885" y="1518"/>
                    </a:lnTo>
                    <a:lnTo>
                      <a:pt x="3890" y="1525"/>
                    </a:lnTo>
                    <a:lnTo>
                      <a:pt x="3895" y="1507"/>
                    </a:lnTo>
                    <a:lnTo>
                      <a:pt x="3900" y="1505"/>
                    </a:lnTo>
                    <a:lnTo>
                      <a:pt x="3905" y="1495"/>
                    </a:lnTo>
                    <a:lnTo>
                      <a:pt x="3908" y="1492"/>
                    </a:lnTo>
                    <a:lnTo>
                      <a:pt x="3913" y="1490"/>
                    </a:lnTo>
                    <a:lnTo>
                      <a:pt x="3918" y="1490"/>
                    </a:lnTo>
                    <a:lnTo>
                      <a:pt x="3922" y="1495"/>
                    </a:lnTo>
                    <a:lnTo>
                      <a:pt x="3927" y="1488"/>
                    </a:lnTo>
                    <a:lnTo>
                      <a:pt x="3932" y="1477"/>
                    </a:lnTo>
                    <a:lnTo>
                      <a:pt x="3935" y="1485"/>
                    </a:lnTo>
                    <a:lnTo>
                      <a:pt x="3940" y="1488"/>
                    </a:lnTo>
                    <a:lnTo>
                      <a:pt x="3945" y="1482"/>
                    </a:lnTo>
                    <a:lnTo>
                      <a:pt x="3948" y="1483"/>
                    </a:lnTo>
                    <a:lnTo>
                      <a:pt x="3953" y="1472"/>
                    </a:lnTo>
                    <a:lnTo>
                      <a:pt x="3958" y="1480"/>
                    </a:lnTo>
                    <a:lnTo>
                      <a:pt x="3962" y="1467"/>
                    </a:lnTo>
                    <a:lnTo>
                      <a:pt x="3967" y="1472"/>
                    </a:lnTo>
                    <a:lnTo>
                      <a:pt x="3972" y="1467"/>
                    </a:lnTo>
                    <a:lnTo>
                      <a:pt x="3975" y="1442"/>
                    </a:lnTo>
                    <a:lnTo>
                      <a:pt x="3980" y="1463"/>
                    </a:lnTo>
                    <a:lnTo>
                      <a:pt x="3985" y="1452"/>
                    </a:lnTo>
                    <a:lnTo>
                      <a:pt x="3988" y="1465"/>
                    </a:lnTo>
                    <a:lnTo>
                      <a:pt x="3992" y="1468"/>
                    </a:lnTo>
                    <a:lnTo>
                      <a:pt x="3997" y="1467"/>
                    </a:lnTo>
                    <a:lnTo>
                      <a:pt x="4002" y="1468"/>
                    </a:lnTo>
                    <a:lnTo>
                      <a:pt x="4005" y="1470"/>
                    </a:lnTo>
                    <a:lnTo>
                      <a:pt x="4010" y="1458"/>
                    </a:lnTo>
                    <a:lnTo>
                      <a:pt x="4015" y="1440"/>
                    </a:lnTo>
                    <a:lnTo>
                      <a:pt x="4018" y="1452"/>
                    </a:lnTo>
                    <a:lnTo>
                      <a:pt x="4022" y="1467"/>
                    </a:lnTo>
                    <a:lnTo>
                      <a:pt x="4027" y="1467"/>
                    </a:lnTo>
                    <a:lnTo>
                      <a:pt x="4032" y="1447"/>
                    </a:lnTo>
                    <a:lnTo>
                      <a:pt x="4035" y="1445"/>
                    </a:lnTo>
                    <a:lnTo>
                      <a:pt x="4038" y="1455"/>
                    </a:lnTo>
                    <a:lnTo>
                      <a:pt x="4043" y="1437"/>
                    </a:lnTo>
                    <a:lnTo>
                      <a:pt x="4048" y="1453"/>
                    </a:lnTo>
                    <a:lnTo>
                      <a:pt x="4052" y="1433"/>
                    </a:lnTo>
                    <a:lnTo>
                      <a:pt x="4055" y="1430"/>
                    </a:lnTo>
                    <a:lnTo>
                      <a:pt x="4060" y="1428"/>
                    </a:lnTo>
                    <a:lnTo>
                      <a:pt x="4063" y="1442"/>
                    </a:lnTo>
                    <a:lnTo>
                      <a:pt x="4068" y="1442"/>
                    </a:lnTo>
                    <a:lnTo>
                      <a:pt x="4072" y="1445"/>
                    </a:lnTo>
                    <a:lnTo>
                      <a:pt x="4075" y="1418"/>
                    </a:lnTo>
                    <a:lnTo>
                      <a:pt x="4080" y="1413"/>
                    </a:lnTo>
                    <a:lnTo>
                      <a:pt x="4085" y="1403"/>
                    </a:lnTo>
                    <a:lnTo>
                      <a:pt x="4088" y="1403"/>
                    </a:lnTo>
                    <a:lnTo>
                      <a:pt x="4092" y="1403"/>
                    </a:lnTo>
                    <a:lnTo>
                      <a:pt x="4097" y="1397"/>
                    </a:lnTo>
                    <a:lnTo>
                      <a:pt x="4100" y="1418"/>
                    </a:lnTo>
                    <a:lnTo>
                      <a:pt x="4105" y="1395"/>
                    </a:lnTo>
                    <a:lnTo>
                      <a:pt x="4108" y="1415"/>
                    </a:lnTo>
                    <a:lnTo>
                      <a:pt x="4111" y="1395"/>
                    </a:lnTo>
                    <a:lnTo>
                      <a:pt x="4115" y="1400"/>
                    </a:lnTo>
                    <a:lnTo>
                      <a:pt x="4120" y="1397"/>
                    </a:lnTo>
                    <a:lnTo>
                      <a:pt x="4123" y="1392"/>
                    </a:lnTo>
                    <a:lnTo>
                      <a:pt x="4128" y="1407"/>
                    </a:lnTo>
                    <a:lnTo>
                      <a:pt x="4131" y="1407"/>
                    </a:lnTo>
                    <a:lnTo>
                      <a:pt x="4135" y="1403"/>
                    </a:lnTo>
                    <a:lnTo>
                      <a:pt x="4140" y="1385"/>
                    </a:lnTo>
                    <a:lnTo>
                      <a:pt x="4143" y="1392"/>
                    </a:lnTo>
                    <a:lnTo>
                      <a:pt x="4146" y="1398"/>
                    </a:lnTo>
                    <a:lnTo>
                      <a:pt x="4151" y="1382"/>
                    </a:lnTo>
                    <a:lnTo>
                      <a:pt x="4155" y="1378"/>
                    </a:lnTo>
                    <a:lnTo>
                      <a:pt x="4158" y="1373"/>
                    </a:lnTo>
                    <a:lnTo>
                      <a:pt x="4161" y="1373"/>
                    </a:lnTo>
                    <a:lnTo>
                      <a:pt x="4166" y="1360"/>
                    </a:lnTo>
                    <a:lnTo>
                      <a:pt x="4170" y="1375"/>
                    </a:lnTo>
                    <a:lnTo>
                      <a:pt x="4175" y="1372"/>
                    </a:lnTo>
                    <a:lnTo>
                      <a:pt x="4178" y="1347"/>
                    </a:lnTo>
                    <a:lnTo>
                      <a:pt x="4181" y="1372"/>
                    </a:lnTo>
                    <a:lnTo>
                      <a:pt x="4185" y="1362"/>
                    </a:lnTo>
                    <a:lnTo>
                      <a:pt x="4188" y="1347"/>
                    </a:lnTo>
                    <a:lnTo>
                      <a:pt x="4193" y="1330"/>
                    </a:lnTo>
                    <a:lnTo>
                      <a:pt x="4196" y="1327"/>
                    </a:lnTo>
                    <a:lnTo>
                      <a:pt x="4200" y="1322"/>
                    </a:lnTo>
                    <a:lnTo>
                      <a:pt x="4205" y="1328"/>
                    </a:lnTo>
                    <a:lnTo>
                      <a:pt x="4208" y="1317"/>
                    </a:lnTo>
                    <a:lnTo>
                      <a:pt x="4211" y="1323"/>
                    </a:lnTo>
                    <a:lnTo>
                      <a:pt x="4215" y="1327"/>
                    </a:lnTo>
                    <a:lnTo>
                      <a:pt x="4218" y="1322"/>
                    </a:lnTo>
                    <a:lnTo>
                      <a:pt x="4221" y="1328"/>
                    </a:lnTo>
                    <a:lnTo>
                      <a:pt x="4225" y="1320"/>
                    </a:lnTo>
                    <a:lnTo>
                      <a:pt x="4230" y="1308"/>
                    </a:lnTo>
                    <a:lnTo>
                      <a:pt x="4233" y="1322"/>
                    </a:lnTo>
                    <a:lnTo>
                      <a:pt x="4236" y="1323"/>
                    </a:lnTo>
                    <a:lnTo>
                      <a:pt x="4241" y="1327"/>
                    </a:lnTo>
                    <a:lnTo>
                      <a:pt x="4245" y="1340"/>
                    </a:lnTo>
                    <a:lnTo>
                      <a:pt x="4248" y="1333"/>
                    </a:lnTo>
                    <a:lnTo>
                      <a:pt x="4251" y="1322"/>
                    </a:lnTo>
                    <a:lnTo>
                      <a:pt x="4255" y="1340"/>
                    </a:lnTo>
                    <a:lnTo>
                      <a:pt x="4258" y="1313"/>
                    </a:lnTo>
                    <a:lnTo>
                      <a:pt x="4261" y="1320"/>
                    </a:lnTo>
                    <a:lnTo>
                      <a:pt x="4265" y="1318"/>
                    </a:lnTo>
                    <a:lnTo>
                      <a:pt x="4268" y="1318"/>
                    </a:lnTo>
                    <a:lnTo>
                      <a:pt x="4273" y="1315"/>
                    </a:lnTo>
                    <a:lnTo>
                      <a:pt x="4276" y="1313"/>
                    </a:lnTo>
                    <a:lnTo>
                      <a:pt x="4280" y="1295"/>
                    </a:lnTo>
                    <a:lnTo>
                      <a:pt x="4283" y="1282"/>
                    </a:lnTo>
                    <a:lnTo>
                      <a:pt x="4286" y="1288"/>
                    </a:lnTo>
                    <a:lnTo>
                      <a:pt x="4290" y="1287"/>
                    </a:lnTo>
                    <a:lnTo>
                      <a:pt x="4293" y="1285"/>
                    </a:lnTo>
                    <a:lnTo>
                      <a:pt x="4298" y="1280"/>
                    </a:lnTo>
                    <a:lnTo>
                      <a:pt x="4301" y="1295"/>
                    </a:lnTo>
                    <a:lnTo>
                      <a:pt x="4305" y="1285"/>
                    </a:lnTo>
                    <a:lnTo>
                      <a:pt x="4308" y="1283"/>
                    </a:lnTo>
                    <a:lnTo>
                      <a:pt x="4311" y="1305"/>
                    </a:lnTo>
                    <a:lnTo>
                      <a:pt x="4315" y="1290"/>
                    </a:lnTo>
                    <a:lnTo>
                      <a:pt x="4318" y="1277"/>
                    </a:lnTo>
                    <a:lnTo>
                      <a:pt x="4321" y="1277"/>
                    </a:lnTo>
                    <a:lnTo>
                      <a:pt x="4325" y="1283"/>
                    </a:lnTo>
                    <a:lnTo>
                      <a:pt x="4328" y="1285"/>
                    </a:lnTo>
                    <a:lnTo>
                      <a:pt x="4331" y="1272"/>
                    </a:lnTo>
                    <a:lnTo>
                      <a:pt x="4335" y="1260"/>
                    </a:lnTo>
                    <a:lnTo>
                      <a:pt x="4338" y="1272"/>
                    </a:lnTo>
                    <a:lnTo>
                      <a:pt x="4341" y="1270"/>
                    </a:lnTo>
                    <a:lnTo>
                      <a:pt x="4345" y="1255"/>
                    </a:lnTo>
                    <a:lnTo>
                      <a:pt x="4348" y="1249"/>
                    </a:lnTo>
                    <a:lnTo>
                      <a:pt x="4351" y="1259"/>
                    </a:lnTo>
                    <a:lnTo>
                      <a:pt x="4355" y="1247"/>
                    </a:lnTo>
                    <a:lnTo>
                      <a:pt x="4358" y="1249"/>
                    </a:lnTo>
                    <a:lnTo>
                      <a:pt x="4361" y="1254"/>
                    </a:lnTo>
                    <a:lnTo>
                      <a:pt x="4365" y="1244"/>
                    </a:lnTo>
                    <a:lnTo>
                      <a:pt x="4368" y="1262"/>
                    </a:lnTo>
                    <a:lnTo>
                      <a:pt x="4371" y="1262"/>
                    </a:lnTo>
                    <a:lnTo>
                      <a:pt x="4375" y="1265"/>
                    </a:lnTo>
                    <a:lnTo>
                      <a:pt x="4378" y="1263"/>
                    </a:lnTo>
                    <a:lnTo>
                      <a:pt x="4381" y="1254"/>
                    </a:lnTo>
                    <a:lnTo>
                      <a:pt x="4385" y="1250"/>
                    </a:lnTo>
                    <a:lnTo>
                      <a:pt x="4388" y="1252"/>
                    </a:lnTo>
                    <a:lnTo>
                      <a:pt x="4391" y="1252"/>
                    </a:lnTo>
                    <a:lnTo>
                      <a:pt x="4395" y="1250"/>
                    </a:lnTo>
                    <a:lnTo>
                      <a:pt x="4398" y="1252"/>
                    </a:lnTo>
                    <a:lnTo>
                      <a:pt x="4401" y="1250"/>
                    </a:lnTo>
                    <a:lnTo>
                      <a:pt x="4405" y="1239"/>
                    </a:lnTo>
                    <a:lnTo>
                      <a:pt x="4408" y="1227"/>
                    </a:lnTo>
                    <a:lnTo>
                      <a:pt x="4411" y="1239"/>
                    </a:lnTo>
                    <a:lnTo>
                      <a:pt x="4415" y="1229"/>
                    </a:lnTo>
                    <a:lnTo>
                      <a:pt x="4418" y="1235"/>
                    </a:lnTo>
                    <a:lnTo>
                      <a:pt x="4421" y="1234"/>
                    </a:lnTo>
                    <a:lnTo>
                      <a:pt x="4423" y="1220"/>
                    </a:lnTo>
                    <a:lnTo>
                      <a:pt x="4426" y="1219"/>
                    </a:lnTo>
                    <a:lnTo>
                      <a:pt x="4430" y="1224"/>
                    </a:lnTo>
                    <a:lnTo>
                      <a:pt x="4433" y="1227"/>
                    </a:lnTo>
                    <a:lnTo>
                      <a:pt x="4436" y="1215"/>
                    </a:lnTo>
                    <a:lnTo>
                      <a:pt x="4440" y="1217"/>
                    </a:lnTo>
                    <a:lnTo>
                      <a:pt x="4443" y="1200"/>
                    </a:lnTo>
                    <a:lnTo>
                      <a:pt x="4445" y="1205"/>
                    </a:lnTo>
                    <a:lnTo>
                      <a:pt x="4448" y="1225"/>
                    </a:lnTo>
                    <a:lnTo>
                      <a:pt x="4451" y="1220"/>
                    </a:lnTo>
                    <a:lnTo>
                      <a:pt x="4455" y="1219"/>
                    </a:lnTo>
                    <a:lnTo>
                      <a:pt x="4458" y="1217"/>
                    </a:lnTo>
                    <a:lnTo>
                      <a:pt x="4461" y="1212"/>
                    </a:lnTo>
                    <a:lnTo>
                      <a:pt x="4465" y="1199"/>
                    </a:lnTo>
                    <a:lnTo>
                      <a:pt x="4468" y="1199"/>
                    </a:lnTo>
                    <a:lnTo>
                      <a:pt x="4471" y="1164"/>
                    </a:lnTo>
                    <a:lnTo>
                      <a:pt x="4475" y="1162"/>
                    </a:lnTo>
                    <a:lnTo>
                      <a:pt x="4476" y="1130"/>
                    </a:lnTo>
                    <a:lnTo>
                      <a:pt x="4479" y="1150"/>
                    </a:lnTo>
                    <a:lnTo>
                      <a:pt x="4483" y="1137"/>
                    </a:lnTo>
                    <a:lnTo>
                      <a:pt x="4486" y="1130"/>
                    </a:lnTo>
                    <a:lnTo>
                      <a:pt x="4488" y="1127"/>
                    </a:lnTo>
                    <a:lnTo>
                      <a:pt x="4491" y="1137"/>
                    </a:lnTo>
                    <a:lnTo>
                      <a:pt x="4494" y="1145"/>
                    </a:lnTo>
                    <a:lnTo>
                      <a:pt x="4498" y="1130"/>
                    </a:lnTo>
                    <a:lnTo>
                      <a:pt x="4501" y="1127"/>
                    </a:lnTo>
                    <a:lnTo>
                      <a:pt x="4504" y="1127"/>
                    </a:lnTo>
                    <a:lnTo>
                      <a:pt x="4508" y="1129"/>
                    </a:lnTo>
                    <a:lnTo>
                      <a:pt x="4509" y="1137"/>
                    </a:lnTo>
                    <a:lnTo>
                      <a:pt x="4513" y="1140"/>
                    </a:lnTo>
                    <a:lnTo>
                      <a:pt x="4516" y="1124"/>
                    </a:lnTo>
                    <a:lnTo>
                      <a:pt x="4519" y="1134"/>
                    </a:lnTo>
                    <a:lnTo>
                      <a:pt x="4521" y="1139"/>
                    </a:lnTo>
                    <a:lnTo>
                      <a:pt x="4524" y="1142"/>
                    </a:lnTo>
                    <a:lnTo>
                      <a:pt x="4528" y="1132"/>
                    </a:lnTo>
                    <a:lnTo>
                      <a:pt x="4531" y="1125"/>
                    </a:lnTo>
                    <a:lnTo>
                      <a:pt x="4534" y="1139"/>
                    </a:lnTo>
                    <a:lnTo>
                      <a:pt x="4538" y="1122"/>
                    </a:lnTo>
                    <a:lnTo>
                      <a:pt x="4539" y="1124"/>
                    </a:lnTo>
                    <a:lnTo>
                      <a:pt x="4543" y="1122"/>
                    </a:lnTo>
                    <a:lnTo>
                      <a:pt x="4544" y="1139"/>
                    </a:lnTo>
                    <a:lnTo>
                      <a:pt x="4548" y="1139"/>
                    </a:lnTo>
                    <a:lnTo>
                      <a:pt x="4551" y="1135"/>
                    </a:lnTo>
                    <a:lnTo>
                      <a:pt x="4554" y="1112"/>
                    </a:lnTo>
                    <a:lnTo>
                      <a:pt x="4558" y="1130"/>
                    </a:lnTo>
                    <a:lnTo>
                      <a:pt x="4561" y="1132"/>
                    </a:lnTo>
                    <a:lnTo>
                      <a:pt x="4563" y="1127"/>
                    </a:lnTo>
                    <a:lnTo>
                      <a:pt x="4566" y="1120"/>
                    </a:lnTo>
                    <a:lnTo>
                      <a:pt x="4568" y="1119"/>
                    </a:lnTo>
                    <a:lnTo>
                      <a:pt x="4571" y="1125"/>
                    </a:lnTo>
                    <a:lnTo>
                      <a:pt x="4574" y="1110"/>
                    </a:lnTo>
                    <a:lnTo>
                      <a:pt x="4578" y="1099"/>
                    </a:lnTo>
                    <a:lnTo>
                      <a:pt x="4581" y="1110"/>
                    </a:lnTo>
                    <a:lnTo>
                      <a:pt x="4583" y="1115"/>
                    </a:lnTo>
                    <a:lnTo>
                      <a:pt x="4586" y="1110"/>
                    </a:lnTo>
                    <a:lnTo>
                      <a:pt x="4588" y="1090"/>
                    </a:lnTo>
                    <a:lnTo>
                      <a:pt x="4591" y="1084"/>
                    </a:lnTo>
                    <a:lnTo>
                      <a:pt x="4594" y="1104"/>
                    </a:lnTo>
                    <a:lnTo>
                      <a:pt x="4598" y="1097"/>
                    </a:lnTo>
                    <a:lnTo>
                      <a:pt x="4601" y="1107"/>
                    </a:lnTo>
                    <a:lnTo>
                      <a:pt x="4603" y="1099"/>
                    </a:lnTo>
                    <a:lnTo>
                      <a:pt x="4606" y="1090"/>
                    </a:lnTo>
                    <a:lnTo>
                      <a:pt x="4608" y="1095"/>
                    </a:lnTo>
                    <a:lnTo>
                      <a:pt x="4611" y="1095"/>
                    </a:lnTo>
                    <a:lnTo>
                      <a:pt x="4614" y="1090"/>
                    </a:lnTo>
                    <a:lnTo>
                      <a:pt x="4618" y="1082"/>
                    </a:lnTo>
                    <a:lnTo>
                      <a:pt x="4619" y="1092"/>
                    </a:lnTo>
                    <a:lnTo>
                      <a:pt x="4623" y="1059"/>
                    </a:lnTo>
                    <a:lnTo>
                      <a:pt x="4624" y="1045"/>
                    </a:lnTo>
                    <a:lnTo>
                      <a:pt x="4628" y="1054"/>
                    </a:lnTo>
                    <a:lnTo>
                      <a:pt x="4631" y="1054"/>
                    </a:lnTo>
                    <a:lnTo>
                      <a:pt x="4634" y="1032"/>
                    </a:lnTo>
                    <a:lnTo>
                      <a:pt x="4636" y="1027"/>
                    </a:lnTo>
                    <a:lnTo>
                      <a:pt x="4639" y="1022"/>
                    </a:lnTo>
                    <a:lnTo>
                      <a:pt x="4641" y="1044"/>
                    </a:lnTo>
                    <a:lnTo>
                      <a:pt x="4644" y="1047"/>
                    </a:lnTo>
                    <a:lnTo>
                      <a:pt x="4648" y="1047"/>
                    </a:lnTo>
                    <a:lnTo>
                      <a:pt x="4651" y="1032"/>
                    </a:lnTo>
                    <a:lnTo>
                      <a:pt x="4653" y="1032"/>
                    </a:lnTo>
                    <a:lnTo>
                      <a:pt x="4654" y="1039"/>
                    </a:lnTo>
                    <a:lnTo>
                      <a:pt x="4658" y="1039"/>
                    </a:lnTo>
                    <a:lnTo>
                      <a:pt x="4661" y="1024"/>
                    </a:lnTo>
                    <a:lnTo>
                      <a:pt x="4664" y="1037"/>
                    </a:lnTo>
                    <a:lnTo>
                      <a:pt x="4666" y="1022"/>
                    </a:lnTo>
                    <a:lnTo>
                      <a:pt x="4669" y="1022"/>
                    </a:lnTo>
                    <a:lnTo>
                      <a:pt x="4671" y="1027"/>
                    </a:lnTo>
                    <a:lnTo>
                      <a:pt x="4674" y="1022"/>
                    </a:lnTo>
                    <a:lnTo>
                      <a:pt x="4678" y="1027"/>
                    </a:lnTo>
                    <a:lnTo>
                      <a:pt x="4679" y="1020"/>
                    </a:lnTo>
                    <a:lnTo>
                      <a:pt x="4683" y="1019"/>
                    </a:lnTo>
                    <a:lnTo>
                      <a:pt x="4684" y="1015"/>
                    </a:lnTo>
                    <a:lnTo>
                      <a:pt x="4688" y="1002"/>
                    </a:lnTo>
                    <a:lnTo>
                      <a:pt x="4691" y="1007"/>
                    </a:lnTo>
                    <a:lnTo>
                      <a:pt x="4693" y="1020"/>
                    </a:lnTo>
                    <a:lnTo>
                      <a:pt x="4696" y="1010"/>
                    </a:lnTo>
                    <a:lnTo>
                      <a:pt x="4698" y="994"/>
                    </a:lnTo>
                    <a:lnTo>
                      <a:pt x="4701" y="994"/>
                    </a:lnTo>
                    <a:lnTo>
                      <a:pt x="4704" y="981"/>
                    </a:lnTo>
                    <a:lnTo>
                      <a:pt x="4706" y="1000"/>
                    </a:lnTo>
                    <a:lnTo>
                      <a:pt x="4708" y="989"/>
                    </a:lnTo>
                    <a:lnTo>
                      <a:pt x="4711" y="989"/>
                    </a:lnTo>
                    <a:lnTo>
                      <a:pt x="4714" y="994"/>
                    </a:lnTo>
                    <a:lnTo>
                      <a:pt x="4716" y="997"/>
                    </a:lnTo>
                    <a:lnTo>
                      <a:pt x="4719" y="994"/>
                    </a:lnTo>
                    <a:lnTo>
                      <a:pt x="4721" y="991"/>
                    </a:lnTo>
                    <a:lnTo>
                      <a:pt x="4724" y="989"/>
                    </a:lnTo>
                    <a:lnTo>
                      <a:pt x="4728" y="977"/>
                    </a:lnTo>
                    <a:lnTo>
                      <a:pt x="4729" y="984"/>
                    </a:lnTo>
                    <a:lnTo>
                      <a:pt x="4731" y="974"/>
                    </a:lnTo>
                    <a:lnTo>
                      <a:pt x="4734" y="972"/>
                    </a:lnTo>
                    <a:lnTo>
                      <a:pt x="4738" y="961"/>
                    </a:lnTo>
                    <a:lnTo>
                      <a:pt x="4739" y="954"/>
                    </a:lnTo>
                    <a:lnTo>
                      <a:pt x="4743" y="957"/>
                    </a:lnTo>
                    <a:lnTo>
                      <a:pt x="4744" y="951"/>
                    </a:lnTo>
                    <a:lnTo>
                      <a:pt x="4748" y="962"/>
                    </a:lnTo>
                    <a:lnTo>
                      <a:pt x="4751" y="974"/>
                    </a:lnTo>
                    <a:lnTo>
                      <a:pt x="4753" y="972"/>
                    </a:lnTo>
                    <a:lnTo>
                      <a:pt x="4754" y="952"/>
                    </a:lnTo>
                    <a:lnTo>
                      <a:pt x="4758" y="942"/>
                    </a:lnTo>
                    <a:lnTo>
                      <a:pt x="4761" y="942"/>
                    </a:lnTo>
                    <a:lnTo>
                      <a:pt x="4763" y="941"/>
                    </a:lnTo>
                    <a:lnTo>
                      <a:pt x="4764" y="954"/>
                    </a:lnTo>
                    <a:lnTo>
                      <a:pt x="4768" y="939"/>
                    </a:lnTo>
                    <a:lnTo>
                      <a:pt x="4771" y="941"/>
                    </a:lnTo>
                    <a:lnTo>
                      <a:pt x="4773" y="949"/>
                    </a:lnTo>
                    <a:lnTo>
                      <a:pt x="4774" y="944"/>
                    </a:lnTo>
                    <a:lnTo>
                      <a:pt x="4778" y="954"/>
                    </a:lnTo>
                    <a:lnTo>
                      <a:pt x="4781" y="957"/>
                    </a:lnTo>
                    <a:lnTo>
                      <a:pt x="4783" y="946"/>
                    </a:lnTo>
                    <a:lnTo>
                      <a:pt x="4784" y="927"/>
                    </a:lnTo>
                    <a:lnTo>
                      <a:pt x="4788" y="924"/>
                    </a:lnTo>
                    <a:lnTo>
                      <a:pt x="4791" y="922"/>
                    </a:lnTo>
                    <a:lnTo>
                      <a:pt x="4793" y="917"/>
                    </a:lnTo>
                    <a:lnTo>
                      <a:pt x="4794" y="917"/>
                    </a:lnTo>
                    <a:lnTo>
                      <a:pt x="4798" y="914"/>
                    </a:lnTo>
                    <a:lnTo>
                      <a:pt x="4801" y="916"/>
                    </a:lnTo>
                    <a:lnTo>
                      <a:pt x="4803" y="912"/>
                    </a:lnTo>
                    <a:lnTo>
                      <a:pt x="4804" y="916"/>
                    </a:lnTo>
                    <a:lnTo>
                      <a:pt x="4808" y="914"/>
                    </a:lnTo>
                    <a:lnTo>
                      <a:pt x="4809" y="907"/>
                    </a:lnTo>
                    <a:lnTo>
                      <a:pt x="4813" y="911"/>
                    </a:lnTo>
                    <a:lnTo>
                      <a:pt x="4814" y="911"/>
                    </a:lnTo>
                    <a:lnTo>
                      <a:pt x="4818" y="907"/>
                    </a:lnTo>
                    <a:lnTo>
                      <a:pt x="4819" y="911"/>
                    </a:lnTo>
                    <a:lnTo>
                      <a:pt x="4821" y="912"/>
                    </a:lnTo>
                    <a:lnTo>
                      <a:pt x="4824" y="916"/>
                    </a:lnTo>
                    <a:lnTo>
                      <a:pt x="4828" y="921"/>
                    </a:lnTo>
                    <a:lnTo>
                      <a:pt x="4829" y="907"/>
                    </a:lnTo>
                    <a:lnTo>
                      <a:pt x="4831" y="907"/>
                    </a:lnTo>
                    <a:lnTo>
                      <a:pt x="4834" y="906"/>
                    </a:lnTo>
                    <a:lnTo>
                      <a:pt x="4836" y="899"/>
                    </a:lnTo>
                    <a:lnTo>
                      <a:pt x="4838" y="892"/>
                    </a:lnTo>
                    <a:lnTo>
                      <a:pt x="4841" y="887"/>
                    </a:lnTo>
                    <a:lnTo>
                      <a:pt x="4844" y="894"/>
                    </a:lnTo>
                    <a:lnTo>
                      <a:pt x="4846" y="897"/>
                    </a:lnTo>
                    <a:lnTo>
                      <a:pt x="4847" y="864"/>
                    </a:lnTo>
                    <a:lnTo>
                      <a:pt x="4851" y="889"/>
                    </a:lnTo>
                    <a:lnTo>
                      <a:pt x="4852" y="876"/>
                    </a:lnTo>
                    <a:lnTo>
                      <a:pt x="4854" y="879"/>
                    </a:lnTo>
                    <a:lnTo>
                      <a:pt x="4857" y="882"/>
                    </a:lnTo>
                    <a:lnTo>
                      <a:pt x="4861" y="881"/>
                    </a:lnTo>
                    <a:lnTo>
                      <a:pt x="4862" y="869"/>
                    </a:lnTo>
                    <a:lnTo>
                      <a:pt x="4864" y="877"/>
                    </a:lnTo>
                    <a:lnTo>
                      <a:pt x="4867" y="869"/>
                    </a:lnTo>
                    <a:lnTo>
                      <a:pt x="4869" y="882"/>
                    </a:lnTo>
                    <a:lnTo>
                      <a:pt x="4871" y="877"/>
                    </a:lnTo>
                    <a:lnTo>
                      <a:pt x="4874" y="877"/>
                    </a:lnTo>
                    <a:lnTo>
                      <a:pt x="4876" y="866"/>
                    </a:lnTo>
                    <a:lnTo>
                      <a:pt x="4879" y="867"/>
                    </a:lnTo>
                    <a:lnTo>
                      <a:pt x="4881" y="867"/>
                    </a:lnTo>
                    <a:lnTo>
                      <a:pt x="4884" y="867"/>
                    </a:lnTo>
                    <a:lnTo>
                      <a:pt x="4886" y="854"/>
                    </a:lnTo>
                    <a:lnTo>
                      <a:pt x="4887" y="851"/>
                    </a:lnTo>
                    <a:lnTo>
                      <a:pt x="4891" y="852"/>
                    </a:lnTo>
                    <a:lnTo>
                      <a:pt x="4892" y="856"/>
                    </a:lnTo>
                    <a:lnTo>
                      <a:pt x="4894" y="854"/>
                    </a:lnTo>
                    <a:lnTo>
                      <a:pt x="4897" y="849"/>
                    </a:lnTo>
                    <a:lnTo>
                      <a:pt x="4899" y="844"/>
                    </a:lnTo>
                    <a:lnTo>
                      <a:pt x="4901" y="854"/>
                    </a:lnTo>
                    <a:lnTo>
                      <a:pt x="4904" y="861"/>
                    </a:lnTo>
                    <a:lnTo>
                      <a:pt x="4906" y="856"/>
                    </a:lnTo>
                    <a:lnTo>
                      <a:pt x="4909" y="849"/>
                    </a:lnTo>
                    <a:lnTo>
                      <a:pt x="4911" y="846"/>
                    </a:lnTo>
                    <a:lnTo>
                      <a:pt x="4914" y="836"/>
                    </a:lnTo>
                    <a:lnTo>
                      <a:pt x="4916" y="839"/>
                    </a:lnTo>
                    <a:lnTo>
                      <a:pt x="4917" y="857"/>
                    </a:lnTo>
                    <a:lnTo>
                      <a:pt x="4919" y="834"/>
                    </a:lnTo>
                    <a:lnTo>
                      <a:pt x="4922" y="822"/>
                    </a:lnTo>
                    <a:lnTo>
                      <a:pt x="4924" y="841"/>
                    </a:lnTo>
                    <a:lnTo>
                      <a:pt x="4926" y="839"/>
                    </a:lnTo>
                    <a:lnTo>
                      <a:pt x="4929" y="832"/>
                    </a:lnTo>
                    <a:lnTo>
                      <a:pt x="4931" y="834"/>
                    </a:lnTo>
                    <a:lnTo>
                      <a:pt x="4932" y="821"/>
                    </a:lnTo>
                    <a:lnTo>
                      <a:pt x="4936" y="826"/>
                    </a:lnTo>
                    <a:lnTo>
                      <a:pt x="4937" y="824"/>
                    </a:lnTo>
                    <a:lnTo>
                      <a:pt x="4939" y="826"/>
                    </a:lnTo>
                    <a:lnTo>
                      <a:pt x="4942" y="819"/>
                    </a:lnTo>
                    <a:lnTo>
                      <a:pt x="4944" y="812"/>
                    </a:lnTo>
                    <a:lnTo>
                      <a:pt x="4946" y="816"/>
                    </a:lnTo>
                    <a:lnTo>
                      <a:pt x="4949" y="809"/>
                    </a:lnTo>
                    <a:lnTo>
                      <a:pt x="4951" y="807"/>
                    </a:lnTo>
                    <a:lnTo>
                      <a:pt x="4952" y="792"/>
                    </a:lnTo>
                    <a:lnTo>
                      <a:pt x="4956" y="807"/>
                    </a:lnTo>
                    <a:lnTo>
                      <a:pt x="4957" y="802"/>
                    </a:lnTo>
                    <a:lnTo>
                      <a:pt x="4959" y="804"/>
                    </a:lnTo>
                    <a:lnTo>
                      <a:pt x="4962" y="802"/>
                    </a:lnTo>
                    <a:lnTo>
                      <a:pt x="4964" y="806"/>
                    </a:lnTo>
                    <a:lnTo>
                      <a:pt x="4966" y="792"/>
                    </a:lnTo>
                    <a:lnTo>
                      <a:pt x="4969" y="792"/>
                    </a:lnTo>
                    <a:lnTo>
                      <a:pt x="4971" y="787"/>
                    </a:lnTo>
                    <a:lnTo>
                      <a:pt x="4972" y="789"/>
                    </a:lnTo>
                    <a:lnTo>
                      <a:pt x="4976" y="786"/>
                    </a:lnTo>
                    <a:lnTo>
                      <a:pt x="4977" y="781"/>
                    </a:lnTo>
                    <a:lnTo>
                      <a:pt x="4979" y="781"/>
                    </a:lnTo>
                    <a:lnTo>
                      <a:pt x="4982" y="791"/>
                    </a:lnTo>
                    <a:lnTo>
                      <a:pt x="4982" y="777"/>
                    </a:lnTo>
                    <a:lnTo>
                      <a:pt x="4986" y="779"/>
                    </a:lnTo>
                    <a:lnTo>
                      <a:pt x="4987" y="786"/>
                    </a:lnTo>
                    <a:lnTo>
                      <a:pt x="4989" y="772"/>
                    </a:lnTo>
                    <a:lnTo>
                      <a:pt x="4992" y="776"/>
                    </a:lnTo>
                    <a:lnTo>
                      <a:pt x="4994" y="772"/>
                    </a:lnTo>
                    <a:lnTo>
                      <a:pt x="4996" y="767"/>
                    </a:lnTo>
                    <a:lnTo>
                      <a:pt x="4999" y="759"/>
                    </a:lnTo>
                    <a:lnTo>
                      <a:pt x="5001" y="767"/>
                    </a:lnTo>
                    <a:lnTo>
                      <a:pt x="5002" y="767"/>
                    </a:lnTo>
                    <a:lnTo>
                      <a:pt x="5006" y="761"/>
                    </a:lnTo>
                    <a:lnTo>
                      <a:pt x="5007" y="777"/>
                    </a:lnTo>
                    <a:lnTo>
                      <a:pt x="5009" y="772"/>
                    </a:lnTo>
                    <a:lnTo>
                      <a:pt x="5012" y="782"/>
                    </a:lnTo>
                    <a:lnTo>
                      <a:pt x="5012" y="777"/>
                    </a:lnTo>
                    <a:lnTo>
                      <a:pt x="5016" y="789"/>
                    </a:lnTo>
                    <a:lnTo>
                      <a:pt x="5017" y="769"/>
                    </a:lnTo>
                    <a:lnTo>
                      <a:pt x="5019" y="761"/>
                    </a:lnTo>
                    <a:lnTo>
                      <a:pt x="5022" y="757"/>
                    </a:lnTo>
                    <a:lnTo>
                      <a:pt x="5024" y="772"/>
                    </a:lnTo>
                    <a:lnTo>
                      <a:pt x="5026" y="764"/>
                    </a:lnTo>
                    <a:lnTo>
                      <a:pt x="5029" y="761"/>
                    </a:lnTo>
                    <a:lnTo>
                      <a:pt x="5031" y="764"/>
                    </a:lnTo>
                    <a:lnTo>
                      <a:pt x="5032" y="759"/>
                    </a:lnTo>
                    <a:lnTo>
                      <a:pt x="5034" y="749"/>
                    </a:lnTo>
                    <a:lnTo>
                      <a:pt x="5036" y="751"/>
                    </a:lnTo>
                    <a:lnTo>
                      <a:pt x="5039" y="754"/>
                    </a:lnTo>
                    <a:lnTo>
                      <a:pt x="5041" y="756"/>
                    </a:lnTo>
                    <a:lnTo>
                      <a:pt x="5042" y="757"/>
                    </a:lnTo>
                    <a:lnTo>
                      <a:pt x="5046" y="752"/>
                    </a:lnTo>
                    <a:lnTo>
                      <a:pt x="5047" y="752"/>
                    </a:lnTo>
                    <a:lnTo>
                      <a:pt x="5049" y="742"/>
                    </a:lnTo>
                    <a:lnTo>
                      <a:pt x="5051" y="742"/>
                    </a:lnTo>
                    <a:lnTo>
                      <a:pt x="5052" y="737"/>
                    </a:lnTo>
                    <a:lnTo>
                      <a:pt x="5056" y="734"/>
                    </a:lnTo>
                    <a:lnTo>
                      <a:pt x="5057" y="732"/>
                    </a:lnTo>
                    <a:lnTo>
                      <a:pt x="5059" y="731"/>
                    </a:lnTo>
                    <a:lnTo>
                      <a:pt x="5062" y="742"/>
                    </a:lnTo>
                    <a:lnTo>
                      <a:pt x="5062" y="727"/>
                    </a:lnTo>
                    <a:lnTo>
                      <a:pt x="5066" y="723"/>
                    </a:lnTo>
                    <a:lnTo>
                      <a:pt x="5067" y="727"/>
                    </a:lnTo>
                    <a:lnTo>
                      <a:pt x="5069" y="732"/>
                    </a:lnTo>
                    <a:lnTo>
                      <a:pt x="5072" y="721"/>
                    </a:lnTo>
                    <a:lnTo>
                      <a:pt x="5074" y="721"/>
                    </a:lnTo>
                    <a:lnTo>
                      <a:pt x="5076" y="708"/>
                    </a:lnTo>
                    <a:lnTo>
                      <a:pt x="5077" y="727"/>
                    </a:lnTo>
                    <a:lnTo>
                      <a:pt x="5079" y="724"/>
                    </a:lnTo>
                    <a:lnTo>
                      <a:pt x="5082" y="721"/>
                    </a:lnTo>
                    <a:lnTo>
                      <a:pt x="5084" y="714"/>
                    </a:lnTo>
                    <a:lnTo>
                      <a:pt x="5086" y="718"/>
                    </a:lnTo>
                    <a:lnTo>
                      <a:pt x="5087" y="726"/>
                    </a:lnTo>
                    <a:lnTo>
                      <a:pt x="5089" y="709"/>
                    </a:lnTo>
                    <a:lnTo>
                      <a:pt x="5092" y="721"/>
                    </a:lnTo>
                    <a:lnTo>
                      <a:pt x="5094" y="726"/>
                    </a:lnTo>
                    <a:lnTo>
                      <a:pt x="5096" y="724"/>
                    </a:lnTo>
                    <a:lnTo>
                      <a:pt x="5097" y="727"/>
                    </a:lnTo>
                    <a:lnTo>
                      <a:pt x="5099" y="723"/>
                    </a:lnTo>
                    <a:lnTo>
                      <a:pt x="5102" y="716"/>
                    </a:lnTo>
                    <a:lnTo>
                      <a:pt x="5104" y="711"/>
                    </a:lnTo>
                    <a:lnTo>
                      <a:pt x="5106" y="714"/>
                    </a:lnTo>
                    <a:lnTo>
                      <a:pt x="5107" y="719"/>
                    </a:lnTo>
                    <a:lnTo>
                      <a:pt x="5109" y="718"/>
                    </a:lnTo>
                    <a:lnTo>
                      <a:pt x="5112" y="723"/>
                    </a:lnTo>
                    <a:lnTo>
                      <a:pt x="5114" y="723"/>
                    </a:lnTo>
                    <a:lnTo>
                      <a:pt x="5116" y="723"/>
                    </a:lnTo>
                    <a:lnTo>
                      <a:pt x="5117" y="706"/>
                    </a:lnTo>
                    <a:lnTo>
                      <a:pt x="5119" y="706"/>
                    </a:lnTo>
                    <a:lnTo>
                      <a:pt x="5122" y="726"/>
                    </a:lnTo>
                    <a:lnTo>
                      <a:pt x="5124" y="713"/>
                    </a:lnTo>
                    <a:lnTo>
                      <a:pt x="5126" y="699"/>
                    </a:lnTo>
                    <a:lnTo>
                      <a:pt x="5127" y="704"/>
                    </a:lnTo>
                    <a:lnTo>
                      <a:pt x="5129" y="693"/>
                    </a:lnTo>
                    <a:lnTo>
                      <a:pt x="5132" y="678"/>
                    </a:lnTo>
                    <a:lnTo>
                      <a:pt x="5132" y="674"/>
                    </a:lnTo>
                    <a:lnTo>
                      <a:pt x="5136" y="674"/>
                    </a:lnTo>
                    <a:lnTo>
                      <a:pt x="5137" y="678"/>
                    </a:lnTo>
                    <a:lnTo>
                      <a:pt x="5139" y="671"/>
                    </a:lnTo>
                    <a:lnTo>
                      <a:pt x="5141" y="681"/>
                    </a:lnTo>
                    <a:lnTo>
                      <a:pt x="5142" y="671"/>
                    </a:lnTo>
                    <a:lnTo>
                      <a:pt x="5146" y="681"/>
                    </a:lnTo>
                    <a:lnTo>
                      <a:pt x="5147" y="686"/>
                    </a:lnTo>
                    <a:lnTo>
                      <a:pt x="5149" y="689"/>
                    </a:lnTo>
                    <a:lnTo>
                      <a:pt x="5151" y="683"/>
                    </a:lnTo>
                    <a:lnTo>
                      <a:pt x="5152" y="669"/>
                    </a:lnTo>
                    <a:lnTo>
                      <a:pt x="5156" y="666"/>
                    </a:lnTo>
                    <a:lnTo>
                      <a:pt x="5156" y="676"/>
                    </a:lnTo>
                    <a:lnTo>
                      <a:pt x="5159" y="698"/>
                    </a:lnTo>
                    <a:lnTo>
                      <a:pt x="5161" y="674"/>
                    </a:lnTo>
                    <a:lnTo>
                      <a:pt x="5162" y="693"/>
                    </a:lnTo>
                    <a:lnTo>
                      <a:pt x="5164" y="688"/>
                    </a:lnTo>
                    <a:lnTo>
                      <a:pt x="5166" y="679"/>
                    </a:lnTo>
                    <a:lnTo>
                      <a:pt x="5169" y="684"/>
                    </a:lnTo>
                    <a:lnTo>
                      <a:pt x="5169" y="681"/>
                    </a:lnTo>
                    <a:lnTo>
                      <a:pt x="5172" y="681"/>
                    </a:lnTo>
                    <a:lnTo>
                      <a:pt x="5174" y="679"/>
                    </a:lnTo>
                    <a:lnTo>
                      <a:pt x="5176" y="681"/>
                    </a:lnTo>
                    <a:lnTo>
                      <a:pt x="5177" y="676"/>
                    </a:lnTo>
                    <a:lnTo>
                      <a:pt x="5179" y="684"/>
                    </a:lnTo>
                    <a:lnTo>
                      <a:pt x="5182" y="651"/>
                    </a:lnTo>
                    <a:lnTo>
                      <a:pt x="5182" y="661"/>
                    </a:lnTo>
                    <a:lnTo>
                      <a:pt x="5186" y="656"/>
                    </a:lnTo>
                    <a:lnTo>
                      <a:pt x="5187" y="653"/>
                    </a:lnTo>
                    <a:lnTo>
                      <a:pt x="5189" y="669"/>
                    </a:lnTo>
                    <a:lnTo>
                      <a:pt x="5191" y="659"/>
                    </a:lnTo>
                    <a:lnTo>
                      <a:pt x="5192" y="651"/>
                    </a:lnTo>
                    <a:lnTo>
                      <a:pt x="5194" y="654"/>
                    </a:lnTo>
                    <a:lnTo>
                      <a:pt x="5196" y="669"/>
                    </a:lnTo>
                    <a:lnTo>
                      <a:pt x="5199" y="653"/>
                    </a:lnTo>
                    <a:lnTo>
                      <a:pt x="5199" y="639"/>
                    </a:lnTo>
                    <a:lnTo>
                      <a:pt x="5202" y="633"/>
                    </a:lnTo>
                    <a:lnTo>
                      <a:pt x="5204" y="649"/>
                    </a:lnTo>
                    <a:lnTo>
                      <a:pt x="5205" y="641"/>
                    </a:lnTo>
                    <a:lnTo>
                      <a:pt x="5207" y="641"/>
                    </a:lnTo>
                    <a:lnTo>
                      <a:pt x="5209" y="633"/>
                    </a:lnTo>
                    <a:lnTo>
                      <a:pt x="5210" y="638"/>
                    </a:lnTo>
                    <a:lnTo>
                      <a:pt x="5212" y="624"/>
                    </a:lnTo>
                    <a:lnTo>
                      <a:pt x="5215" y="619"/>
                    </a:lnTo>
                    <a:lnTo>
                      <a:pt x="5215" y="624"/>
                    </a:lnTo>
                    <a:lnTo>
                      <a:pt x="5219" y="631"/>
                    </a:lnTo>
                    <a:lnTo>
                      <a:pt x="5220" y="629"/>
                    </a:lnTo>
                    <a:lnTo>
                      <a:pt x="5222" y="626"/>
                    </a:lnTo>
                    <a:lnTo>
                      <a:pt x="5224" y="626"/>
                    </a:lnTo>
                    <a:lnTo>
                      <a:pt x="5225" y="626"/>
                    </a:lnTo>
                    <a:lnTo>
                      <a:pt x="5227" y="626"/>
                    </a:lnTo>
                    <a:lnTo>
                      <a:pt x="5229" y="623"/>
                    </a:lnTo>
                    <a:lnTo>
                      <a:pt x="5232" y="621"/>
                    </a:lnTo>
                    <a:lnTo>
                      <a:pt x="5232" y="608"/>
                    </a:lnTo>
                    <a:lnTo>
                      <a:pt x="5235" y="616"/>
                    </a:lnTo>
                    <a:lnTo>
                      <a:pt x="5237" y="616"/>
                    </a:lnTo>
                    <a:lnTo>
                      <a:pt x="5239" y="611"/>
                    </a:lnTo>
                    <a:lnTo>
                      <a:pt x="5240" y="614"/>
                    </a:lnTo>
                    <a:lnTo>
                      <a:pt x="5242" y="603"/>
                    </a:lnTo>
                    <a:lnTo>
                      <a:pt x="5244" y="601"/>
                    </a:lnTo>
                    <a:lnTo>
                      <a:pt x="5245" y="601"/>
                    </a:lnTo>
                    <a:lnTo>
                      <a:pt x="5247" y="603"/>
                    </a:lnTo>
                    <a:lnTo>
                      <a:pt x="5249" y="606"/>
                    </a:lnTo>
                    <a:lnTo>
                      <a:pt x="5252" y="596"/>
                    </a:lnTo>
                    <a:lnTo>
                      <a:pt x="5252" y="583"/>
                    </a:lnTo>
                    <a:lnTo>
                      <a:pt x="5255" y="589"/>
                    </a:lnTo>
                    <a:lnTo>
                      <a:pt x="5255" y="588"/>
                    </a:lnTo>
                    <a:lnTo>
                      <a:pt x="5259" y="589"/>
                    </a:lnTo>
                    <a:lnTo>
                      <a:pt x="5260" y="591"/>
                    </a:lnTo>
                    <a:lnTo>
                      <a:pt x="5262" y="591"/>
                    </a:lnTo>
                    <a:lnTo>
                      <a:pt x="5264" y="596"/>
                    </a:lnTo>
                    <a:lnTo>
                      <a:pt x="5265" y="591"/>
                    </a:lnTo>
                    <a:lnTo>
                      <a:pt x="5267" y="593"/>
                    </a:lnTo>
                    <a:lnTo>
                      <a:pt x="5269" y="608"/>
                    </a:lnTo>
                    <a:lnTo>
                      <a:pt x="5270" y="604"/>
                    </a:lnTo>
                    <a:lnTo>
                      <a:pt x="5272" y="604"/>
                    </a:lnTo>
                    <a:lnTo>
                      <a:pt x="5274" y="604"/>
                    </a:lnTo>
                    <a:lnTo>
                      <a:pt x="5275" y="598"/>
                    </a:lnTo>
                    <a:lnTo>
                      <a:pt x="5279" y="593"/>
                    </a:lnTo>
                    <a:lnTo>
                      <a:pt x="5279" y="593"/>
                    </a:lnTo>
                    <a:lnTo>
                      <a:pt x="5282" y="583"/>
                    </a:lnTo>
                    <a:lnTo>
                      <a:pt x="5282" y="586"/>
                    </a:lnTo>
                    <a:lnTo>
                      <a:pt x="5285" y="584"/>
                    </a:lnTo>
                    <a:lnTo>
                      <a:pt x="5285" y="569"/>
                    </a:lnTo>
                    <a:lnTo>
                      <a:pt x="5289" y="579"/>
                    </a:lnTo>
                    <a:lnTo>
                      <a:pt x="5290" y="578"/>
                    </a:lnTo>
                    <a:lnTo>
                      <a:pt x="5292" y="563"/>
                    </a:lnTo>
                    <a:lnTo>
                      <a:pt x="5294" y="563"/>
                    </a:lnTo>
                    <a:lnTo>
                      <a:pt x="5295" y="569"/>
                    </a:lnTo>
                    <a:lnTo>
                      <a:pt x="5297" y="554"/>
                    </a:lnTo>
                    <a:lnTo>
                      <a:pt x="5299" y="569"/>
                    </a:lnTo>
                    <a:lnTo>
                      <a:pt x="5300" y="554"/>
                    </a:lnTo>
                    <a:lnTo>
                      <a:pt x="5302" y="553"/>
                    </a:lnTo>
                    <a:lnTo>
                      <a:pt x="5304" y="561"/>
                    </a:lnTo>
                    <a:lnTo>
                      <a:pt x="5305" y="563"/>
                    </a:lnTo>
                    <a:lnTo>
                      <a:pt x="5307" y="561"/>
                    </a:lnTo>
                    <a:lnTo>
                      <a:pt x="5309" y="558"/>
                    </a:lnTo>
                    <a:lnTo>
                      <a:pt x="5310" y="569"/>
                    </a:lnTo>
                    <a:lnTo>
                      <a:pt x="5312" y="564"/>
                    </a:lnTo>
                    <a:lnTo>
                      <a:pt x="5315" y="564"/>
                    </a:lnTo>
                    <a:lnTo>
                      <a:pt x="5315" y="566"/>
                    </a:lnTo>
                    <a:lnTo>
                      <a:pt x="5319" y="549"/>
                    </a:lnTo>
                    <a:lnTo>
                      <a:pt x="5319" y="548"/>
                    </a:lnTo>
                    <a:lnTo>
                      <a:pt x="5322" y="553"/>
                    </a:lnTo>
                    <a:lnTo>
                      <a:pt x="5322" y="549"/>
                    </a:lnTo>
                    <a:lnTo>
                      <a:pt x="5325" y="553"/>
                    </a:lnTo>
                    <a:lnTo>
                      <a:pt x="5325" y="554"/>
                    </a:lnTo>
                    <a:lnTo>
                      <a:pt x="5329" y="563"/>
                    </a:lnTo>
                    <a:lnTo>
                      <a:pt x="5329" y="563"/>
                    </a:lnTo>
                    <a:lnTo>
                      <a:pt x="5332" y="556"/>
                    </a:lnTo>
                    <a:lnTo>
                      <a:pt x="5332" y="553"/>
                    </a:lnTo>
                    <a:lnTo>
                      <a:pt x="5335" y="529"/>
                    </a:lnTo>
                    <a:lnTo>
                      <a:pt x="5335" y="526"/>
                    </a:lnTo>
                    <a:lnTo>
                      <a:pt x="5339" y="526"/>
                    </a:lnTo>
                    <a:lnTo>
                      <a:pt x="5340" y="524"/>
                    </a:lnTo>
                    <a:lnTo>
                      <a:pt x="5342" y="518"/>
                    </a:lnTo>
                    <a:lnTo>
                      <a:pt x="5344" y="516"/>
                    </a:lnTo>
                    <a:lnTo>
                      <a:pt x="5345" y="518"/>
                    </a:lnTo>
                    <a:lnTo>
                      <a:pt x="5347" y="529"/>
                    </a:lnTo>
                    <a:lnTo>
                      <a:pt x="5349" y="528"/>
                    </a:lnTo>
                    <a:lnTo>
                      <a:pt x="5350" y="526"/>
                    </a:lnTo>
                    <a:lnTo>
                      <a:pt x="5352" y="524"/>
                    </a:lnTo>
                    <a:lnTo>
                      <a:pt x="5354" y="518"/>
                    </a:lnTo>
                    <a:lnTo>
                      <a:pt x="5355" y="521"/>
                    </a:lnTo>
                    <a:lnTo>
                      <a:pt x="5357" y="523"/>
                    </a:lnTo>
                    <a:lnTo>
                      <a:pt x="5359" y="516"/>
                    </a:lnTo>
                    <a:lnTo>
                      <a:pt x="5360" y="529"/>
                    </a:lnTo>
                    <a:lnTo>
                      <a:pt x="5362" y="521"/>
                    </a:lnTo>
                    <a:lnTo>
                      <a:pt x="5364" y="516"/>
                    </a:lnTo>
                    <a:lnTo>
                      <a:pt x="5365" y="509"/>
                    </a:lnTo>
                    <a:lnTo>
                      <a:pt x="5367" y="501"/>
                    </a:lnTo>
                    <a:lnTo>
                      <a:pt x="5369" y="503"/>
                    </a:lnTo>
                    <a:lnTo>
                      <a:pt x="5370" y="524"/>
                    </a:lnTo>
                    <a:lnTo>
                      <a:pt x="5372" y="518"/>
                    </a:lnTo>
                    <a:lnTo>
                      <a:pt x="5374" y="511"/>
                    </a:lnTo>
                    <a:lnTo>
                      <a:pt x="5375" y="509"/>
                    </a:lnTo>
                    <a:lnTo>
                      <a:pt x="5377" y="499"/>
                    </a:lnTo>
                    <a:lnTo>
                      <a:pt x="5379" y="499"/>
                    </a:lnTo>
                    <a:lnTo>
                      <a:pt x="5380" y="493"/>
                    </a:lnTo>
                    <a:lnTo>
                      <a:pt x="5382" y="498"/>
                    </a:lnTo>
                    <a:lnTo>
                      <a:pt x="5384" y="494"/>
                    </a:lnTo>
                    <a:lnTo>
                      <a:pt x="5385" y="489"/>
                    </a:lnTo>
                    <a:lnTo>
                      <a:pt x="5385" y="499"/>
                    </a:lnTo>
                    <a:lnTo>
                      <a:pt x="5389" y="514"/>
                    </a:lnTo>
                    <a:lnTo>
                      <a:pt x="5389" y="509"/>
                    </a:lnTo>
                    <a:lnTo>
                      <a:pt x="5392" y="499"/>
                    </a:lnTo>
                    <a:lnTo>
                      <a:pt x="5392" y="488"/>
                    </a:lnTo>
                    <a:lnTo>
                      <a:pt x="5395" y="481"/>
                    </a:lnTo>
                    <a:lnTo>
                      <a:pt x="5395" y="499"/>
                    </a:lnTo>
                    <a:lnTo>
                      <a:pt x="5399" y="491"/>
                    </a:lnTo>
                    <a:lnTo>
                      <a:pt x="5399" y="484"/>
                    </a:lnTo>
                    <a:lnTo>
                      <a:pt x="5402" y="481"/>
                    </a:lnTo>
                    <a:lnTo>
                      <a:pt x="5402" y="483"/>
                    </a:lnTo>
                    <a:lnTo>
                      <a:pt x="5405" y="488"/>
                    </a:lnTo>
                    <a:lnTo>
                      <a:pt x="5405" y="479"/>
                    </a:lnTo>
                    <a:lnTo>
                      <a:pt x="5407" y="489"/>
                    </a:lnTo>
                    <a:lnTo>
                      <a:pt x="5409" y="508"/>
                    </a:lnTo>
                    <a:lnTo>
                      <a:pt x="5410" y="498"/>
                    </a:lnTo>
                    <a:lnTo>
                      <a:pt x="5412" y="479"/>
                    </a:lnTo>
                    <a:lnTo>
                      <a:pt x="5414" y="469"/>
                    </a:lnTo>
                    <a:lnTo>
                      <a:pt x="5415" y="463"/>
                    </a:lnTo>
                    <a:lnTo>
                      <a:pt x="5417" y="463"/>
                    </a:lnTo>
                    <a:lnTo>
                      <a:pt x="5419" y="469"/>
                    </a:lnTo>
                    <a:lnTo>
                      <a:pt x="5420" y="468"/>
                    </a:lnTo>
                    <a:lnTo>
                      <a:pt x="5422" y="469"/>
                    </a:lnTo>
                    <a:lnTo>
                      <a:pt x="5424" y="474"/>
                    </a:lnTo>
                    <a:lnTo>
                      <a:pt x="5425" y="481"/>
                    </a:lnTo>
                    <a:lnTo>
                      <a:pt x="5427" y="484"/>
                    </a:lnTo>
                    <a:lnTo>
                      <a:pt x="5429" y="474"/>
                    </a:lnTo>
                    <a:lnTo>
                      <a:pt x="5430" y="491"/>
                    </a:lnTo>
                    <a:lnTo>
                      <a:pt x="5432" y="478"/>
                    </a:lnTo>
                    <a:lnTo>
                      <a:pt x="5434" y="489"/>
                    </a:lnTo>
                    <a:lnTo>
                      <a:pt x="5435" y="494"/>
                    </a:lnTo>
                    <a:lnTo>
                      <a:pt x="5435" y="483"/>
                    </a:lnTo>
                    <a:lnTo>
                      <a:pt x="5439" y="466"/>
                    </a:lnTo>
                    <a:lnTo>
                      <a:pt x="5439" y="466"/>
                    </a:lnTo>
                    <a:lnTo>
                      <a:pt x="5442" y="466"/>
                    </a:lnTo>
                    <a:lnTo>
                      <a:pt x="5442" y="446"/>
                    </a:lnTo>
                    <a:lnTo>
                      <a:pt x="5444" y="446"/>
                    </a:lnTo>
                    <a:lnTo>
                      <a:pt x="5445" y="441"/>
                    </a:lnTo>
                    <a:lnTo>
                      <a:pt x="5447" y="436"/>
                    </a:lnTo>
                    <a:lnTo>
                      <a:pt x="5449" y="458"/>
                    </a:lnTo>
                    <a:lnTo>
                      <a:pt x="5450" y="473"/>
                    </a:lnTo>
                    <a:lnTo>
                      <a:pt x="5452" y="474"/>
                    </a:lnTo>
                    <a:lnTo>
                      <a:pt x="5454" y="476"/>
                    </a:lnTo>
                    <a:lnTo>
                      <a:pt x="5455" y="481"/>
                    </a:lnTo>
                    <a:lnTo>
                      <a:pt x="5457" y="486"/>
                    </a:lnTo>
                    <a:lnTo>
                      <a:pt x="5459" y="481"/>
                    </a:lnTo>
                    <a:lnTo>
                      <a:pt x="5460" y="456"/>
                    </a:lnTo>
                    <a:lnTo>
                      <a:pt x="5462" y="458"/>
                    </a:lnTo>
                    <a:lnTo>
                      <a:pt x="5462" y="436"/>
                    </a:lnTo>
                    <a:lnTo>
                      <a:pt x="5465" y="438"/>
                    </a:lnTo>
                    <a:lnTo>
                      <a:pt x="5465" y="448"/>
                    </a:lnTo>
                    <a:lnTo>
                      <a:pt x="5469" y="450"/>
                    </a:lnTo>
                    <a:lnTo>
                      <a:pt x="5469" y="455"/>
                    </a:lnTo>
                    <a:lnTo>
                      <a:pt x="5470" y="455"/>
                    </a:lnTo>
                    <a:lnTo>
                      <a:pt x="5472" y="459"/>
                    </a:lnTo>
                    <a:lnTo>
                      <a:pt x="5474" y="463"/>
                    </a:lnTo>
                    <a:lnTo>
                      <a:pt x="5475" y="455"/>
                    </a:lnTo>
                    <a:lnTo>
                      <a:pt x="5477" y="456"/>
                    </a:lnTo>
                    <a:lnTo>
                      <a:pt x="5479" y="448"/>
                    </a:lnTo>
                    <a:lnTo>
                      <a:pt x="5480" y="443"/>
                    </a:lnTo>
                    <a:lnTo>
                      <a:pt x="5482" y="453"/>
                    </a:lnTo>
                    <a:lnTo>
                      <a:pt x="5482" y="446"/>
                    </a:lnTo>
                    <a:lnTo>
                      <a:pt x="5485" y="446"/>
                    </a:lnTo>
                    <a:lnTo>
                      <a:pt x="5485" y="448"/>
                    </a:lnTo>
                    <a:lnTo>
                      <a:pt x="5489" y="455"/>
                    </a:lnTo>
                    <a:lnTo>
                      <a:pt x="5489" y="451"/>
                    </a:lnTo>
                    <a:lnTo>
                      <a:pt x="5490" y="461"/>
                    </a:lnTo>
                    <a:lnTo>
                      <a:pt x="5492" y="471"/>
                    </a:lnTo>
                    <a:lnTo>
                      <a:pt x="5494" y="463"/>
                    </a:lnTo>
                    <a:lnTo>
                      <a:pt x="5495" y="463"/>
                    </a:lnTo>
                    <a:lnTo>
                      <a:pt x="5497" y="463"/>
                    </a:lnTo>
                    <a:lnTo>
                      <a:pt x="5499" y="461"/>
                    </a:lnTo>
                    <a:lnTo>
                      <a:pt x="5499" y="450"/>
                    </a:lnTo>
                    <a:lnTo>
                      <a:pt x="5502" y="430"/>
                    </a:lnTo>
                    <a:lnTo>
                      <a:pt x="5502" y="421"/>
                    </a:lnTo>
                    <a:lnTo>
                      <a:pt x="5505" y="421"/>
                    </a:lnTo>
                    <a:lnTo>
                      <a:pt x="5505" y="443"/>
                    </a:lnTo>
                    <a:lnTo>
                      <a:pt x="5507" y="438"/>
                    </a:lnTo>
                    <a:lnTo>
                      <a:pt x="5509" y="425"/>
                    </a:lnTo>
                    <a:lnTo>
                      <a:pt x="5510" y="445"/>
                    </a:lnTo>
                    <a:lnTo>
                      <a:pt x="5512" y="450"/>
                    </a:lnTo>
                    <a:lnTo>
                      <a:pt x="5514" y="459"/>
                    </a:lnTo>
                    <a:lnTo>
                      <a:pt x="5515" y="435"/>
                    </a:lnTo>
                    <a:lnTo>
                      <a:pt x="5515" y="443"/>
                    </a:lnTo>
                    <a:lnTo>
                      <a:pt x="5519" y="431"/>
                    </a:lnTo>
                    <a:lnTo>
                      <a:pt x="5519" y="415"/>
                    </a:lnTo>
                    <a:lnTo>
                      <a:pt x="5520" y="413"/>
                    </a:lnTo>
                    <a:lnTo>
                      <a:pt x="5522" y="433"/>
                    </a:lnTo>
                    <a:lnTo>
                      <a:pt x="5524" y="428"/>
                    </a:lnTo>
                    <a:lnTo>
                      <a:pt x="5525" y="405"/>
                    </a:lnTo>
                    <a:lnTo>
                      <a:pt x="5527" y="420"/>
                    </a:lnTo>
                    <a:lnTo>
                      <a:pt x="5529" y="435"/>
                    </a:lnTo>
                    <a:lnTo>
                      <a:pt x="5529" y="420"/>
                    </a:lnTo>
                    <a:lnTo>
                      <a:pt x="5532" y="415"/>
                    </a:lnTo>
                    <a:lnTo>
                      <a:pt x="5532" y="416"/>
                    </a:lnTo>
                    <a:lnTo>
                      <a:pt x="5534" y="418"/>
                    </a:lnTo>
                    <a:lnTo>
                      <a:pt x="5535" y="408"/>
                    </a:lnTo>
                    <a:lnTo>
                      <a:pt x="5537" y="415"/>
                    </a:lnTo>
                    <a:lnTo>
                      <a:pt x="5539" y="420"/>
                    </a:lnTo>
                    <a:lnTo>
                      <a:pt x="5540" y="403"/>
                    </a:lnTo>
                    <a:lnTo>
                      <a:pt x="5542" y="400"/>
                    </a:lnTo>
                    <a:lnTo>
                      <a:pt x="5542" y="420"/>
                    </a:lnTo>
                    <a:lnTo>
                      <a:pt x="5545" y="403"/>
                    </a:lnTo>
                    <a:lnTo>
                      <a:pt x="5545" y="400"/>
                    </a:lnTo>
                    <a:lnTo>
                      <a:pt x="5547" y="406"/>
                    </a:lnTo>
                    <a:lnTo>
                      <a:pt x="5549" y="398"/>
                    </a:lnTo>
                    <a:lnTo>
                      <a:pt x="5550" y="398"/>
                    </a:lnTo>
                    <a:lnTo>
                      <a:pt x="5552" y="393"/>
                    </a:lnTo>
                    <a:lnTo>
                      <a:pt x="5554" y="391"/>
                    </a:lnTo>
                    <a:lnTo>
                      <a:pt x="5555" y="403"/>
                    </a:lnTo>
                    <a:lnTo>
                      <a:pt x="5555" y="390"/>
                    </a:lnTo>
                    <a:lnTo>
                      <a:pt x="5559" y="380"/>
                    </a:lnTo>
                    <a:lnTo>
                      <a:pt x="5559" y="391"/>
                    </a:lnTo>
                    <a:lnTo>
                      <a:pt x="5560" y="385"/>
                    </a:lnTo>
                    <a:lnTo>
                      <a:pt x="5562" y="388"/>
                    </a:lnTo>
                    <a:lnTo>
                      <a:pt x="5564" y="380"/>
                    </a:lnTo>
                    <a:lnTo>
                      <a:pt x="5565" y="366"/>
                    </a:lnTo>
                    <a:lnTo>
                      <a:pt x="5565" y="386"/>
                    </a:lnTo>
                    <a:lnTo>
                      <a:pt x="5569" y="375"/>
                    </a:lnTo>
                    <a:lnTo>
                      <a:pt x="5569" y="371"/>
                    </a:lnTo>
                    <a:lnTo>
                      <a:pt x="5570" y="381"/>
                    </a:lnTo>
                    <a:lnTo>
                      <a:pt x="5572" y="371"/>
                    </a:lnTo>
                    <a:lnTo>
                      <a:pt x="5573" y="371"/>
                    </a:lnTo>
                    <a:lnTo>
                      <a:pt x="5575" y="363"/>
                    </a:lnTo>
                    <a:lnTo>
                      <a:pt x="5575" y="378"/>
                    </a:lnTo>
                    <a:lnTo>
                      <a:pt x="5578" y="366"/>
                    </a:lnTo>
                    <a:lnTo>
                      <a:pt x="5578" y="368"/>
                    </a:lnTo>
                    <a:lnTo>
                      <a:pt x="5580" y="361"/>
                    </a:lnTo>
                    <a:lnTo>
                      <a:pt x="5582" y="375"/>
                    </a:lnTo>
                    <a:lnTo>
                      <a:pt x="5583" y="373"/>
                    </a:lnTo>
                    <a:lnTo>
                      <a:pt x="5585" y="380"/>
                    </a:lnTo>
                    <a:lnTo>
                      <a:pt x="5585" y="371"/>
                    </a:lnTo>
                    <a:lnTo>
                      <a:pt x="5588" y="361"/>
                    </a:lnTo>
                    <a:lnTo>
                      <a:pt x="5588" y="360"/>
                    </a:lnTo>
                    <a:lnTo>
                      <a:pt x="5590" y="365"/>
                    </a:lnTo>
                    <a:lnTo>
                      <a:pt x="5592" y="380"/>
                    </a:lnTo>
                    <a:lnTo>
                      <a:pt x="5593" y="370"/>
                    </a:lnTo>
                    <a:lnTo>
                      <a:pt x="5595" y="360"/>
                    </a:lnTo>
                    <a:lnTo>
                      <a:pt x="5595" y="365"/>
                    </a:lnTo>
                    <a:lnTo>
                      <a:pt x="5598" y="368"/>
                    </a:lnTo>
                    <a:lnTo>
                      <a:pt x="5598" y="358"/>
                    </a:lnTo>
                    <a:lnTo>
                      <a:pt x="5600" y="356"/>
                    </a:lnTo>
                    <a:lnTo>
                      <a:pt x="5602" y="361"/>
                    </a:lnTo>
                    <a:lnTo>
                      <a:pt x="5603" y="360"/>
                    </a:lnTo>
                    <a:lnTo>
                      <a:pt x="5605" y="358"/>
                    </a:lnTo>
                    <a:lnTo>
                      <a:pt x="5605" y="371"/>
                    </a:lnTo>
                    <a:lnTo>
                      <a:pt x="5608" y="365"/>
                    </a:lnTo>
                    <a:lnTo>
                      <a:pt x="5608" y="366"/>
                    </a:lnTo>
                    <a:lnTo>
                      <a:pt x="5610" y="350"/>
                    </a:lnTo>
                    <a:lnTo>
                      <a:pt x="5612" y="343"/>
                    </a:lnTo>
                    <a:lnTo>
                      <a:pt x="5613" y="353"/>
                    </a:lnTo>
                    <a:lnTo>
                      <a:pt x="5615" y="343"/>
                    </a:lnTo>
                    <a:lnTo>
                      <a:pt x="5615" y="348"/>
                    </a:lnTo>
                    <a:lnTo>
                      <a:pt x="5617" y="348"/>
                    </a:lnTo>
                    <a:lnTo>
                      <a:pt x="5618" y="335"/>
                    </a:lnTo>
                    <a:lnTo>
                      <a:pt x="5620" y="340"/>
                    </a:lnTo>
                    <a:lnTo>
                      <a:pt x="5622" y="338"/>
                    </a:lnTo>
                    <a:lnTo>
                      <a:pt x="5622" y="350"/>
                    </a:lnTo>
                    <a:lnTo>
                      <a:pt x="5625" y="343"/>
                    </a:lnTo>
                    <a:lnTo>
                      <a:pt x="5625" y="340"/>
                    </a:lnTo>
                    <a:lnTo>
                      <a:pt x="5627" y="333"/>
                    </a:lnTo>
                    <a:lnTo>
                      <a:pt x="5628" y="351"/>
                    </a:lnTo>
                    <a:lnTo>
                      <a:pt x="5630" y="348"/>
                    </a:lnTo>
                    <a:lnTo>
                      <a:pt x="5632" y="333"/>
                    </a:lnTo>
                    <a:lnTo>
                      <a:pt x="5632" y="335"/>
                    </a:lnTo>
                    <a:lnTo>
                      <a:pt x="5633" y="325"/>
                    </a:lnTo>
                    <a:lnTo>
                      <a:pt x="5635" y="328"/>
                    </a:lnTo>
                    <a:lnTo>
                      <a:pt x="5637" y="326"/>
                    </a:lnTo>
                    <a:lnTo>
                      <a:pt x="5638" y="330"/>
                    </a:lnTo>
                    <a:lnTo>
                      <a:pt x="5638" y="330"/>
                    </a:lnTo>
                    <a:lnTo>
                      <a:pt x="5642" y="328"/>
                    </a:lnTo>
                    <a:lnTo>
                      <a:pt x="5642" y="321"/>
                    </a:lnTo>
                    <a:lnTo>
                      <a:pt x="5643" y="321"/>
                    </a:lnTo>
                    <a:lnTo>
                      <a:pt x="5645" y="315"/>
                    </a:lnTo>
                    <a:lnTo>
                      <a:pt x="5647" y="316"/>
                    </a:lnTo>
                    <a:lnTo>
                      <a:pt x="5648" y="311"/>
                    </a:lnTo>
                    <a:lnTo>
                      <a:pt x="5648" y="313"/>
                    </a:lnTo>
                    <a:lnTo>
                      <a:pt x="5650" y="325"/>
                    </a:lnTo>
                    <a:lnTo>
                      <a:pt x="5652" y="313"/>
                    </a:lnTo>
                    <a:lnTo>
                      <a:pt x="5653" y="311"/>
                    </a:lnTo>
                    <a:lnTo>
                      <a:pt x="5655" y="311"/>
                    </a:lnTo>
                    <a:lnTo>
                      <a:pt x="5655" y="321"/>
                    </a:lnTo>
                    <a:lnTo>
                      <a:pt x="5657" y="315"/>
                    </a:lnTo>
                    <a:lnTo>
                      <a:pt x="5658" y="308"/>
                    </a:lnTo>
                    <a:lnTo>
                      <a:pt x="5660" y="301"/>
                    </a:lnTo>
                    <a:lnTo>
                      <a:pt x="5662" y="306"/>
                    </a:lnTo>
                    <a:lnTo>
                      <a:pt x="5662" y="306"/>
                    </a:lnTo>
                    <a:lnTo>
                      <a:pt x="5663" y="308"/>
                    </a:lnTo>
                    <a:lnTo>
                      <a:pt x="5665" y="308"/>
                    </a:lnTo>
                    <a:lnTo>
                      <a:pt x="5667" y="305"/>
                    </a:lnTo>
                    <a:lnTo>
                      <a:pt x="5668" y="300"/>
                    </a:lnTo>
                    <a:lnTo>
                      <a:pt x="5668" y="308"/>
                    </a:lnTo>
                    <a:lnTo>
                      <a:pt x="5672" y="306"/>
                    </a:lnTo>
                    <a:lnTo>
                      <a:pt x="5672" y="305"/>
                    </a:lnTo>
                    <a:lnTo>
                      <a:pt x="5673" y="308"/>
                    </a:lnTo>
                    <a:lnTo>
                      <a:pt x="5675" y="313"/>
                    </a:lnTo>
                    <a:lnTo>
                      <a:pt x="5675" y="305"/>
                    </a:lnTo>
                    <a:lnTo>
                      <a:pt x="5678" y="298"/>
                    </a:lnTo>
                    <a:lnTo>
                      <a:pt x="5678" y="293"/>
                    </a:lnTo>
                    <a:lnTo>
                      <a:pt x="5680" y="293"/>
                    </a:lnTo>
                    <a:lnTo>
                      <a:pt x="5682" y="291"/>
                    </a:lnTo>
                    <a:lnTo>
                      <a:pt x="5682" y="300"/>
                    </a:lnTo>
                    <a:lnTo>
                      <a:pt x="5685" y="300"/>
                    </a:lnTo>
                    <a:lnTo>
                      <a:pt x="5685" y="305"/>
                    </a:lnTo>
                    <a:lnTo>
                      <a:pt x="5687" y="286"/>
                    </a:lnTo>
                    <a:lnTo>
                      <a:pt x="5688" y="290"/>
                    </a:lnTo>
                    <a:lnTo>
                      <a:pt x="5688" y="290"/>
                    </a:lnTo>
                    <a:lnTo>
                      <a:pt x="5692" y="291"/>
                    </a:lnTo>
                    <a:lnTo>
                      <a:pt x="5692" y="293"/>
                    </a:lnTo>
                    <a:lnTo>
                      <a:pt x="5693" y="283"/>
                    </a:lnTo>
                    <a:lnTo>
                      <a:pt x="5695" y="280"/>
                    </a:lnTo>
                    <a:lnTo>
                      <a:pt x="5695" y="281"/>
                    </a:lnTo>
                    <a:lnTo>
                      <a:pt x="5698" y="278"/>
                    </a:lnTo>
                    <a:lnTo>
                      <a:pt x="5698" y="280"/>
                    </a:lnTo>
                    <a:lnTo>
                      <a:pt x="5700" y="280"/>
                    </a:lnTo>
                    <a:lnTo>
                      <a:pt x="5702" y="280"/>
                    </a:lnTo>
                    <a:lnTo>
                      <a:pt x="5702" y="280"/>
                    </a:lnTo>
                    <a:lnTo>
                      <a:pt x="5703" y="275"/>
                    </a:lnTo>
                    <a:lnTo>
                      <a:pt x="5705" y="273"/>
                    </a:lnTo>
                    <a:lnTo>
                      <a:pt x="5707" y="270"/>
                    </a:lnTo>
                    <a:lnTo>
                      <a:pt x="5708" y="266"/>
                    </a:lnTo>
                    <a:lnTo>
                      <a:pt x="5708" y="273"/>
                    </a:lnTo>
                    <a:lnTo>
                      <a:pt x="5710" y="268"/>
                    </a:lnTo>
                    <a:lnTo>
                      <a:pt x="5712" y="266"/>
                    </a:lnTo>
                    <a:lnTo>
                      <a:pt x="5713" y="266"/>
                    </a:lnTo>
                    <a:lnTo>
                      <a:pt x="5715" y="273"/>
                    </a:lnTo>
                    <a:lnTo>
                      <a:pt x="5715" y="268"/>
                    </a:lnTo>
                    <a:lnTo>
                      <a:pt x="5717" y="261"/>
                    </a:lnTo>
                    <a:lnTo>
                      <a:pt x="5718" y="260"/>
                    </a:lnTo>
                    <a:lnTo>
                      <a:pt x="5720" y="263"/>
                    </a:lnTo>
                    <a:lnTo>
                      <a:pt x="5722" y="260"/>
                    </a:lnTo>
                    <a:lnTo>
                      <a:pt x="5722" y="255"/>
                    </a:lnTo>
                    <a:lnTo>
                      <a:pt x="5723" y="260"/>
                    </a:lnTo>
                    <a:lnTo>
                      <a:pt x="5725" y="258"/>
                    </a:lnTo>
                    <a:lnTo>
                      <a:pt x="5725" y="256"/>
                    </a:lnTo>
                    <a:lnTo>
                      <a:pt x="5728" y="271"/>
                    </a:lnTo>
                    <a:lnTo>
                      <a:pt x="5728" y="261"/>
                    </a:lnTo>
                    <a:lnTo>
                      <a:pt x="5730" y="270"/>
                    </a:lnTo>
                    <a:lnTo>
                      <a:pt x="5732" y="253"/>
                    </a:lnTo>
                    <a:lnTo>
                      <a:pt x="5732" y="270"/>
                    </a:lnTo>
                    <a:lnTo>
                      <a:pt x="5733" y="266"/>
                    </a:lnTo>
                    <a:lnTo>
                      <a:pt x="5735" y="273"/>
                    </a:lnTo>
                    <a:lnTo>
                      <a:pt x="5737" y="256"/>
                    </a:lnTo>
                    <a:lnTo>
                      <a:pt x="5738" y="248"/>
                    </a:lnTo>
                    <a:lnTo>
                      <a:pt x="5738" y="246"/>
                    </a:lnTo>
                    <a:lnTo>
                      <a:pt x="5740" y="246"/>
                    </a:lnTo>
                    <a:lnTo>
                      <a:pt x="5742" y="233"/>
                    </a:lnTo>
                    <a:lnTo>
                      <a:pt x="5742" y="245"/>
                    </a:lnTo>
                    <a:lnTo>
                      <a:pt x="5745" y="241"/>
                    </a:lnTo>
                    <a:lnTo>
                      <a:pt x="5745" y="243"/>
                    </a:lnTo>
                    <a:lnTo>
                      <a:pt x="5747" y="263"/>
                    </a:lnTo>
                    <a:lnTo>
                      <a:pt x="5748" y="243"/>
                    </a:lnTo>
                    <a:lnTo>
                      <a:pt x="5748" y="226"/>
                    </a:lnTo>
                    <a:lnTo>
                      <a:pt x="5750" y="216"/>
                    </a:lnTo>
                    <a:lnTo>
                      <a:pt x="5752" y="218"/>
                    </a:lnTo>
                    <a:lnTo>
                      <a:pt x="5753" y="225"/>
                    </a:lnTo>
                    <a:lnTo>
                      <a:pt x="5755" y="218"/>
                    </a:lnTo>
                    <a:lnTo>
                      <a:pt x="5755" y="218"/>
                    </a:lnTo>
                    <a:lnTo>
                      <a:pt x="5757" y="221"/>
                    </a:lnTo>
                    <a:lnTo>
                      <a:pt x="5758" y="220"/>
                    </a:lnTo>
                    <a:lnTo>
                      <a:pt x="5758" y="223"/>
                    </a:lnTo>
                    <a:lnTo>
                      <a:pt x="5760" y="223"/>
                    </a:lnTo>
                    <a:lnTo>
                      <a:pt x="5762" y="221"/>
                    </a:lnTo>
                    <a:lnTo>
                      <a:pt x="5763" y="225"/>
                    </a:lnTo>
                    <a:lnTo>
                      <a:pt x="5765" y="233"/>
                    </a:lnTo>
                    <a:lnTo>
                      <a:pt x="5765" y="228"/>
                    </a:lnTo>
                    <a:lnTo>
                      <a:pt x="5767" y="231"/>
                    </a:lnTo>
                    <a:lnTo>
                      <a:pt x="5768" y="230"/>
                    </a:lnTo>
                    <a:lnTo>
                      <a:pt x="5768" y="218"/>
                    </a:lnTo>
                    <a:lnTo>
                      <a:pt x="5772" y="223"/>
                    </a:lnTo>
                    <a:lnTo>
                      <a:pt x="5772" y="208"/>
                    </a:lnTo>
                    <a:lnTo>
                      <a:pt x="5773" y="208"/>
                    </a:lnTo>
                    <a:lnTo>
                      <a:pt x="5775" y="211"/>
                    </a:lnTo>
                    <a:lnTo>
                      <a:pt x="5775" y="211"/>
                    </a:lnTo>
                    <a:lnTo>
                      <a:pt x="5777" y="205"/>
                    </a:lnTo>
                    <a:lnTo>
                      <a:pt x="5778" y="213"/>
                    </a:lnTo>
                    <a:lnTo>
                      <a:pt x="5778" y="215"/>
                    </a:lnTo>
                    <a:lnTo>
                      <a:pt x="5782" y="228"/>
                    </a:lnTo>
                    <a:lnTo>
                      <a:pt x="5782" y="220"/>
                    </a:lnTo>
                    <a:lnTo>
                      <a:pt x="5783" y="218"/>
                    </a:lnTo>
                    <a:lnTo>
                      <a:pt x="5785" y="223"/>
                    </a:lnTo>
                    <a:lnTo>
                      <a:pt x="5785" y="223"/>
                    </a:lnTo>
                    <a:lnTo>
                      <a:pt x="5787" y="213"/>
                    </a:lnTo>
                    <a:lnTo>
                      <a:pt x="5788" y="201"/>
                    </a:lnTo>
                    <a:lnTo>
                      <a:pt x="5788" y="198"/>
                    </a:lnTo>
                    <a:lnTo>
                      <a:pt x="5792" y="215"/>
                    </a:lnTo>
                    <a:lnTo>
                      <a:pt x="5792" y="205"/>
                    </a:lnTo>
                    <a:lnTo>
                      <a:pt x="5793" y="191"/>
                    </a:lnTo>
                    <a:lnTo>
                      <a:pt x="5795" y="191"/>
                    </a:lnTo>
                    <a:lnTo>
                      <a:pt x="5795" y="190"/>
                    </a:lnTo>
                    <a:lnTo>
                      <a:pt x="5797" y="196"/>
                    </a:lnTo>
                    <a:lnTo>
                      <a:pt x="5798" y="191"/>
                    </a:lnTo>
                    <a:lnTo>
                      <a:pt x="5798" y="198"/>
                    </a:lnTo>
                    <a:lnTo>
                      <a:pt x="5800" y="191"/>
                    </a:lnTo>
                    <a:lnTo>
                      <a:pt x="5802" y="190"/>
                    </a:lnTo>
                    <a:lnTo>
                      <a:pt x="5803" y="186"/>
                    </a:lnTo>
                    <a:lnTo>
                      <a:pt x="5805" y="182"/>
                    </a:lnTo>
                    <a:lnTo>
                      <a:pt x="5805" y="190"/>
                    </a:lnTo>
                    <a:lnTo>
                      <a:pt x="5807" y="190"/>
                    </a:lnTo>
                    <a:lnTo>
                      <a:pt x="5808" y="200"/>
                    </a:lnTo>
                    <a:lnTo>
                      <a:pt x="5808" y="206"/>
                    </a:lnTo>
                    <a:lnTo>
                      <a:pt x="5810" y="188"/>
                    </a:lnTo>
                    <a:lnTo>
                      <a:pt x="5812" y="191"/>
                    </a:lnTo>
                    <a:lnTo>
                      <a:pt x="5812" y="186"/>
                    </a:lnTo>
                    <a:lnTo>
                      <a:pt x="5815" y="188"/>
                    </a:lnTo>
                    <a:lnTo>
                      <a:pt x="5815" y="190"/>
                    </a:lnTo>
                    <a:lnTo>
                      <a:pt x="5817" y="195"/>
                    </a:lnTo>
                    <a:lnTo>
                      <a:pt x="5818" y="190"/>
                    </a:lnTo>
                    <a:lnTo>
                      <a:pt x="5818" y="186"/>
                    </a:lnTo>
                    <a:lnTo>
                      <a:pt x="5820" y="177"/>
                    </a:lnTo>
                    <a:lnTo>
                      <a:pt x="5822" y="173"/>
                    </a:lnTo>
                    <a:lnTo>
                      <a:pt x="5822" y="173"/>
                    </a:lnTo>
                    <a:lnTo>
                      <a:pt x="5823" y="186"/>
                    </a:lnTo>
                    <a:lnTo>
                      <a:pt x="5825" y="183"/>
                    </a:lnTo>
                    <a:lnTo>
                      <a:pt x="5825" y="173"/>
                    </a:lnTo>
                    <a:lnTo>
                      <a:pt x="5828" y="185"/>
                    </a:lnTo>
                    <a:lnTo>
                      <a:pt x="5828" y="168"/>
                    </a:lnTo>
                    <a:lnTo>
                      <a:pt x="5830" y="177"/>
                    </a:lnTo>
                    <a:lnTo>
                      <a:pt x="5832" y="172"/>
                    </a:lnTo>
                    <a:lnTo>
                      <a:pt x="5832" y="167"/>
                    </a:lnTo>
                    <a:lnTo>
                      <a:pt x="5833" y="177"/>
                    </a:lnTo>
                    <a:lnTo>
                      <a:pt x="5835" y="168"/>
                    </a:lnTo>
                    <a:lnTo>
                      <a:pt x="5835" y="168"/>
                    </a:lnTo>
                    <a:lnTo>
                      <a:pt x="5837" y="167"/>
                    </a:lnTo>
                    <a:lnTo>
                      <a:pt x="5838" y="157"/>
                    </a:lnTo>
                    <a:lnTo>
                      <a:pt x="5838" y="160"/>
                    </a:lnTo>
                    <a:lnTo>
                      <a:pt x="5840" y="162"/>
                    </a:lnTo>
                    <a:lnTo>
                      <a:pt x="5842" y="170"/>
                    </a:lnTo>
                    <a:lnTo>
                      <a:pt x="5843" y="167"/>
                    </a:lnTo>
                    <a:lnTo>
                      <a:pt x="5845" y="172"/>
                    </a:lnTo>
                    <a:lnTo>
                      <a:pt x="5845" y="168"/>
                    </a:lnTo>
                    <a:lnTo>
                      <a:pt x="5847" y="175"/>
                    </a:lnTo>
                    <a:lnTo>
                      <a:pt x="5848" y="170"/>
                    </a:lnTo>
                    <a:lnTo>
                      <a:pt x="5848" y="158"/>
                    </a:lnTo>
                    <a:lnTo>
                      <a:pt x="5850" y="157"/>
                    </a:lnTo>
                    <a:lnTo>
                      <a:pt x="5852" y="175"/>
                    </a:lnTo>
                    <a:lnTo>
                      <a:pt x="5852" y="162"/>
                    </a:lnTo>
                    <a:lnTo>
                      <a:pt x="5853" y="157"/>
                    </a:lnTo>
                    <a:lnTo>
                      <a:pt x="5855" y="160"/>
                    </a:lnTo>
                    <a:lnTo>
                      <a:pt x="5855" y="155"/>
                    </a:lnTo>
                    <a:lnTo>
                      <a:pt x="5857" y="155"/>
                    </a:lnTo>
                    <a:lnTo>
                      <a:pt x="5858" y="157"/>
                    </a:lnTo>
                    <a:lnTo>
                      <a:pt x="5860" y="170"/>
                    </a:lnTo>
                    <a:lnTo>
                      <a:pt x="5862" y="165"/>
                    </a:lnTo>
                    <a:lnTo>
                      <a:pt x="5862" y="158"/>
                    </a:lnTo>
                    <a:lnTo>
                      <a:pt x="5863" y="162"/>
                    </a:lnTo>
                    <a:lnTo>
                      <a:pt x="5865" y="157"/>
                    </a:lnTo>
                    <a:lnTo>
                      <a:pt x="5865" y="160"/>
                    </a:lnTo>
                    <a:lnTo>
                      <a:pt x="5867" y="153"/>
                    </a:lnTo>
                    <a:lnTo>
                      <a:pt x="5868" y="153"/>
                    </a:lnTo>
                    <a:lnTo>
                      <a:pt x="5868" y="152"/>
                    </a:lnTo>
                    <a:lnTo>
                      <a:pt x="5870" y="173"/>
                    </a:lnTo>
                    <a:lnTo>
                      <a:pt x="5872" y="168"/>
                    </a:lnTo>
                    <a:lnTo>
                      <a:pt x="5872" y="168"/>
                    </a:lnTo>
                    <a:lnTo>
                      <a:pt x="5873" y="168"/>
                    </a:lnTo>
                    <a:lnTo>
                      <a:pt x="5875" y="175"/>
                    </a:lnTo>
                    <a:lnTo>
                      <a:pt x="5875" y="167"/>
                    </a:lnTo>
                    <a:lnTo>
                      <a:pt x="5877" y="158"/>
                    </a:lnTo>
                    <a:lnTo>
                      <a:pt x="5878" y="158"/>
                    </a:lnTo>
                    <a:lnTo>
                      <a:pt x="5878" y="157"/>
                    </a:lnTo>
                    <a:lnTo>
                      <a:pt x="5882" y="157"/>
                    </a:lnTo>
                    <a:lnTo>
                      <a:pt x="5882" y="158"/>
                    </a:lnTo>
                    <a:lnTo>
                      <a:pt x="5883" y="167"/>
                    </a:lnTo>
                    <a:lnTo>
                      <a:pt x="5885" y="170"/>
                    </a:lnTo>
                    <a:lnTo>
                      <a:pt x="5885" y="153"/>
                    </a:lnTo>
                    <a:lnTo>
                      <a:pt x="5887" y="152"/>
                    </a:lnTo>
                    <a:lnTo>
                      <a:pt x="5888" y="150"/>
                    </a:lnTo>
                    <a:lnTo>
                      <a:pt x="5888" y="148"/>
                    </a:lnTo>
                    <a:lnTo>
                      <a:pt x="5890" y="147"/>
                    </a:lnTo>
                    <a:lnTo>
                      <a:pt x="5892" y="140"/>
                    </a:lnTo>
                    <a:lnTo>
                      <a:pt x="5892" y="138"/>
                    </a:lnTo>
                    <a:lnTo>
                      <a:pt x="5893" y="143"/>
                    </a:lnTo>
                    <a:lnTo>
                      <a:pt x="5895" y="150"/>
                    </a:lnTo>
                    <a:lnTo>
                      <a:pt x="5895" y="143"/>
                    </a:lnTo>
                    <a:lnTo>
                      <a:pt x="5897" y="147"/>
                    </a:lnTo>
                    <a:lnTo>
                      <a:pt x="5898" y="137"/>
                    </a:lnTo>
                    <a:lnTo>
                      <a:pt x="5898" y="147"/>
                    </a:lnTo>
                    <a:lnTo>
                      <a:pt x="5900" y="145"/>
                    </a:lnTo>
                    <a:lnTo>
                      <a:pt x="5902" y="147"/>
                    </a:lnTo>
                    <a:lnTo>
                      <a:pt x="5902" y="140"/>
                    </a:lnTo>
                    <a:lnTo>
                      <a:pt x="5903" y="128"/>
                    </a:lnTo>
                    <a:lnTo>
                      <a:pt x="5905" y="137"/>
                    </a:lnTo>
                    <a:lnTo>
                      <a:pt x="5905" y="138"/>
                    </a:lnTo>
                    <a:lnTo>
                      <a:pt x="5907" y="135"/>
                    </a:lnTo>
                    <a:lnTo>
                      <a:pt x="5908" y="137"/>
                    </a:lnTo>
                    <a:lnTo>
                      <a:pt x="5908" y="142"/>
                    </a:lnTo>
                    <a:lnTo>
                      <a:pt x="5910" y="122"/>
                    </a:lnTo>
                    <a:lnTo>
                      <a:pt x="5912" y="123"/>
                    </a:lnTo>
                    <a:lnTo>
                      <a:pt x="5913" y="125"/>
                    </a:lnTo>
                    <a:lnTo>
                      <a:pt x="5915" y="125"/>
                    </a:lnTo>
                    <a:lnTo>
                      <a:pt x="5915" y="138"/>
                    </a:lnTo>
                    <a:lnTo>
                      <a:pt x="5917" y="127"/>
                    </a:lnTo>
                    <a:lnTo>
                      <a:pt x="5918" y="125"/>
                    </a:lnTo>
                    <a:lnTo>
                      <a:pt x="5918" y="135"/>
                    </a:lnTo>
                    <a:lnTo>
                      <a:pt x="5920" y="142"/>
                    </a:lnTo>
                    <a:lnTo>
                      <a:pt x="5922" y="128"/>
                    </a:lnTo>
                    <a:lnTo>
                      <a:pt x="5922" y="122"/>
                    </a:lnTo>
                    <a:lnTo>
                      <a:pt x="5923" y="113"/>
                    </a:lnTo>
                    <a:lnTo>
                      <a:pt x="5925" y="113"/>
                    </a:lnTo>
                    <a:lnTo>
                      <a:pt x="5925" y="128"/>
                    </a:lnTo>
                    <a:lnTo>
                      <a:pt x="5927" y="123"/>
                    </a:lnTo>
                    <a:lnTo>
                      <a:pt x="5928" y="118"/>
                    </a:lnTo>
                    <a:lnTo>
                      <a:pt x="5928" y="118"/>
                    </a:lnTo>
                    <a:lnTo>
                      <a:pt x="5930" y="125"/>
                    </a:lnTo>
                    <a:lnTo>
                      <a:pt x="5932" y="118"/>
                    </a:lnTo>
                    <a:lnTo>
                      <a:pt x="5932" y="120"/>
                    </a:lnTo>
                    <a:lnTo>
                      <a:pt x="5933" y="128"/>
                    </a:lnTo>
                    <a:lnTo>
                      <a:pt x="5935" y="115"/>
                    </a:lnTo>
                    <a:lnTo>
                      <a:pt x="5935" y="113"/>
                    </a:lnTo>
                    <a:lnTo>
                      <a:pt x="5936" y="102"/>
                    </a:lnTo>
                    <a:lnTo>
                      <a:pt x="5938" y="103"/>
                    </a:lnTo>
                    <a:lnTo>
                      <a:pt x="5938" y="105"/>
                    </a:lnTo>
                    <a:lnTo>
                      <a:pt x="5940" y="100"/>
                    </a:lnTo>
                    <a:lnTo>
                      <a:pt x="5941" y="93"/>
                    </a:lnTo>
                    <a:lnTo>
                      <a:pt x="5941" y="98"/>
                    </a:lnTo>
                    <a:lnTo>
                      <a:pt x="5943" y="108"/>
                    </a:lnTo>
                    <a:lnTo>
                      <a:pt x="5945" y="107"/>
                    </a:lnTo>
                    <a:lnTo>
                      <a:pt x="5945" y="97"/>
                    </a:lnTo>
                    <a:lnTo>
                      <a:pt x="5946" y="95"/>
                    </a:lnTo>
                    <a:lnTo>
                      <a:pt x="5948" y="88"/>
                    </a:lnTo>
                    <a:lnTo>
                      <a:pt x="5948" y="108"/>
                    </a:lnTo>
                    <a:lnTo>
                      <a:pt x="5950" y="102"/>
                    </a:lnTo>
                    <a:lnTo>
                      <a:pt x="5951" y="112"/>
                    </a:lnTo>
                    <a:lnTo>
                      <a:pt x="5951" y="105"/>
                    </a:lnTo>
                    <a:lnTo>
                      <a:pt x="5953" y="98"/>
                    </a:lnTo>
                    <a:lnTo>
                      <a:pt x="5955" y="102"/>
                    </a:lnTo>
                    <a:lnTo>
                      <a:pt x="5955" y="95"/>
                    </a:lnTo>
                    <a:lnTo>
                      <a:pt x="5956" y="95"/>
                    </a:lnTo>
                    <a:lnTo>
                      <a:pt x="5958" y="95"/>
                    </a:lnTo>
                    <a:lnTo>
                      <a:pt x="5958" y="88"/>
                    </a:lnTo>
                    <a:lnTo>
                      <a:pt x="5960" y="85"/>
                    </a:lnTo>
                    <a:lnTo>
                      <a:pt x="5961" y="95"/>
                    </a:lnTo>
                    <a:lnTo>
                      <a:pt x="5961" y="90"/>
                    </a:lnTo>
                    <a:lnTo>
                      <a:pt x="5963" y="93"/>
                    </a:lnTo>
                    <a:lnTo>
                      <a:pt x="5965" y="110"/>
                    </a:lnTo>
                    <a:lnTo>
                      <a:pt x="5965" y="83"/>
                    </a:lnTo>
                    <a:lnTo>
                      <a:pt x="5966" y="88"/>
                    </a:lnTo>
                    <a:lnTo>
                      <a:pt x="5968" y="83"/>
                    </a:lnTo>
                    <a:lnTo>
                      <a:pt x="5968" y="87"/>
                    </a:lnTo>
                    <a:lnTo>
                      <a:pt x="5970" y="87"/>
                    </a:lnTo>
                    <a:lnTo>
                      <a:pt x="5971" y="93"/>
                    </a:lnTo>
                    <a:lnTo>
                      <a:pt x="5971" y="88"/>
                    </a:lnTo>
                    <a:lnTo>
                      <a:pt x="5973" y="92"/>
                    </a:lnTo>
                    <a:lnTo>
                      <a:pt x="5975" y="83"/>
                    </a:lnTo>
                    <a:lnTo>
                      <a:pt x="5975" y="88"/>
                    </a:lnTo>
                    <a:lnTo>
                      <a:pt x="5976" y="87"/>
                    </a:lnTo>
                    <a:lnTo>
                      <a:pt x="5978" y="78"/>
                    </a:lnTo>
                    <a:lnTo>
                      <a:pt x="5978" y="97"/>
                    </a:lnTo>
                    <a:lnTo>
                      <a:pt x="5980" y="88"/>
                    </a:lnTo>
                    <a:lnTo>
                      <a:pt x="5981" y="92"/>
                    </a:lnTo>
                    <a:lnTo>
                      <a:pt x="5981" y="92"/>
                    </a:lnTo>
                    <a:lnTo>
                      <a:pt x="5981" y="80"/>
                    </a:lnTo>
                    <a:lnTo>
                      <a:pt x="5983" y="70"/>
                    </a:lnTo>
                    <a:lnTo>
                      <a:pt x="5985" y="68"/>
                    </a:lnTo>
                    <a:lnTo>
                      <a:pt x="5985" y="72"/>
                    </a:lnTo>
                    <a:lnTo>
                      <a:pt x="5986" y="67"/>
                    </a:lnTo>
                    <a:lnTo>
                      <a:pt x="5988" y="68"/>
                    </a:lnTo>
                    <a:lnTo>
                      <a:pt x="5988" y="60"/>
                    </a:lnTo>
                    <a:lnTo>
                      <a:pt x="5990" y="70"/>
                    </a:lnTo>
                    <a:lnTo>
                      <a:pt x="5991" y="62"/>
                    </a:lnTo>
                    <a:lnTo>
                      <a:pt x="5991" y="78"/>
                    </a:lnTo>
                    <a:lnTo>
                      <a:pt x="5993" y="72"/>
                    </a:lnTo>
                    <a:lnTo>
                      <a:pt x="5995" y="63"/>
                    </a:lnTo>
                    <a:lnTo>
                      <a:pt x="5995" y="58"/>
                    </a:lnTo>
                    <a:lnTo>
                      <a:pt x="5996" y="55"/>
                    </a:lnTo>
                    <a:lnTo>
                      <a:pt x="5998" y="60"/>
                    </a:lnTo>
                    <a:lnTo>
                      <a:pt x="5998" y="73"/>
                    </a:lnTo>
                    <a:lnTo>
                      <a:pt x="6000" y="58"/>
                    </a:lnTo>
                    <a:lnTo>
                      <a:pt x="6001" y="55"/>
                    </a:lnTo>
                    <a:lnTo>
                      <a:pt x="6001" y="50"/>
                    </a:lnTo>
                    <a:lnTo>
                      <a:pt x="6003" y="58"/>
                    </a:lnTo>
                    <a:lnTo>
                      <a:pt x="6005" y="62"/>
                    </a:lnTo>
                    <a:lnTo>
                      <a:pt x="6005" y="57"/>
                    </a:lnTo>
                    <a:lnTo>
                      <a:pt x="6006" y="55"/>
                    </a:lnTo>
                    <a:lnTo>
                      <a:pt x="6008" y="42"/>
                    </a:lnTo>
                    <a:lnTo>
                      <a:pt x="6008" y="52"/>
                    </a:lnTo>
                    <a:lnTo>
                      <a:pt x="6010" y="65"/>
                    </a:lnTo>
                    <a:lnTo>
                      <a:pt x="6011" y="55"/>
                    </a:lnTo>
                    <a:lnTo>
                      <a:pt x="6011" y="47"/>
                    </a:lnTo>
                    <a:lnTo>
                      <a:pt x="6013" y="45"/>
                    </a:lnTo>
                    <a:lnTo>
                      <a:pt x="6013" y="42"/>
                    </a:lnTo>
                    <a:lnTo>
                      <a:pt x="6015" y="50"/>
                    </a:lnTo>
                    <a:lnTo>
                      <a:pt x="6015" y="55"/>
                    </a:lnTo>
                    <a:lnTo>
                      <a:pt x="6016" y="55"/>
                    </a:lnTo>
                    <a:lnTo>
                      <a:pt x="6018" y="55"/>
                    </a:lnTo>
                    <a:lnTo>
                      <a:pt x="6018" y="50"/>
                    </a:lnTo>
                    <a:lnTo>
                      <a:pt x="6020" y="50"/>
                    </a:lnTo>
                    <a:lnTo>
                      <a:pt x="6021" y="53"/>
                    </a:lnTo>
                    <a:lnTo>
                      <a:pt x="6021" y="52"/>
                    </a:lnTo>
                    <a:lnTo>
                      <a:pt x="6023" y="43"/>
                    </a:lnTo>
                    <a:lnTo>
                      <a:pt x="6025" y="38"/>
                    </a:lnTo>
                    <a:lnTo>
                      <a:pt x="6025" y="30"/>
                    </a:lnTo>
                    <a:lnTo>
                      <a:pt x="6026" y="37"/>
                    </a:lnTo>
                    <a:lnTo>
                      <a:pt x="6028" y="37"/>
                    </a:lnTo>
                    <a:lnTo>
                      <a:pt x="6028" y="38"/>
                    </a:lnTo>
                    <a:lnTo>
                      <a:pt x="6030" y="35"/>
                    </a:lnTo>
                    <a:lnTo>
                      <a:pt x="6031" y="43"/>
                    </a:lnTo>
                    <a:lnTo>
                      <a:pt x="6031" y="30"/>
                    </a:lnTo>
                    <a:lnTo>
                      <a:pt x="6033" y="42"/>
                    </a:lnTo>
                    <a:lnTo>
                      <a:pt x="6035" y="35"/>
                    </a:lnTo>
                    <a:lnTo>
                      <a:pt x="6035" y="40"/>
                    </a:lnTo>
                    <a:lnTo>
                      <a:pt x="6035" y="35"/>
                    </a:lnTo>
                    <a:lnTo>
                      <a:pt x="6036" y="40"/>
                    </a:lnTo>
                    <a:lnTo>
                      <a:pt x="6038" y="32"/>
                    </a:lnTo>
                    <a:lnTo>
                      <a:pt x="6038" y="22"/>
                    </a:lnTo>
                    <a:lnTo>
                      <a:pt x="6040" y="22"/>
                    </a:lnTo>
                    <a:lnTo>
                      <a:pt x="6041" y="20"/>
                    </a:lnTo>
                    <a:lnTo>
                      <a:pt x="6041" y="18"/>
                    </a:lnTo>
                    <a:lnTo>
                      <a:pt x="6043" y="13"/>
                    </a:lnTo>
                    <a:lnTo>
                      <a:pt x="6045" y="15"/>
                    </a:lnTo>
                    <a:lnTo>
                      <a:pt x="6045" y="12"/>
                    </a:lnTo>
                    <a:lnTo>
                      <a:pt x="6046" y="13"/>
                    </a:lnTo>
                    <a:lnTo>
                      <a:pt x="6048" y="15"/>
                    </a:lnTo>
                    <a:lnTo>
                      <a:pt x="6048" y="8"/>
                    </a:lnTo>
                    <a:lnTo>
                      <a:pt x="6050" y="10"/>
                    </a:lnTo>
                    <a:lnTo>
                      <a:pt x="6050" y="12"/>
                    </a:lnTo>
                    <a:lnTo>
                      <a:pt x="6051" y="12"/>
                    </a:lnTo>
                    <a:lnTo>
                      <a:pt x="6051" y="7"/>
                    </a:lnTo>
                    <a:lnTo>
                      <a:pt x="6053" y="15"/>
                    </a:lnTo>
                    <a:lnTo>
                      <a:pt x="6055" y="3"/>
                    </a:lnTo>
                    <a:lnTo>
                      <a:pt x="6055" y="3"/>
                    </a:lnTo>
                    <a:lnTo>
                      <a:pt x="6056" y="0"/>
                    </a:lnTo>
                    <a:lnTo>
                      <a:pt x="6056" y="2"/>
                    </a:lnTo>
                    <a:lnTo>
                      <a:pt x="6056" y="3"/>
                    </a:lnTo>
                    <a:lnTo>
                      <a:pt x="6056" y="5"/>
                    </a:lnTo>
                    <a:lnTo>
                      <a:pt x="6056" y="7"/>
                    </a:lnTo>
                    <a:lnTo>
                      <a:pt x="6056" y="8"/>
                    </a:lnTo>
                    <a:lnTo>
                      <a:pt x="6056" y="8"/>
                    </a:lnTo>
                    <a:lnTo>
                      <a:pt x="6056" y="10"/>
                    </a:lnTo>
                    <a:lnTo>
                      <a:pt x="6056" y="10"/>
                    </a:lnTo>
                    <a:lnTo>
                      <a:pt x="6056" y="8"/>
                    </a:lnTo>
                    <a:lnTo>
                      <a:pt x="6056" y="8"/>
                    </a:lnTo>
                    <a:lnTo>
                      <a:pt x="6056" y="8"/>
                    </a:lnTo>
                    <a:lnTo>
                      <a:pt x="6056" y="8"/>
                    </a:lnTo>
                    <a:lnTo>
                      <a:pt x="6056" y="8"/>
                    </a:lnTo>
                    <a:lnTo>
                      <a:pt x="6056" y="8"/>
                    </a:lnTo>
                    <a:lnTo>
                      <a:pt x="6056" y="8"/>
                    </a:lnTo>
                    <a:lnTo>
                      <a:pt x="6056" y="8"/>
                    </a:lnTo>
                    <a:lnTo>
                      <a:pt x="6056" y="10"/>
                    </a:lnTo>
                    <a:lnTo>
                      <a:pt x="6056" y="13"/>
                    </a:lnTo>
                    <a:lnTo>
                      <a:pt x="6056" y="15"/>
                    </a:lnTo>
                  </a:path>
                </a:pathLst>
              </a:custGeom>
              <a:noFill/>
              <a:ln w="1079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Freeform 661"/>
              <p:cNvSpPr>
                <a:spLocks/>
              </p:cNvSpPr>
              <p:nvPr/>
            </p:nvSpPr>
            <p:spPr bwMode="auto">
              <a:xfrm>
                <a:off x="1647" y="3483"/>
                <a:ext cx="66" cy="66"/>
              </a:xfrm>
              <a:custGeom>
                <a:avLst/>
                <a:gdLst>
                  <a:gd name="T0" fmla="*/ 125 w 333"/>
                  <a:gd name="T1" fmla="*/ 333 h 333"/>
                  <a:gd name="T2" fmla="*/ 208 w 333"/>
                  <a:gd name="T3" fmla="*/ 333 h 333"/>
                  <a:gd name="T4" fmla="*/ 208 w 333"/>
                  <a:gd name="T5" fmla="*/ 208 h 333"/>
                  <a:gd name="T6" fmla="*/ 333 w 333"/>
                  <a:gd name="T7" fmla="*/ 208 h 333"/>
                  <a:gd name="T8" fmla="*/ 333 w 333"/>
                  <a:gd name="T9" fmla="*/ 125 h 333"/>
                  <a:gd name="T10" fmla="*/ 208 w 333"/>
                  <a:gd name="T11" fmla="*/ 125 h 333"/>
                  <a:gd name="T12" fmla="*/ 208 w 333"/>
                  <a:gd name="T13" fmla="*/ 0 h 333"/>
                  <a:gd name="T14" fmla="*/ 125 w 333"/>
                  <a:gd name="T15" fmla="*/ 0 h 333"/>
                  <a:gd name="T16" fmla="*/ 125 w 333"/>
                  <a:gd name="T17" fmla="*/ 125 h 333"/>
                  <a:gd name="T18" fmla="*/ 0 w 333"/>
                  <a:gd name="T19" fmla="*/ 125 h 333"/>
                  <a:gd name="T20" fmla="*/ 0 w 333"/>
                  <a:gd name="T21" fmla="*/ 208 h 333"/>
                  <a:gd name="T22" fmla="*/ 125 w 333"/>
                  <a:gd name="T23" fmla="*/ 208 h 333"/>
                  <a:gd name="T24" fmla="*/ 125 w 333"/>
                  <a:gd name="T25" fmla="*/ 333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3" h="333">
                    <a:moveTo>
                      <a:pt x="125" y="333"/>
                    </a:moveTo>
                    <a:lnTo>
                      <a:pt x="208" y="333"/>
                    </a:lnTo>
                    <a:lnTo>
                      <a:pt x="208" y="208"/>
                    </a:lnTo>
                    <a:lnTo>
                      <a:pt x="333" y="208"/>
                    </a:lnTo>
                    <a:lnTo>
                      <a:pt x="333" y="125"/>
                    </a:lnTo>
                    <a:lnTo>
                      <a:pt x="208" y="125"/>
                    </a:lnTo>
                    <a:lnTo>
                      <a:pt x="208" y="0"/>
                    </a:lnTo>
                    <a:lnTo>
                      <a:pt x="125" y="0"/>
                    </a:lnTo>
                    <a:lnTo>
                      <a:pt x="125" y="125"/>
                    </a:lnTo>
                    <a:lnTo>
                      <a:pt x="0" y="125"/>
                    </a:lnTo>
                    <a:lnTo>
                      <a:pt x="0" y="208"/>
                    </a:lnTo>
                    <a:lnTo>
                      <a:pt x="125" y="208"/>
                    </a:lnTo>
                    <a:lnTo>
                      <a:pt x="125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Freeform 662"/>
              <p:cNvSpPr>
                <a:spLocks/>
              </p:cNvSpPr>
              <p:nvPr/>
            </p:nvSpPr>
            <p:spPr bwMode="auto">
              <a:xfrm>
                <a:off x="2220" y="3171"/>
                <a:ext cx="67" cy="66"/>
              </a:xfrm>
              <a:custGeom>
                <a:avLst/>
                <a:gdLst>
                  <a:gd name="T0" fmla="*/ 125 w 333"/>
                  <a:gd name="T1" fmla="*/ 333 h 333"/>
                  <a:gd name="T2" fmla="*/ 208 w 333"/>
                  <a:gd name="T3" fmla="*/ 333 h 333"/>
                  <a:gd name="T4" fmla="*/ 208 w 333"/>
                  <a:gd name="T5" fmla="*/ 208 h 333"/>
                  <a:gd name="T6" fmla="*/ 333 w 333"/>
                  <a:gd name="T7" fmla="*/ 208 h 333"/>
                  <a:gd name="T8" fmla="*/ 333 w 333"/>
                  <a:gd name="T9" fmla="*/ 125 h 333"/>
                  <a:gd name="T10" fmla="*/ 208 w 333"/>
                  <a:gd name="T11" fmla="*/ 125 h 333"/>
                  <a:gd name="T12" fmla="*/ 208 w 333"/>
                  <a:gd name="T13" fmla="*/ 0 h 333"/>
                  <a:gd name="T14" fmla="*/ 125 w 333"/>
                  <a:gd name="T15" fmla="*/ 0 h 333"/>
                  <a:gd name="T16" fmla="*/ 125 w 333"/>
                  <a:gd name="T17" fmla="*/ 125 h 333"/>
                  <a:gd name="T18" fmla="*/ 0 w 333"/>
                  <a:gd name="T19" fmla="*/ 125 h 333"/>
                  <a:gd name="T20" fmla="*/ 0 w 333"/>
                  <a:gd name="T21" fmla="*/ 208 h 333"/>
                  <a:gd name="T22" fmla="*/ 125 w 333"/>
                  <a:gd name="T23" fmla="*/ 208 h 333"/>
                  <a:gd name="T24" fmla="*/ 125 w 333"/>
                  <a:gd name="T25" fmla="*/ 333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3" h="333">
                    <a:moveTo>
                      <a:pt x="125" y="333"/>
                    </a:moveTo>
                    <a:lnTo>
                      <a:pt x="208" y="333"/>
                    </a:lnTo>
                    <a:lnTo>
                      <a:pt x="208" y="208"/>
                    </a:lnTo>
                    <a:lnTo>
                      <a:pt x="333" y="208"/>
                    </a:lnTo>
                    <a:lnTo>
                      <a:pt x="333" y="125"/>
                    </a:lnTo>
                    <a:lnTo>
                      <a:pt x="208" y="125"/>
                    </a:lnTo>
                    <a:lnTo>
                      <a:pt x="208" y="0"/>
                    </a:lnTo>
                    <a:lnTo>
                      <a:pt x="125" y="0"/>
                    </a:lnTo>
                    <a:lnTo>
                      <a:pt x="125" y="125"/>
                    </a:lnTo>
                    <a:lnTo>
                      <a:pt x="0" y="125"/>
                    </a:lnTo>
                    <a:lnTo>
                      <a:pt x="0" y="208"/>
                    </a:lnTo>
                    <a:lnTo>
                      <a:pt x="125" y="208"/>
                    </a:lnTo>
                    <a:lnTo>
                      <a:pt x="125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Freeform 663"/>
              <p:cNvSpPr>
                <a:spLocks/>
              </p:cNvSpPr>
              <p:nvPr/>
            </p:nvSpPr>
            <p:spPr bwMode="auto">
              <a:xfrm>
                <a:off x="2532" y="2996"/>
                <a:ext cx="66" cy="66"/>
              </a:xfrm>
              <a:custGeom>
                <a:avLst/>
                <a:gdLst>
                  <a:gd name="T0" fmla="*/ 125 w 333"/>
                  <a:gd name="T1" fmla="*/ 333 h 333"/>
                  <a:gd name="T2" fmla="*/ 208 w 333"/>
                  <a:gd name="T3" fmla="*/ 333 h 333"/>
                  <a:gd name="T4" fmla="*/ 208 w 333"/>
                  <a:gd name="T5" fmla="*/ 208 h 333"/>
                  <a:gd name="T6" fmla="*/ 333 w 333"/>
                  <a:gd name="T7" fmla="*/ 208 h 333"/>
                  <a:gd name="T8" fmla="*/ 333 w 333"/>
                  <a:gd name="T9" fmla="*/ 125 h 333"/>
                  <a:gd name="T10" fmla="*/ 208 w 333"/>
                  <a:gd name="T11" fmla="*/ 125 h 333"/>
                  <a:gd name="T12" fmla="*/ 208 w 333"/>
                  <a:gd name="T13" fmla="*/ 0 h 333"/>
                  <a:gd name="T14" fmla="*/ 125 w 333"/>
                  <a:gd name="T15" fmla="*/ 0 h 333"/>
                  <a:gd name="T16" fmla="*/ 125 w 333"/>
                  <a:gd name="T17" fmla="*/ 125 h 333"/>
                  <a:gd name="T18" fmla="*/ 0 w 333"/>
                  <a:gd name="T19" fmla="*/ 125 h 333"/>
                  <a:gd name="T20" fmla="*/ 0 w 333"/>
                  <a:gd name="T21" fmla="*/ 208 h 333"/>
                  <a:gd name="T22" fmla="*/ 125 w 333"/>
                  <a:gd name="T23" fmla="*/ 208 h 333"/>
                  <a:gd name="T24" fmla="*/ 125 w 333"/>
                  <a:gd name="T25" fmla="*/ 333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3" h="333">
                    <a:moveTo>
                      <a:pt x="125" y="333"/>
                    </a:moveTo>
                    <a:lnTo>
                      <a:pt x="208" y="333"/>
                    </a:lnTo>
                    <a:lnTo>
                      <a:pt x="208" y="208"/>
                    </a:lnTo>
                    <a:lnTo>
                      <a:pt x="333" y="208"/>
                    </a:lnTo>
                    <a:lnTo>
                      <a:pt x="333" y="125"/>
                    </a:lnTo>
                    <a:lnTo>
                      <a:pt x="208" y="125"/>
                    </a:lnTo>
                    <a:lnTo>
                      <a:pt x="208" y="0"/>
                    </a:lnTo>
                    <a:lnTo>
                      <a:pt x="125" y="0"/>
                    </a:lnTo>
                    <a:lnTo>
                      <a:pt x="125" y="125"/>
                    </a:lnTo>
                    <a:lnTo>
                      <a:pt x="0" y="125"/>
                    </a:lnTo>
                    <a:lnTo>
                      <a:pt x="0" y="208"/>
                    </a:lnTo>
                    <a:lnTo>
                      <a:pt x="125" y="208"/>
                    </a:lnTo>
                    <a:lnTo>
                      <a:pt x="125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Freeform 664"/>
              <p:cNvSpPr>
                <a:spLocks/>
              </p:cNvSpPr>
              <p:nvPr/>
            </p:nvSpPr>
            <p:spPr bwMode="auto">
              <a:xfrm>
                <a:off x="2678" y="2892"/>
                <a:ext cx="67" cy="66"/>
              </a:xfrm>
              <a:custGeom>
                <a:avLst/>
                <a:gdLst>
                  <a:gd name="T0" fmla="*/ 125 w 333"/>
                  <a:gd name="T1" fmla="*/ 333 h 333"/>
                  <a:gd name="T2" fmla="*/ 209 w 333"/>
                  <a:gd name="T3" fmla="*/ 333 h 333"/>
                  <a:gd name="T4" fmla="*/ 209 w 333"/>
                  <a:gd name="T5" fmla="*/ 208 h 333"/>
                  <a:gd name="T6" fmla="*/ 333 w 333"/>
                  <a:gd name="T7" fmla="*/ 208 h 333"/>
                  <a:gd name="T8" fmla="*/ 333 w 333"/>
                  <a:gd name="T9" fmla="*/ 125 h 333"/>
                  <a:gd name="T10" fmla="*/ 209 w 333"/>
                  <a:gd name="T11" fmla="*/ 125 h 333"/>
                  <a:gd name="T12" fmla="*/ 209 w 333"/>
                  <a:gd name="T13" fmla="*/ 0 h 333"/>
                  <a:gd name="T14" fmla="*/ 125 w 333"/>
                  <a:gd name="T15" fmla="*/ 0 h 333"/>
                  <a:gd name="T16" fmla="*/ 125 w 333"/>
                  <a:gd name="T17" fmla="*/ 125 h 333"/>
                  <a:gd name="T18" fmla="*/ 0 w 333"/>
                  <a:gd name="T19" fmla="*/ 125 h 333"/>
                  <a:gd name="T20" fmla="*/ 0 w 333"/>
                  <a:gd name="T21" fmla="*/ 208 h 333"/>
                  <a:gd name="T22" fmla="*/ 125 w 333"/>
                  <a:gd name="T23" fmla="*/ 208 h 333"/>
                  <a:gd name="T24" fmla="*/ 125 w 333"/>
                  <a:gd name="T25" fmla="*/ 333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3" h="333">
                    <a:moveTo>
                      <a:pt x="125" y="333"/>
                    </a:moveTo>
                    <a:lnTo>
                      <a:pt x="209" y="333"/>
                    </a:lnTo>
                    <a:lnTo>
                      <a:pt x="209" y="208"/>
                    </a:lnTo>
                    <a:lnTo>
                      <a:pt x="333" y="208"/>
                    </a:lnTo>
                    <a:lnTo>
                      <a:pt x="333" y="125"/>
                    </a:lnTo>
                    <a:lnTo>
                      <a:pt x="209" y="125"/>
                    </a:lnTo>
                    <a:lnTo>
                      <a:pt x="209" y="0"/>
                    </a:lnTo>
                    <a:lnTo>
                      <a:pt x="125" y="0"/>
                    </a:lnTo>
                    <a:lnTo>
                      <a:pt x="125" y="125"/>
                    </a:lnTo>
                    <a:lnTo>
                      <a:pt x="0" y="125"/>
                    </a:lnTo>
                    <a:lnTo>
                      <a:pt x="0" y="208"/>
                    </a:lnTo>
                    <a:lnTo>
                      <a:pt x="125" y="208"/>
                    </a:lnTo>
                    <a:lnTo>
                      <a:pt x="125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Freeform 665"/>
              <p:cNvSpPr>
                <a:spLocks/>
              </p:cNvSpPr>
              <p:nvPr/>
            </p:nvSpPr>
            <p:spPr bwMode="auto">
              <a:xfrm>
                <a:off x="2775" y="2816"/>
                <a:ext cx="66" cy="67"/>
              </a:xfrm>
              <a:custGeom>
                <a:avLst/>
                <a:gdLst>
                  <a:gd name="T0" fmla="*/ 125 w 333"/>
                  <a:gd name="T1" fmla="*/ 333 h 333"/>
                  <a:gd name="T2" fmla="*/ 208 w 333"/>
                  <a:gd name="T3" fmla="*/ 333 h 333"/>
                  <a:gd name="T4" fmla="*/ 208 w 333"/>
                  <a:gd name="T5" fmla="*/ 208 h 333"/>
                  <a:gd name="T6" fmla="*/ 333 w 333"/>
                  <a:gd name="T7" fmla="*/ 208 h 333"/>
                  <a:gd name="T8" fmla="*/ 333 w 333"/>
                  <a:gd name="T9" fmla="*/ 125 h 333"/>
                  <a:gd name="T10" fmla="*/ 208 w 333"/>
                  <a:gd name="T11" fmla="*/ 125 h 333"/>
                  <a:gd name="T12" fmla="*/ 208 w 333"/>
                  <a:gd name="T13" fmla="*/ 0 h 333"/>
                  <a:gd name="T14" fmla="*/ 125 w 333"/>
                  <a:gd name="T15" fmla="*/ 0 h 333"/>
                  <a:gd name="T16" fmla="*/ 125 w 333"/>
                  <a:gd name="T17" fmla="*/ 125 h 333"/>
                  <a:gd name="T18" fmla="*/ 0 w 333"/>
                  <a:gd name="T19" fmla="*/ 125 h 333"/>
                  <a:gd name="T20" fmla="*/ 0 w 333"/>
                  <a:gd name="T21" fmla="*/ 208 h 333"/>
                  <a:gd name="T22" fmla="*/ 125 w 333"/>
                  <a:gd name="T23" fmla="*/ 208 h 333"/>
                  <a:gd name="T24" fmla="*/ 125 w 333"/>
                  <a:gd name="T25" fmla="*/ 333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3" h="333">
                    <a:moveTo>
                      <a:pt x="125" y="333"/>
                    </a:moveTo>
                    <a:lnTo>
                      <a:pt x="208" y="333"/>
                    </a:lnTo>
                    <a:lnTo>
                      <a:pt x="208" y="208"/>
                    </a:lnTo>
                    <a:lnTo>
                      <a:pt x="333" y="208"/>
                    </a:lnTo>
                    <a:lnTo>
                      <a:pt x="333" y="125"/>
                    </a:lnTo>
                    <a:lnTo>
                      <a:pt x="208" y="125"/>
                    </a:lnTo>
                    <a:lnTo>
                      <a:pt x="208" y="0"/>
                    </a:lnTo>
                    <a:lnTo>
                      <a:pt x="125" y="0"/>
                    </a:lnTo>
                    <a:lnTo>
                      <a:pt x="125" y="125"/>
                    </a:lnTo>
                    <a:lnTo>
                      <a:pt x="0" y="125"/>
                    </a:lnTo>
                    <a:lnTo>
                      <a:pt x="0" y="208"/>
                    </a:lnTo>
                    <a:lnTo>
                      <a:pt x="125" y="208"/>
                    </a:lnTo>
                    <a:lnTo>
                      <a:pt x="125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Freeform 666"/>
              <p:cNvSpPr>
                <a:spLocks/>
              </p:cNvSpPr>
              <p:nvPr/>
            </p:nvSpPr>
            <p:spPr bwMode="auto">
              <a:xfrm>
                <a:off x="2847" y="2765"/>
                <a:ext cx="67" cy="66"/>
              </a:xfrm>
              <a:custGeom>
                <a:avLst/>
                <a:gdLst>
                  <a:gd name="T0" fmla="*/ 125 w 333"/>
                  <a:gd name="T1" fmla="*/ 333 h 333"/>
                  <a:gd name="T2" fmla="*/ 208 w 333"/>
                  <a:gd name="T3" fmla="*/ 333 h 333"/>
                  <a:gd name="T4" fmla="*/ 208 w 333"/>
                  <a:gd name="T5" fmla="*/ 208 h 333"/>
                  <a:gd name="T6" fmla="*/ 333 w 333"/>
                  <a:gd name="T7" fmla="*/ 208 h 333"/>
                  <a:gd name="T8" fmla="*/ 333 w 333"/>
                  <a:gd name="T9" fmla="*/ 125 h 333"/>
                  <a:gd name="T10" fmla="*/ 208 w 333"/>
                  <a:gd name="T11" fmla="*/ 125 h 333"/>
                  <a:gd name="T12" fmla="*/ 208 w 333"/>
                  <a:gd name="T13" fmla="*/ 0 h 333"/>
                  <a:gd name="T14" fmla="*/ 125 w 333"/>
                  <a:gd name="T15" fmla="*/ 0 h 333"/>
                  <a:gd name="T16" fmla="*/ 125 w 333"/>
                  <a:gd name="T17" fmla="*/ 125 h 333"/>
                  <a:gd name="T18" fmla="*/ 0 w 333"/>
                  <a:gd name="T19" fmla="*/ 125 h 333"/>
                  <a:gd name="T20" fmla="*/ 0 w 333"/>
                  <a:gd name="T21" fmla="*/ 208 h 333"/>
                  <a:gd name="T22" fmla="*/ 125 w 333"/>
                  <a:gd name="T23" fmla="*/ 208 h 333"/>
                  <a:gd name="T24" fmla="*/ 125 w 333"/>
                  <a:gd name="T25" fmla="*/ 333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3" h="333">
                    <a:moveTo>
                      <a:pt x="125" y="333"/>
                    </a:moveTo>
                    <a:lnTo>
                      <a:pt x="208" y="333"/>
                    </a:lnTo>
                    <a:lnTo>
                      <a:pt x="208" y="208"/>
                    </a:lnTo>
                    <a:lnTo>
                      <a:pt x="333" y="208"/>
                    </a:lnTo>
                    <a:lnTo>
                      <a:pt x="333" y="125"/>
                    </a:lnTo>
                    <a:lnTo>
                      <a:pt x="208" y="125"/>
                    </a:lnTo>
                    <a:lnTo>
                      <a:pt x="208" y="0"/>
                    </a:lnTo>
                    <a:lnTo>
                      <a:pt x="125" y="0"/>
                    </a:lnTo>
                    <a:lnTo>
                      <a:pt x="125" y="125"/>
                    </a:lnTo>
                    <a:lnTo>
                      <a:pt x="0" y="125"/>
                    </a:lnTo>
                    <a:lnTo>
                      <a:pt x="0" y="208"/>
                    </a:lnTo>
                    <a:lnTo>
                      <a:pt x="125" y="208"/>
                    </a:lnTo>
                    <a:lnTo>
                      <a:pt x="125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Freeform 667"/>
              <p:cNvSpPr>
                <a:spLocks/>
              </p:cNvSpPr>
              <p:nvPr/>
            </p:nvSpPr>
            <p:spPr bwMode="auto">
              <a:xfrm>
                <a:off x="1681" y="3023"/>
                <a:ext cx="783" cy="472"/>
              </a:xfrm>
              <a:custGeom>
                <a:avLst/>
                <a:gdLst>
                  <a:gd name="T0" fmla="*/ 13 w 3913"/>
                  <a:gd name="T1" fmla="*/ 2351 h 2359"/>
                  <a:gd name="T2" fmla="*/ 28 w 3913"/>
                  <a:gd name="T3" fmla="*/ 2342 h 2359"/>
                  <a:gd name="T4" fmla="*/ 42 w 3913"/>
                  <a:gd name="T5" fmla="*/ 2329 h 2359"/>
                  <a:gd name="T6" fmla="*/ 57 w 3913"/>
                  <a:gd name="T7" fmla="*/ 2321 h 2359"/>
                  <a:gd name="T8" fmla="*/ 70 w 3913"/>
                  <a:gd name="T9" fmla="*/ 2317 h 2359"/>
                  <a:gd name="T10" fmla="*/ 83 w 3913"/>
                  <a:gd name="T11" fmla="*/ 2314 h 2359"/>
                  <a:gd name="T12" fmla="*/ 98 w 3913"/>
                  <a:gd name="T13" fmla="*/ 2306 h 2359"/>
                  <a:gd name="T14" fmla="*/ 111 w 3913"/>
                  <a:gd name="T15" fmla="*/ 2286 h 2359"/>
                  <a:gd name="T16" fmla="*/ 125 w 3913"/>
                  <a:gd name="T17" fmla="*/ 2291 h 2359"/>
                  <a:gd name="T18" fmla="*/ 138 w 3913"/>
                  <a:gd name="T19" fmla="*/ 2287 h 2359"/>
                  <a:gd name="T20" fmla="*/ 151 w 3913"/>
                  <a:gd name="T21" fmla="*/ 2261 h 2359"/>
                  <a:gd name="T22" fmla="*/ 165 w 3913"/>
                  <a:gd name="T23" fmla="*/ 2272 h 2359"/>
                  <a:gd name="T24" fmla="*/ 176 w 3913"/>
                  <a:gd name="T25" fmla="*/ 2264 h 2359"/>
                  <a:gd name="T26" fmla="*/ 190 w 3913"/>
                  <a:gd name="T27" fmla="*/ 2247 h 2359"/>
                  <a:gd name="T28" fmla="*/ 203 w 3913"/>
                  <a:gd name="T29" fmla="*/ 2249 h 2359"/>
                  <a:gd name="T30" fmla="*/ 216 w 3913"/>
                  <a:gd name="T31" fmla="*/ 2237 h 2359"/>
                  <a:gd name="T32" fmla="*/ 228 w 3913"/>
                  <a:gd name="T33" fmla="*/ 2236 h 2359"/>
                  <a:gd name="T34" fmla="*/ 240 w 3913"/>
                  <a:gd name="T35" fmla="*/ 2229 h 2359"/>
                  <a:gd name="T36" fmla="*/ 253 w 3913"/>
                  <a:gd name="T37" fmla="*/ 2224 h 2359"/>
                  <a:gd name="T38" fmla="*/ 266 w 3913"/>
                  <a:gd name="T39" fmla="*/ 2219 h 2359"/>
                  <a:gd name="T40" fmla="*/ 276 w 3913"/>
                  <a:gd name="T41" fmla="*/ 2209 h 2359"/>
                  <a:gd name="T42" fmla="*/ 290 w 3913"/>
                  <a:gd name="T43" fmla="*/ 2204 h 2359"/>
                  <a:gd name="T44" fmla="*/ 301 w 3913"/>
                  <a:gd name="T45" fmla="*/ 2178 h 2359"/>
                  <a:gd name="T46" fmla="*/ 313 w 3913"/>
                  <a:gd name="T47" fmla="*/ 2201 h 2359"/>
                  <a:gd name="T48" fmla="*/ 325 w 3913"/>
                  <a:gd name="T49" fmla="*/ 2186 h 2359"/>
                  <a:gd name="T50" fmla="*/ 336 w 3913"/>
                  <a:gd name="T51" fmla="*/ 2181 h 2359"/>
                  <a:gd name="T52" fmla="*/ 348 w 3913"/>
                  <a:gd name="T53" fmla="*/ 2179 h 2359"/>
                  <a:gd name="T54" fmla="*/ 360 w 3913"/>
                  <a:gd name="T55" fmla="*/ 2178 h 2359"/>
                  <a:gd name="T56" fmla="*/ 371 w 3913"/>
                  <a:gd name="T57" fmla="*/ 2168 h 2359"/>
                  <a:gd name="T58" fmla="*/ 383 w 3913"/>
                  <a:gd name="T59" fmla="*/ 2166 h 2359"/>
                  <a:gd name="T60" fmla="*/ 393 w 3913"/>
                  <a:gd name="T61" fmla="*/ 2159 h 2359"/>
                  <a:gd name="T62" fmla="*/ 405 w 3913"/>
                  <a:gd name="T63" fmla="*/ 2146 h 2359"/>
                  <a:gd name="T64" fmla="*/ 416 w 3913"/>
                  <a:gd name="T65" fmla="*/ 2138 h 2359"/>
                  <a:gd name="T66" fmla="*/ 426 w 3913"/>
                  <a:gd name="T67" fmla="*/ 2133 h 2359"/>
                  <a:gd name="T68" fmla="*/ 436 w 3913"/>
                  <a:gd name="T69" fmla="*/ 2119 h 2359"/>
                  <a:gd name="T70" fmla="*/ 448 w 3913"/>
                  <a:gd name="T71" fmla="*/ 2116 h 2359"/>
                  <a:gd name="T72" fmla="*/ 459 w 3913"/>
                  <a:gd name="T73" fmla="*/ 2101 h 2359"/>
                  <a:gd name="T74" fmla="*/ 733 w 3913"/>
                  <a:gd name="T75" fmla="*/ 1941 h 2359"/>
                  <a:gd name="T76" fmla="*/ 1182 w 3913"/>
                  <a:gd name="T77" fmla="*/ 1685 h 2359"/>
                  <a:gd name="T78" fmla="*/ 1525 w 3913"/>
                  <a:gd name="T79" fmla="*/ 1458 h 2359"/>
                  <a:gd name="T80" fmla="*/ 1803 w 3913"/>
                  <a:gd name="T81" fmla="*/ 1317 h 2359"/>
                  <a:gd name="T82" fmla="*/ 2035 w 3913"/>
                  <a:gd name="T83" fmla="*/ 1195 h 2359"/>
                  <a:gd name="T84" fmla="*/ 2236 w 3913"/>
                  <a:gd name="T85" fmla="*/ 1059 h 2359"/>
                  <a:gd name="T86" fmla="*/ 2411 w 3913"/>
                  <a:gd name="T87" fmla="*/ 947 h 2359"/>
                  <a:gd name="T88" fmla="*/ 2569 w 3913"/>
                  <a:gd name="T89" fmla="*/ 853 h 2359"/>
                  <a:gd name="T90" fmla="*/ 2709 w 3913"/>
                  <a:gd name="T91" fmla="*/ 769 h 2359"/>
                  <a:gd name="T92" fmla="*/ 2839 w 3913"/>
                  <a:gd name="T93" fmla="*/ 693 h 2359"/>
                  <a:gd name="T94" fmla="*/ 2957 w 3913"/>
                  <a:gd name="T95" fmla="*/ 631 h 2359"/>
                  <a:gd name="T96" fmla="*/ 3065 w 3913"/>
                  <a:gd name="T97" fmla="*/ 560 h 2359"/>
                  <a:gd name="T98" fmla="*/ 3169 w 3913"/>
                  <a:gd name="T99" fmla="*/ 505 h 2359"/>
                  <a:gd name="T100" fmla="*/ 3262 w 3913"/>
                  <a:gd name="T101" fmla="*/ 438 h 2359"/>
                  <a:gd name="T102" fmla="*/ 3352 w 3913"/>
                  <a:gd name="T103" fmla="*/ 373 h 2359"/>
                  <a:gd name="T104" fmla="*/ 3435 w 3913"/>
                  <a:gd name="T105" fmla="*/ 310 h 2359"/>
                  <a:gd name="T106" fmla="*/ 3515 w 3913"/>
                  <a:gd name="T107" fmla="*/ 255 h 2359"/>
                  <a:gd name="T108" fmla="*/ 3590 w 3913"/>
                  <a:gd name="T109" fmla="*/ 208 h 2359"/>
                  <a:gd name="T110" fmla="*/ 3662 w 3913"/>
                  <a:gd name="T111" fmla="*/ 177 h 2359"/>
                  <a:gd name="T112" fmla="*/ 3730 w 3913"/>
                  <a:gd name="T113" fmla="*/ 133 h 2359"/>
                  <a:gd name="T114" fmla="*/ 3795 w 3913"/>
                  <a:gd name="T115" fmla="*/ 90 h 2359"/>
                  <a:gd name="T116" fmla="*/ 3858 w 3913"/>
                  <a:gd name="T117" fmla="*/ 54 h 2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913" h="2359">
                    <a:moveTo>
                      <a:pt x="0" y="2359"/>
                    </a:moveTo>
                    <a:lnTo>
                      <a:pt x="0" y="2359"/>
                    </a:lnTo>
                    <a:lnTo>
                      <a:pt x="2" y="2359"/>
                    </a:lnTo>
                    <a:lnTo>
                      <a:pt x="3" y="2357"/>
                    </a:lnTo>
                    <a:lnTo>
                      <a:pt x="5" y="2357"/>
                    </a:lnTo>
                    <a:lnTo>
                      <a:pt x="7" y="2349"/>
                    </a:lnTo>
                    <a:lnTo>
                      <a:pt x="7" y="2349"/>
                    </a:lnTo>
                    <a:lnTo>
                      <a:pt x="8" y="2349"/>
                    </a:lnTo>
                    <a:lnTo>
                      <a:pt x="10" y="2351"/>
                    </a:lnTo>
                    <a:lnTo>
                      <a:pt x="10" y="2352"/>
                    </a:lnTo>
                    <a:lnTo>
                      <a:pt x="12" y="2351"/>
                    </a:lnTo>
                    <a:lnTo>
                      <a:pt x="13" y="2349"/>
                    </a:lnTo>
                    <a:lnTo>
                      <a:pt x="13" y="2351"/>
                    </a:lnTo>
                    <a:lnTo>
                      <a:pt x="15" y="2351"/>
                    </a:lnTo>
                    <a:lnTo>
                      <a:pt x="17" y="2349"/>
                    </a:lnTo>
                    <a:lnTo>
                      <a:pt x="17" y="2347"/>
                    </a:lnTo>
                    <a:lnTo>
                      <a:pt x="18" y="2349"/>
                    </a:lnTo>
                    <a:lnTo>
                      <a:pt x="20" y="2351"/>
                    </a:lnTo>
                    <a:lnTo>
                      <a:pt x="20" y="2349"/>
                    </a:lnTo>
                    <a:lnTo>
                      <a:pt x="22" y="2349"/>
                    </a:lnTo>
                    <a:lnTo>
                      <a:pt x="23" y="2347"/>
                    </a:lnTo>
                    <a:lnTo>
                      <a:pt x="23" y="2347"/>
                    </a:lnTo>
                    <a:lnTo>
                      <a:pt x="25" y="2346"/>
                    </a:lnTo>
                    <a:lnTo>
                      <a:pt x="27" y="2346"/>
                    </a:lnTo>
                    <a:lnTo>
                      <a:pt x="27" y="2344"/>
                    </a:lnTo>
                    <a:lnTo>
                      <a:pt x="28" y="2342"/>
                    </a:lnTo>
                    <a:lnTo>
                      <a:pt x="30" y="2342"/>
                    </a:lnTo>
                    <a:lnTo>
                      <a:pt x="30" y="2339"/>
                    </a:lnTo>
                    <a:lnTo>
                      <a:pt x="32" y="2339"/>
                    </a:lnTo>
                    <a:lnTo>
                      <a:pt x="33" y="2339"/>
                    </a:lnTo>
                    <a:lnTo>
                      <a:pt x="33" y="2339"/>
                    </a:lnTo>
                    <a:lnTo>
                      <a:pt x="33" y="2337"/>
                    </a:lnTo>
                    <a:lnTo>
                      <a:pt x="35" y="2337"/>
                    </a:lnTo>
                    <a:lnTo>
                      <a:pt x="37" y="2336"/>
                    </a:lnTo>
                    <a:lnTo>
                      <a:pt x="37" y="2336"/>
                    </a:lnTo>
                    <a:lnTo>
                      <a:pt x="38" y="2334"/>
                    </a:lnTo>
                    <a:lnTo>
                      <a:pt x="40" y="2332"/>
                    </a:lnTo>
                    <a:lnTo>
                      <a:pt x="40" y="2331"/>
                    </a:lnTo>
                    <a:lnTo>
                      <a:pt x="42" y="2329"/>
                    </a:lnTo>
                    <a:lnTo>
                      <a:pt x="43" y="2326"/>
                    </a:lnTo>
                    <a:lnTo>
                      <a:pt x="43" y="2329"/>
                    </a:lnTo>
                    <a:lnTo>
                      <a:pt x="45" y="2327"/>
                    </a:lnTo>
                    <a:lnTo>
                      <a:pt x="47" y="2327"/>
                    </a:lnTo>
                    <a:lnTo>
                      <a:pt x="47" y="2326"/>
                    </a:lnTo>
                    <a:lnTo>
                      <a:pt x="48" y="2326"/>
                    </a:lnTo>
                    <a:lnTo>
                      <a:pt x="50" y="2324"/>
                    </a:lnTo>
                    <a:lnTo>
                      <a:pt x="50" y="2314"/>
                    </a:lnTo>
                    <a:lnTo>
                      <a:pt x="52" y="2311"/>
                    </a:lnTo>
                    <a:lnTo>
                      <a:pt x="53" y="2316"/>
                    </a:lnTo>
                    <a:lnTo>
                      <a:pt x="53" y="2319"/>
                    </a:lnTo>
                    <a:lnTo>
                      <a:pt x="55" y="2317"/>
                    </a:lnTo>
                    <a:lnTo>
                      <a:pt x="57" y="2321"/>
                    </a:lnTo>
                    <a:lnTo>
                      <a:pt x="57" y="2324"/>
                    </a:lnTo>
                    <a:lnTo>
                      <a:pt x="58" y="2322"/>
                    </a:lnTo>
                    <a:lnTo>
                      <a:pt x="60" y="2321"/>
                    </a:lnTo>
                    <a:lnTo>
                      <a:pt x="60" y="2319"/>
                    </a:lnTo>
                    <a:lnTo>
                      <a:pt x="62" y="2316"/>
                    </a:lnTo>
                    <a:lnTo>
                      <a:pt x="63" y="2311"/>
                    </a:lnTo>
                    <a:lnTo>
                      <a:pt x="63" y="2312"/>
                    </a:lnTo>
                    <a:lnTo>
                      <a:pt x="65" y="2314"/>
                    </a:lnTo>
                    <a:lnTo>
                      <a:pt x="67" y="2312"/>
                    </a:lnTo>
                    <a:lnTo>
                      <a:pt x="67" y="2314"/>
                    </a:lnTo>
                    <a:lnTo>
                      <a:pt x="68" y="2316"/>
                    </a:lnTo>
                    <a:lnTo>
                      <a:pt x="70" y="2317"/>
                    </a:lnTo>
                    <a:lnTo>
                      <a:pt x="70" y="2317"/>
                    </a:lnTo>
                    <a:lnTo>
                      <a:pt x="72" y="2317"/>
                    </a:lnTo>
                    <a:lnTo>
                      <a:pt x="73" y="2317"/>
                    </a:lnTo>
                    <a:lnTo>
                      <a:pt x="73" y="2316"/>
                    </a:lnTo>
                    <a:lnTo>
                      <a:pt x="75" y="2314"/>
                    </a:lnTo>
                    <a:lnTo>
                      <a:pt x="77" y="2317"/>
                    </a:lnTo>
                    <a:lnTo>
                      <a:pt x="77" y="2319"/>
                    </a:lnTo>
                    <a:lnTo>
                      <a:pt x="77" y="2321"/>
                    </a:lnTo>
                    <a:lnTo>
                      <a:pt x="78" y="2321"/>
                    </a:lnTo>
                    <a:lnTo>
                      <a:pt x="80" y="2319"/>
                    </a:lnTo>
                    <a:lnTo>
                      <a:pt x="80" y="2319"/>
                    </a:lnTo>
                    <a:lnTo>
                      <a:pt x="82" y="2321"/>
                    </a:lnTo>
                    <a:lnTo>
                      <a:pt x="83" y="2319"/>
                    </a:lnTo>
                    <a:lnTo>
                      <a:pt x="83" y="2314"/>
                    </a:lnTo>
                    <a:lnTo>
                      <a:pt x="85" y="2312"/>
                    </a:lnTo>
                    <a:lnTo>
                      <a:pt x="87" y="2309"/>
                    </a:lnTo>
                    <a:lnTo>
                      <a:pt x="87" y="2307"/>
                    </a:lnTo>
                    <a:lnTo>
                      <a:pt x="88" y="2304"/>
                    </a:lnTo>
                    <a:lnTo>
                      <a:pt x="90" y="2302"/>
                    </a:lnTo>
                    <a:lnTo>
                      <a:pt x="90" y="2302"/>
                    </a:lnTo>
                    <a:lnTo>
                      <a:pt x="91" y="2301"/>
                    </a:lnTo>
                    <a:lnTo>
                      <a:pt x="93" y="2304"/>
                    </a:lnTo>
                    <a:lnTo>
                      <a:pt x="93" y="2302"/>
                    </a:lnTo>
                    <a:lnTo>
                      <a:pt x="95" y="2302"/>
                    </a:lnTo>
                    <a:lnTo>
                      <a:pt x="96" y="2304"/>
                    </a:lnTo>
                    <a:lnTo>
                      <a:pt x="96" y="2306"/>
                    </a:lnTo>
                    <a:lnTo>
                      <a:pt x="98" y="2306"/>
                    </a:lnTo>
                    <a:lnTo>
                      <a:pt x="100" y="2306"/>
                    </a:lnTo>
                    <a:lnTo>
                      <a:pt x="100" y="2304"/>
                    </a:lnTo>
                    <a:lnTo>
                      <a:pt x="100" y="2301"/>
                    </a:lnTo>
                    <a:lnTo>
                      <a:pt x="101" y="2299"/>
                    </a:lnTo>
                    <a:lnTo>
                      <a:pt x="103" y="2297"/>
                    </a:lnTo>
                    <a:lnTo>
                      <a:pt x="103" y="2296"/>
                    </a:lnTo>
                    <a:lnTo>
                      <a:pt x="105" y="2292"/>
                    </a:lnTo>
                    <a:lnTo>
                      <a:pt x="106" y="2292"/>
                    </a:lnTo>
                    <a:lnTo>
                      <a:pt x="106" y="2291"/>
                    </a:lnTo>
                    <a:lnTo>
                      <a:pt x="108" y="2289"/>
                    </a:lnTo>
                    <a:lnTo>
                      <a:pt x="110" y="2287"/>
                    </a:lnTo>
                    <a:lnTo>
                      <a:pt x="110" y="2286"/>
                    </a:lnTo>
                    <a:lnTo>
                      <a:pt x="111" y="2286"/>
                    </a:lnTo>
                    <a:lnTo>
                      <a:pt x="113" y="2286"/>
                    </a:lnTo>
                    <a:lnTo>
                      <a:pt x="113" y="2287"/>
                    </a:lnTo>
                    <a:lnTo>
                      <a:pt x="115" y="2287"/>
                    </a:lnTo>
                    <a:lnTo>
                      <a:pt x="116" y="2287"/>
                    </a:lnTo>
                    <a:lnTo>
                      <a:pt x="116" y="2287"/>
                    </a:lnTo>
                    <a:lnTo>
                      <a:pt x="116" y="2291"/>
                    </a:lnTo>
                    <a:lnTo>
                      <a:pt x="118" y="2289"/>
                    </a:lnTo>
                    <a:lnTo>
                      <a:pt x="120" y="2291"/>
                    </a:lnTo>
                    <a:lnTo>
                      <a:pt x="120" y="2287"/>
                    </a:lnTo>
                    <a:lnTo>
                      <a:pt x="121" y="2286"/>
                    </a:lnTo>
                    <a:lnTo>
                      <a:pt x="123" y="2289"/>
                    </a:lnTo>
                    <a:lnTo>
                      <a:pt x="123" y="2291"/>
                    </a:lnTo>
                    <a:lnTo>
                      <a:pt x="125" y="2291"/>
                    </a:lnTo>
                    <a:lnTo>
                      <a:pt x="126" y="2289"/>
                    </a:lnTo>
                    <a:lnTo>
                      <a:pt x="126" y="2287"/>
                    </a:lnTo>
                    <a:lnTo>
                      <a:pt x="128" y="2287"/>
                    </a:lnTo>
                    <a:lnTo>
                      <a:pt x="130" y="2284"/>
                    </a:lnTo>
                    <a:lnTo>
                      <a:pt x="130" y="2284"/>
                    </a:lnTo>
                    <a:lnTo>
                      <a:pt x="131" y="2282"/>
                    </a:lnTo>
                    <a:lnTo>
                      <a:pt x="131" y="2282"/>
                    </a:lnTo>
                    <a:lnTo>
                      <a:pt x="133" y="2282"/>
                    </a:lnTo>
                    <a:lnTo>
                      <a:pt x="133" y="2284"/>
                    </a:lnTo>
                    <a:lnTo>
                      <a:pt x="135" y="2284"/>
                    </a:lnTo>
                    <a:lnTo>
                      <a:pt x="136" y="2284"/>
                    </a:lnTo>
                    <a:lnTo>
                      <a:pt x="136" y="2287"/>
                    </a:lnTo>
                    <a:lnTo>
                      <a:pt x="138" y="2287"/>
                    </a:lnTo>
                    <a:lnTo>
                      <a:pt x="140" y="2287"/>
                    </a:lnTo>
                    <a:lnTo>
                      <a:pt x="140" y="2284"/>
                    </a:lnTo>
                    <a:lnTo>
                      <a:pt x="141" y="2284"/>
                    </a:lnTo>
                    <a:lnTo>
                      <a:pt x="143" y="2281"/>
                    </a:lnTo>
                    <a:lnTo>
                      <a:pt x="143" y="2279"/>
                    </a:lnTo>
                    <a:lnTo>
                      <a:pt x="145" y="2277"/>
                    </a:lnTo>
                    <a:lnTo>
                      <a:pt x="145" y="2276"/>
                    </a:lnTo>
                    <a:lnTo>
                      <a:pt x="146" y="2272"/>
                    </a:lnTo>
                    <a:lnTo>
                      <a:pt x="146" y="2271"/>
                    </a:lnTo>
                    <a:lnTo>
                      <a:pt x="148" y="2269"/>
                    </a:lnTo>
                    <a:lnTo>
                      <a:pt x="150" y="2267"/>
                    </a:lnTo>
                    <a:lnTo>
                      <a:pt x="150" y="2269"/>
                    </a:lnTo>
                    <a:lnTo>
                      <a:pt x="151" y="2261"/>
                    </a:lnTo>
                    <a:lnTo>
                      <a:pt x="153" y="2254"/>
                    </a:lnTo>
                    <a:lnTo>
                      <a:pt x="153" y="2256"/>
                    </a:lnTo>
                    <a:lnTo>
                      <a:pt x="155" y="2259"/>
                    </a:lnTo>
                    <a:lnTo>
                      <a:pt x="156" y="2264"/>
                    </a:lnTo>
                    <a:lnTo>
                      <a:pt x="156" y="2271"/>
                    </a:lnTo>
                    <a:lnTo>
                      <a:pt x="156" y="2274"/>
                    </a:lnTo>
                    <a:lnTo>
                      <a:pt x="158" y="2271"/>
                    </a:lnTo>
                    <a:lnTo>
                      <a:pt x="160" y="2269"/>
                    </a:lnTo>
                    <a:lnTo>
                      <a:pt x="160" y="2261"/>
                    </a:lnTo>
                    <a:lnTo>
                      <a:pt x="161" y="2262"/>
                    </a:lnTo>
                    <a:lnTo>
                      <a:pt x="163" y="2269"/>
                    </a:lnTo>
                    <a:lnTo>
                      <a:pt x="163" y="2272"/>
                    </a:lnTo>
                    <a:lnTo>
                      <a:pt x="165" y="2272"/>
                    </a:lnTo>
                    <a:lnTo>
                      <a:pt x="166" y="2272"/>
                    </a:lnTo>
                    <a:lnTo>
                      <a:pt x="166" y="2271"/>
                    </a:lnTo>
                    <a:lnTo>
                      <a:pt x="166" y="2269"/>
                    </a:lnTo>
                    <a:lnTo>
                      <a:pt x="168" y="2267"/>
                    </a:lnTo>
                    <a:lnTo>
                      <a:pt x="170" y="2269"/>
                    </a:lnTo>
                    <a:lnTo>
                      <a:pt x="170" y="2267"/>
                    </a:lnTo>
                    <a:lnTo>
                      <a:pt x="171" y="2262"/>
                    </a:lnTo>
                    <a:lnTo>
                      <a:pt x="173" y="2267"/>
                    </a:lnTo>
                    <a:lnTo>
                      <a:pt x="173" y="2272"/>
                    </a:lnTo>
                    <a:lnTo>
                      <a:pt x="175" y="2271"/>
                    </a:lnTo>
                    <a:lnTo>
                      <a:pt x="176" y="2269"/>
                    </a:lnTo>
                    <a:lnTo>
                      <a:pt x="176" y="2266"/>
                    </a:lnTo>
                    <a:lnTo>
                      <a:pt x="176" y="2264"/>
                    </a:lnTo>
                    <a:lnTo>
                      <a:pt x="178" y="2261"/>
                    </a:lnTo>
                    <a:lnTo>
                      <a:pt x="180" y="2257"/>
                    </a:lnTo>
                    <a:lnTo>
                      <a:pt x="180" y="2254"/>
                    </a:lnTo>
                    <a:lnTo>
                      <a:pt x="181" y="2254"/>
                    </a:lnTo>
                    <a:lnTo>
                      <a:pt x="183" y="2254"/>
                    </a:lnTo>
                    <a:lnTo>
                      <a:pt x="183" y="2254"/>
                    </a:lnTo>
                    <a:lnTo>
                      <a:pt x="185" y="2252"/>
                    </a:lnTo>
                    <a:lnTo>
                      <a:pt x="186" y="2252"/>
                    </a:lnTo>
                    <a:lnTo>
                      <a:pt x="186" y="2252"/>
                    </a:lnTo>
                    <a:lnTo>
                      <a:pt x="186" y="2254"/>
                    </a:lnTo>
                    <a:lnTo>
                      <a:pt x="188" y="2251"/>
                    </a:lnTo>
                    <a:lnTo>
                      <a:pt x="190" y="2247"/>
                    </a:lnTo>
                    <a:lnTo>
                      <a:pt x="190" y="2247"/>
                    </a:lnTo>
                    <a:lnTo>
                      <a:pt x="191" y="2246"/>
                    </a:lnTo>
                    <a:lnTo>
                      <a:pt x="193" y="2246"/>
                    </a:lnTo>
                    <a:lnTo>
                      <a:pt x="193" y="2251"/>
                    </a:lnTo>
                    <a:lnTo>
                      <a:pt x="195" y="2251"/>
                    </a:lnTo>
                    <a:lnTo>
                      <a:pt x="195" y="2252"/>
                    </a:lnTo>
                    <a:lnTo>
                      <a:pt x="196" y="2249"/>
                    </a:lnTo>
                    <a:lnTo>
                      <a:pt x="196" y="2252"/>
                    </a:lnTo>
                    <a:lnTo>
                      <a:pt x="198" y="2256"/>
                    </a:lnTo>
                    <a:lnTo>
                      <a:pt x="200" y="2256"/>
                    </a:lnTo>
                    <a:lnTo>
                      <a:pt x="200" y="2254"/>
                    </a:lnTo>
                    <a:lnTo>
                      <a:pt x="201" y="2252"/>
                    </a:lnTo>
                    <a:lnTo>
                      <a:pt x="203" y="2249"/>
                    </a:lnTo>
                    <a:lnTo>
                      <a:pt x="203" y="2249"/>
                    </a:lnTo>
                    <a:lnTo>
                      <a:pt x="203" y="2247"/>
                    </a:lnTo>
                    <a:lnTo>
                      <a:pt x="205" y="2246"/>
                    </a:lnTo>
                    <a:lnTo>
                      <a:pt x="206" y="2244"/>
                    </a:lnTo>
                    <a:lnTo>
                      <a:pt x="206" y="2241"/>
                    </a:lnTo>
                    <a:lnTo>
                      <a:pt x="208" y="2239"/>
                    </a:lnTo>
                    <a:lnTo>
                      <a:pt x="210" y="2241"/>
                    </a:lnTo>
                    <a:lnTo>
                      <a:pt x="210" y="2239"/>
                    </a:lnTo>
                    <a:lnTo>
                      <a:pt x="211" y="2237"/>
                    </a:lnTo>
                    <a:lnTo>
                      <a:pt x="211" y="2236"/>
                    </a:lnTo>
                    <a:lnTo>
                      <a:pt x="213" y="2232"/>
                    </a:lnTo>
                    <a:lnTo>
                      <a:pt x="213" y="2234"/>
                    </a:lnTo>
                    <a:lnTo>
                      <a:pt x="215" y="2237"/>
                    </a:lnTo>
                    <a:lnTo>
                      <a:pt x="216" y="2237"/>
                    </a:lnTo>
                    <a:lnTo>
                      <a:pt x="216" y="2237"/>
                    </a:lnTo>
                    <a:lnTo>
                      <a:pt x="218" y="2242"/>
                    </a:lnTo>
                    <a:lnTo>
                      <a:pt x="220" y="2242"/>
                    </a:lnTo>
                    <a:lnTo>
                      <a:pt x="220" y="2244"/>
                    </a:lnTo>
                    <a:lnTo>
                      <a:pt x="220" y="2242"/>
                    </a:lnTo>
                    <a:lnTo>
                      <a:pt x="221" y="2241"/>
                    </a:lnTo>
                    <a:lnTo>
                      <a:pt x="223" y="2239"/>
                    </a:lnTo>
                    <a:lnTo>
                      <a:pt x="223" y="2237"/>
                    </a:lnTo>
                    <a:lnTo>
                      <a:pt x="225" y="2237"/>
                    </a:lnTo>
                    <a:lnTo>
                      <a:pt x="226" y="2236"/>
                    </a:lnTo>
                    <a:lnTo>
                      <a:pt x="226" y="2236"/>
                    </a:lnTo>
                    <a:lnTo>
                      <a:pt x="226" y="2234"/>
                    </a:lnTo>
                    <a:lnTo>
                      <a:pt x="228" y="2236"/>
                    </a:lnTo>
                    <a:lnTo>
                      <a:pt x="230" y="2237"/>
                    </a:lnTo>
                    <a:lnTo>
                      <a:pt x="230" y="2239"/>
                    </a:lnTo>
                    <a:lnTo>
                      <a:pt x="231" y="2241"/>
                    </a:lnTo>
                    <a:lnTo>
                      <a:pt x="233" y="2239"/>
                    </a:lnTo>
                    <a:lnTo>
                      <a:pt x="233" y="2239"/>
                    </a:lnTo>
                    <a:lnTo>
                      <a:pt x="233" y="2241"/>
                    </a:lnTo>
                    <a:lnTo>
                      <a:pt x="235" y="2242"/>
                    </a:lnTo>
                    <a:lnTo>
                      <a:pt x="236" y="2241"/>
                    </a:lnTo>
                    <a:lnTo>
                      <a:pt x="236" y="2239"/>
                    </a:lnTo>
                    <a:lnTo>
                      <a:pt x="238" y="2237"/>
                    </a:lnTo>
                    <a:lnTo>
                      <a:pt x="240" y="2236"/>
                    </a:lnTo>
                    <a:lnTo>
                      <a:pt x="240" y="2234"/>
                    </a:lnTo>
                    <a:lnTo>
                      <a:pt x="240" y="2229"/>
                    </a:lnTo>
                    <a:lnTo>
                      <a:pt x="241" y="2228"/>
                    </a:lnTo>
                    <a:lnTo>
                      <a:pt x="243" y="2226"/>
                    </a:lnTo>
                    <a:lnTo>
                      <a:pt x="243" y="2226"/>
                    </a:lnTo>
                    <a:lnTo>
                      <a:pt x="245" y="2226"/>
                    </a:lnTo>
                    <a:lnTo>
                      <a:pt x="246" y="2223"/>
                    </a:lnTo>
                    <a:lnTo>
                      <a:pt x="246" y="2221"/>
                    </a:lnTo>
                    <a:lnTo>
                      <a:pt x="246" y="2223"/>
                    </a:lnTo>
                    <a:lnTo>
                      <a:pt x="248" y="2223"/>
                    </a:lnTo>
                    <a:lnTo>
                      <a:pt x="250" y="2223"/>
                    </a:lnTo>
                    <a:lnTo>
                      <a:pt x="250" y="2223"/>
                    </a:lnTo>
                    <a:lnTo>
                      <a:pt x="251" y="2226"/>
                    </a:lnTo>
                    <a:lnTo>
                      <a:pt x="253" y="2226"/>
                    </a:lnTo>
                    <a:lnTo>
                      <a:pt x="253" y="2224"/>
                    </a:lnTo>
                    <a:lnTo>
                      <a:pt x="253" y="2223"/>
                    </a:lnTo>
                    <a:lnTo>
                      <a:pt x="255" y="2221"/>
                    </a:lnTo>
                    <a:lnTo>
                      <a:pt x="256" y="2224"/>
                    </a:lnTo>
                    <a:lnTo>
                      <a:pt x="256" y="2224"/>
                    </a:lnTo>
                    <a:lnTo>
                      <a:pt x="258" y="2224"/>
                    </a:lnTo>
                    <a:lnTo>
                      <a:pt x="260" y="2221"/>
                    </a:lnTo>
                    <a:lnTo>
                      <a:pt x="260" y="2219"/>
                    </a:lnTo>
                    <a:lnTo>
                      <a:pt x="260" y="2218"/>
                    </a:lnTo>
                    <a:lnTo>
                      <a:pt x="261" y="2218"/>
                    </a:lnTo>
                    <a:lnTo>
                      <a:pt x="263" y="2219"/>
                    </a:lnTo>
                    <a:lnTo>
                      <a:pt x="263" y="2219"/>
                    </a:lnTo>
                    <a:lnTo>
                      <a:pt x="265" y="2219"/>
                    </a:lnTo>
                    <a:lnTo>
                      <a:pt x="266" y="2219"/>
                    </a:lnTo>
                    <a:lnTo>
                      <a:pt x="266" y="2218"/>
                    </a:lnTo>
                    <a:lnTo>
                      <a:pt x="266" y="2218"/>
                    </a:lnTo>
                    <a:lnTo>
                      <a:pt x="268" y="2218"/>
                    </a:lnTo>
                    <a:lnTo>
                      <a:pt x="270" y="2218"/>
                    </a:lnTo>
                    <a:lnTo>
                      <a:pt x="270" y="2218"/>
                    </a:lnTo>
                    <a:lnTo>
                      <a:pt x="271" y="2218"/>
                    </a:lnTo>
                    <a:lnTo>
                      <a:pt x="271" y="2204"/>
                    </a:lnTo>
                    <a:lnTo>
                      <a:pt x="273" y="2201"/>
                    </a:lnTo>
                    <a:lnTo>
                      <a:pt x="273" y="2204"/>
                    </a:lnTo>
                    <a:lnTo>
                      <a:pt x="275" y="2206"/>
                    </a:lnTo>
                    <a:lnTo>
                      <a:pt x="276" y="2208"/>
                    </a:lnTo>
                    <a:lnTo>
                      <a:pt x="276" y="2209"/>
                    </a:lnTo>
                    <a:lnTo>
                      <a:pt x="276" y="2209"/>
                    </a:lnTo>
                    <a:lnTo>
                      <a:pt x="278" y="2209"/>
                    </a:lnTo>
                    <a:lnTo>
                      <a:pt x="280" y="2209"/>
                    </a:lnTo>
                    <a:lnTo>
                      <a:pt x="280" y="2209"/>
                    </a:lnTo>
                    <a:lnTo>
                      <a:pt x="281" y="2209"/>
                    </a:lnTo>
                    <a:lnTo>
                      <a:pt x="283" y="2209"/>
                    </a:lnTo>
                    <a:lnTo>
                      <a:pt x="283" y="2209"/>
                    </a:lnTo>
                    <a:lnTo>
                      <a:pt x="283" y="2204"/>
                    </a:lnTo>
                    <a:lnTo>
                      <a:pt x="285" y="2204"/>
                    </a:lnTo>
                    <a:lnTo>
                      <a:pt x="286" y="2203"/>
                    </a:lnTo>
                    <a:lnTo>
                      <a:pt x="286" y="2203"/>
                    </a:lnTo>
                    <a:lnTo>
                      <a:pt x="288" y="2206"/>
                    </a:lnTo>
                    <a:lnTo>
                      <a:pt x="288" y="2204"/>
                    </a:lnTo>
                    <a:lnTo>
                      <a:pt x="290" y="2204"/>
                    </a:lnTo>
                    <a:lnTo>
                      <a:pt x="290" y="2203"/>
                    </a:lnTo>
                    <a:lnTo>
                      <a:pt x="291" y="2199"/>
                    </a:lnTo>
                    <a:lnTo>
                      <a:pt x="293" y="2198"/>
                    </a:lnTo>
                    <a:lnTo>
                      <a:pt x="293" y="2196"/>
                    </a:lnTo>
                    <a:lnTo>
                      <a:pt x="293" y="2194"/>
                    </a:lnTo>
                    <a:lnTo>
                      <a:pt x="295" y="2194"/>
                    </a:lnTo>
                    <a:lnTo>
                      <a:pt x="296" y="2194"/>
                    </a:lnTo>
                    <a:lnTo>
                      <a:pt x="296" y="2193"/>
                    </a:lnTo>
                    <a:lnTo>
                      <a:pt x="298" y="2193"/>
                    </a:lnTo>
                    <a:lnTo>
                      <a:pt x="300" y="2191"/>
                    </a:lnTo>
                    <a:lnTo>
                      <a:pt x="300" y="2191"/>
                    </a:lnTo>
                    <a:lnTo>
                      <a:pt x="300" y="2179"/>
                    </a:lnTo>
                    <a:lnTo>
                      <a:pt x="301" y="2178"/>
                    </a:lnTo>
                    <a:lnTo>
                      <a:pt x="303" y="2183"/>
                    </a:lnTo>
                    <a:lnTo>
                      <a:pt x="303" y="2186"/>
                    </a:lnTo>
                    <a:lnTo>
                      <a:pt x="305" y="2184"/>
                    </a:lnTo>
                    <a:lnTo>
                      <a:pt x="305" y="2184"/>
                    </a:lnTo>
                    <a:lnTo>
                      <a:pt x="306" y="2188"/>
                    </a:lnTo>
                    <a:lnTo>
                      <a:pt x="306" y="2191"/>
                    </a:lnTo>
                    <a:lnTo>
                      <a:pt x="308" y="2196"/>
                    </a:lnTo>
                    <a:lnTo>
                      <a:pt x="310" y="2199"/>
                    </a:lnTo>
                    <a:lnTo>
                      <a:pt x="310" y="2203"/>
                    </a:lnTo>
                    <a:lnTo>
                      <a:pt x="310" y="2204"/>
                    </a:lnTo>
                    <a:lnTo>
                      <a:pt x="311" y="2203"/>
                    </a:lnTo>
                    <a:lnTo>
                      <a:pt x="313" y="2204"/>
                    </a:lnTo>
                    <a:lnTo>
                      <a:pt x="313" y="2201"/>
                    </a:lnTo>
                    <a:lnTo>
                      <a:pt x="315" y="2201"/>
                    </a:lnTo>
                    <a:lnTo>
                      <a:pt x="315" y="2199"/>
                    </a:lnTo>
                    <a:lnTo>
                      <a:pt x="316" y="2198"/>
                    </a:lnTo>
                    <a:lnTo>
                      <a:pt x="316" y="2196"/>
                    </a:lnTo>
                    <a:lnTo>
                      <a:pt x="318" y="2193"/>
                    </a:lnTo>
                    <a:lnTo>
                      <a:pt x="320" y="2191"/>
                    </a:lnTo>
                    <a:lnTo>
                      <a:pt x="320" y="2189"/>
                    </a:lnTo>
                    <a:lnTo>
                      <a:pt x="320" y="2191"/>
                    </a:lnTo>
                    <a:lnTo>
                      <a:pt x="321" y="2191"/>
                    </a:lnTo>
                    <a:lnTo>
                      <a:pt x="323" y="2189"/>
                    </a:lnTo>
                    <a:lnTo>
                      <a:pt x="323" y="2188"/>
                    </a:lnTo>
                    <a:lnTo>
                      <a:pt x="323" y="2188"/>
                    </a:lnTo>
                    <a:lnTo>
                      <a:pt x="325" y="2186"/>
                    </a:lnTo>
                    <a:lnTo>
                      <a:pt x="326" y="2188"/>
                    </a:lnTo>
                    <a:lnTo>
                      <a:pt x="326" y="2186"/>
                    </a:lnTo>
                    <a:lnTo>
                      <a:pt x="328" y="2188"/>
                    </a:lnTo>
                    <a:lnTo>
                      <a:pt x="328" y="2189"/>
                    </a:lnTo>
                    <a:lnTo>
                      <a:pt x="330" y="2188"/>
                    </a:lnTo>
                    <a:lnTo>
                      <a:pt x="330" y="2186"/>
                    </a:lnTo>
                    <a:lnTo>
                      <a:pt x="331" y="2189"/>
                    </a:lnTo>
                    <a:lnTo>
                      <a:pt x="333" y="2188"/>
                    </a:lnTo>
                    <a:lnTo>
                      <a:pt x="333" y="2188"/>
                    </a:lnTo>
                    <a:lnTo>
                      <a:pt x="333" y="2186"/>
                    </a:lnTo>
                    <a:lnTo>
                      <a:pt x="335" y="2186"/>
                    </a:lnTo>
                    <a:lnTo>
                      <a:pt x="336" y="2184"/>
                    </a:lnTo>
                    <a:lnTo>
                      <a:pt x="336" y="2181"/>
                    </a:lnTo>
                    <a:lnTo>
                      <a:pt x="338" y="2178"/>
                    </a:lnTo>
                    <a:lnTo>
                      <a:pt x="338" y="2179"/>
                    </a:lnTo>
                    <a:lnTo>
                      <a:pt x="340" y="2178"/>
                    </a:lnTo>
                    <a:lnTo>
                      <a:pt x="340" y="2178"/>
                    </a:lnTo>
                    <a:lnTo>
                      <a:pt x="341" y="2179"/>
                    </a:lnTo>
                    <a:lnTo>
                      <a:pt x="343" y="2179"/>
                    </a:lnTo>
                    <a:lnTo>
                      <a:pt x="343" y="2178"/>
                    </a:lnTo>
                    <a:lnTo>
                      <a:pt x="343" y="2179"/>
                    </a:lnTo>
                    <a:lnTo>
                      <a:pt x="345" y="2179"/>
                    </a:lnTo>
                    <a:lnTo>
                      <a:pt x="346" y="2179"/>
                    </a:lnTo>
                    <a:lnTo>
                      <a:pt x="346" y="2181"/>
                    </a:lnTo>
                    <a:lnTo>
                      <a:pt x="346" y="2181"/>
                    </a:lnTo>
                    <a:lnTo>
                      <a:pt x="348" y="2179"/>
                    </a:lnTo>
                    <a:lnTo>
                      <a:pt x="350" y="2179"/>
                    </a:lnTo>
                    <a:lnTo>
                      <a:pt x="350" y="2178"/>
                    </a:lnTo>
                    <a:lnTo>
                      <a:pt x="351" y="2176"/>
                    </a:lnTo>
                    <a:lnTo>
                      <a:pt x="351" y="2178"/>
                    </a:lnTo>
                    <a:lnTo>
                      <a:pt x="353" y="2181"/>
                    </a:lnTo>
                    <a:lnTo>
                      <a:pt x="353" y="2183"/>
                    </a:lnTo>
                    <a:lnTo>
                      <a:pt x="355" y="2183"/>
                    </a:lnTo>
                    <a:lnTo>
                      <a:pt x="355" y="2179"/>
                    </a:lnTo>
                    <a:lnTo>
                      <a:pt x="356" y="2178"/>
                    </a:lnTo>
                    <a:lnTo>
                      <a:pt x="356" y="2178"/>
                    </a:lnTo>
                    <a:lnTo>
                      <a:pt x="358" y="2178"/>
                    </a:lnTo>
                    <a:lnTo>
                      <a:pt x="360" y="2176"/>
                    </a:lnTo>
                    <a:lnTo>
                      <a:pt x="360" y="2178"/>
                    </a:lnTo>
                    <a:lnTo>
                      <a:pt x="360" y="2179"/>
                    </a:lnTo>
                    <a:lnTo>
                      <a:pt x="361" y="2179"/>
                    </a:lnTo>
                    <a:lnTo>
                      <a:pt x="363" y="2179"/>
                    </a:lnTo>
                    <a:lnTo>
                      <a:pt x="363" y="2178"/>
                    </a:lnTo>
                    <a:lnTo>
                      <a:pt x="363" y="2174"/>
                    </a:lnTo>
                    <a:lnTo>
                      <a:pt x="365" y="2171"/>
                    </a:lnTo>
                    <a:lnTo>
                      <a:pt x="366" y="2171"/>
                    </a:lnTo>
                    <a:lnTo>
                      <a:pt x="366" y="2168"/>
                    </a:lnTo>
                    <a:lnTo>
                      <a:pt x="368" y="2168"/>
                    </a:lnTo>
                    <a:lnTo>
                      <a:pt x="368" y="2166"/>
                    </a:lnTo>
                    <a:lnTo>
                      <a:pt x="370" y="2166"/>
                    </a:lnTo>
                    <a:lnTo>
                      <a:pt x="370" y="2168"/>
                    </a:lnTo>
                    <a:lnTo>
                      <a:pt x="371" y="2168"/>
                    </a:lnTo>
                    <a:lnTo>
                      <a:pt x="371" y="2166"/>
                    </a:lnTo>
                    <a:lnTo>
                      <a:pt x="373" y="2164"/>
                    </a:lnTo>
                    <a:lnTo>
                      <a:pt x="373" y="2154"/>
                    </a:lnTo>
                    <a:lnTo>
                      <a:pt x="375" y="2159"/>
                    </a:lnTo>
                    <a:lnTo>
                      <a:pt x="376" y="2164"/>
                    </a:lnTo>
                    <a:lnTo>
                      <a:pt x="376" y="2166"/>
                    </a:lnTo>
                    <a:lnTo>
                      <a:pt x="376" y="2166"/>
                    </a:lnTo>
                    <a:lnTo>
                      <a:pt x="378" y="2164"/>
                    </a:lnTo>
                    <a:lnTo>
                      <a:pt x="380" y="2164"/>
                    </a:lnTo>
                    <a:lnTo>
                      <a:pt x="380" y="2164"/>
                    </a:lnTo>
                    <a:lnTo>
                      <a:pt x="380" y="2163"/>
                    </a:lnTo>
                    <a:lnTo>
                      <a:pt x="381" y="2164"/>
                    </a:lnTo>
                    <a:lnTo>
                      <a:pt x="383" y="2166"/>
                    </a:lnTo>
                    <a:lnTo>
                      <a:pt x="383" y="2164"/>
                    </a:lnTo>
                    <a:lnTo>
                      <a:pt x="383" y="2161"/>
                    </a:lnTo>
                    <a:lnTo>
                      <a:pt x="385" y="2161"/>
                    </a:lnTo>
                    <a:lnTo>
                      <a:pt x="386" y="2159"/>
                    </a:lnTo>
                    <a:lnTo>
                      <a:pt x="386" y="2161"/>
                    </a:lnTo>
                    <a:lnTo>
                      <a:pt x="386" y="2161"/>
                    </a:lnTo>
                    <a:lnTo>
                      <a:pt x="388" y="2161"/>
                    </a:lnTo>
                    <a:lnTo>
                      <a:pt x="390" y="2161"/>
                    </a:lnTo>
                    <a:lnTo>
                      <a:pt x="390" y="2161"/>
                    </a:lnTo>
                    <a:lnTo>
                      <a:pt x="391" y="2163"/>
                    </a:lnTo>
                    <a:lnTo>
                      <a:pt x="391" y="2161"/>
                    </a:lnTo>
                    <a:lnTo>
                      <a:pt x="393" y="2159"/>
                    </a:lnTo>
                    <a:lnTo>
                      <a:pt x="393" y="2159"/>
                    </a:lnTo>
                    <a:lnTo>
                      <a:pt x="395" y="2159"/>
                    </a:lnTo>
                    <a:lnTo>
                      <a:pt x="395" y="2156"/>
                    </a:lnTo>
                    <a:lnTo>
                      <a:pt x="396" y="2154"/>
                    </a:lnTo>
                    <a:lnTo>
                      <a:pt x="396" y="2153"/>
                    </a:lnTo>
                    <a:lnTo>
                      <a:pt x="398" y="2153"/>
                    </a:lnTo>
                    <a:lnTo>
                      <a:pt x="400" y="2149"/>
                    </a:lnTo>
                    <a:lnTo>
                      <a:pt x="400" y="2149"/>
                    </a:lnTo>
                    <a:lnTo>
                      <a:pt x="400" y="2146"/>
                    </a:lnTo>
                    <a:lnTo>
                      <a:pt x="401" y="2146"/>
                    </a:lnTo>
                    <a:lnTo>
                      <a:pt x="403" y="2146"/>
                    </a:lnTo>
                    <a:lnTo>
                      <a:pt x="403" y="2148"/>
                    </a:lnTo>
                    <a:lnTo>
                      <a:pt x="403" y="2148"/>
                    </a:lnTo>
                    <a:lnTo>
                      <a:pt x="405" y="2146"/>
                    </a:lnTo>
                    <a:lnTo>
                      <a:pt x="406" y="2148"/>
                    </a:lnTo>
                    <a:lnTo>
                      <a:pt x="406" y="2146"/>
                    </a:lnTo>
                    <a:lnTo>
                      <a:pt x="406" y="2144"/>
                    </a:lnTo>
                    <a:lnTo>
                      <a:pt x="408" y="2144"/>
                    </a:lnTo>
                    <a:lnTo>
                      <a:pt x="410" y="2143"/>
                    </a:lnTo>
                    <a:lnTo>
                      <a:pt x="410" y="2143"/>
                    </a:lnTo>
                    <a:lnTo>
                      <a:pt x="410" y="2139"/>
                    </a:lnTo>
                    <a:lnTo>
                      <a:pt x="411" y="2134"/>
                    </a:lnTo>
                    <a:lnTo>
                      <a:pt x="413" y="2133"/>
                    </a:lnTo>
                    <a:lnTo>
                      <a:pt x="413" y="2134"/>
                    </a:lnTo>
                    <a:lnTo>
                      <a:pt x="413" y="2136"/>
                    </a:lnTo>
                    <a:lnTo>
                      <a:pt x="415" y="2139"/>
                    </a:lnTo>
                    <a:lnTo>
                      <a:pt x="416" y="2138"/>
                    </a:lnTo>
                    <a:lnTo>
                      <a:pt x="416" y="2136"/>
                    </a:lnTo>
                    <a:lnTo>
                      <a:pt x="416" y="2136"/>
                    </a:lnTo>
                    <a:lnTo>
                      <a:pt x="418" y="2133"/>
                    </a:lnTo>
                    <a:lnTo>
                      <a:pt x="420" y="2131"/>
                    </a:lnTo>
                    <a:lnTo>
                      <a:pt x="420" y="2129"/>
                    </a:lnTo>
                    <a:lnTo>
                      <a:pt x="420" y="2129"/>
                    </a:lnTo>
                    <a:lnTo>
                      <a:pt x="421" y="2129"/>
                    </a:lnTo>
                    <a:lnTo>
                      <a:pt x="423" y="2129"/>
                    </a:lnTo>
                    <a:lnTo>
                      <a:pt x="423" y="2128"/>
                    </a:lnTo>
                    <a:lnTo>
                      <a:pt x="423" y="2128"/>
                    </a:lnTo>
                    <a:lnTo>
                      <a:pt x="425" y="2131"/>
                    </a:lnTo>
                    <a:lnTo>
                      <a:pt x="426" y="2133"/>
                    </a:lnTo>
                    <a:lnTo>
                      <a:pt x="426" y="2133"/>
                    </a:lnTo>
                    <a:lnTo>
                      <a:pt x="426" y="2136"/>
                    </a:lnTo>
                    <a:lnTo>
                      <a:pt x="428" y="2138"/>
                    </a:lnTo>
                    <a:lnTo>
                      <a:pt x="430" y="2138"/>
                    </a:lnTo>
                    <a:lnTo>
                      <a:pt x="430" y="2139"/>
                    </a:lnTo>
                    <a:lnTo>
                      <a:pt x="430" y="2139"/>
                    </a:lnTo>
                    <a:lnTo>
                      <a:pt x="431" y="2141"/>
                    </a:lnTo>
                    <a:lnTo>
                      <a:pt x="433" y="2141"/>
                    </a:lnTo>
                    <a:lnTo>
                      <a:pt x="433" y="2109"/>
                    </a:lnTo>
                    <a:lnTo>
                      <a:pt x="433" y="2113"/>
                    </a:lnTo>
                    <a:lnTo>
                      <a:pt x="435" y="2119"/>
                    </a:lnTo>
                    <a:lnTo>
                      <a:pt x="436" y="2123"/>
                    </a:lnTo>
                    <a:lnTo>
                      <a:pt x="436" y="2124"/>
                    </a:lnTo>
                    <a:lnTo>
                      <a:pt x="436" y="2119"/>
                    </a:lnTo>
                    <a:lnTo>
                      <a:pt x="438" y="2119"/>
                    </a:lnTo>
                    <a:lnTo>
                      <a:pt x="440" y="2118"/>
                    </a:lnTo>
                    <a:lnTo>
                      <a:pt x="440" y="2118"/>
                    </a:lnTo>
                    <a:lnTo>
                      <a:pt x="440" y="2118"/>
                    </a:lnTo>
                    <a:lnTo>
                      <a:pt x="441" y="2118"/>
                    </a:lnTo>
                    <a:lnTo>
                      <a:pt x="443" y="2116"/>
                    </a:lnTo>
                    <a:lnTo>
                      <a:pt x="443" y="2113"/>
                    </a:lnTo>
                    <a:lnTo>
                      <a:pt x="443" y="2116"/>
                    </a:lnTo>
                    <a:lnTo>
                      <a:pt x="445" y="2118"/>
                    </a:lnTo>
                    <a:lnTo>
                      <a:pt x="446" y="2119"/>
                    </a:lnTo>
                    <a:lnTo>
                      <a:pt x="446" y="2118"/>
                    </a:lnTo>
                    <a:lnTo>
                      <a:pt x="446" y="2118"/>
                    </a:lnTo>
                    <a:lnTo>
                      <a:pt x="448" y="2116"/>
                    </a:lnTo>
                    <a:lnTo>
                      <a:pt x="450" y="2118"/>
                    </a:lnTo>
                    <a:lnTo>
                      <a:pt x="450" y="2114"/>
                    </a:lnTo>
                    <a:lnTo>
                      <a:pt x="450" y="2114"/>
                    </a:lnTo>
                    <a:lnTo>
                      <a:pt x="451" y="2113"/>
                    </a:lnTo>
                    <a:lnTo>
                      <a:pt x="453" y="2113"/>
                    </a:lnTo>
                    <a:lnTo>
                      <a:pt x="453" y="2109"/>
                    </a:lnTo>
                    <a:lnTo>
                      <a:pt x="453" y="2109"/>
                    </a:lnTo>
                    <a:lnTo>
                      <a:pt x="455" y="2108"/>
                    </a:lnTo>
                    <a:lnTo>
                      <a:pt x="456" y="2106"/>
                    </a:lnTo>
                    <a:lnTo>
                      <a:pt x="456" y="2106"/>
                    </a:lnTo>
                    <a:lnTo>
                      <a:pt x="456" y="2103"/>
                    </a:lnTo>
                    <a:lnTo>
                      <a:pt x="458" y="2103"/>
                    </a:lnTo>
                    <a:lnTo>
                      <a:pt x="459" y="2101"/>
                    </a:lnTo>
                    <a:lnTo>
                      <a:pt x="459" y="2098"/>
                    </a:lnTo>
                    <a:lnTo>
                      <a:pt x="459" y="2096"/>
                    </a:lnTo>
                    <a:lnTo>
                      <a:pt x="461" y="2099"/>
                    </a:lnTo>
                    <a:lnTo>
                      <a:pt x="463" y="2101"/>
                    </a:lnTo>
                    <a:lnTo>
                      <a:pt x="463" y="2101"/>
                    </a:lnTo>
                    <a:lnTo>
                      <a:pt x="463" y="2099"/>
                    </a:lnTo>
                    <a:lnTo>
                      <a:pt x="464" y="2094"/>
                    </a:lnTo>
                    <a:lnTo>
                      <a:pt x="513" y="2063"/>
                    </a:lnTo>
                    <a:lnTo>
                      <a:pt x="559" y="2054"/>
                    </a:lnTo>
                    <a:lnTo>
                      <a:pt x="604" y="2008"/>
                    </a:lnTo>
                    <a:lnTo>
                      <a:pt x="648" y="1986"/>
                    </a:lnTo>
                    <a:lnTo>
                      <a:pt x="691" y="1955"/>
                    </a:lnTo>
                    <a:lnTo>
                      <a:pt x="733" y="1941"/>
                    </a:lnTo>
                    <a:lnTo>
                      <a:pt x="773" y="1915"/>
                    </a:lnTo>
                    <a:lnTo>
                      <a:pt x="811" y="1903"/>
                    </a:lnTo>
                    <a:lnTo>
                      <a:pt x="849" y="1868"/>
                    </a:lnTo>
                    <a:lnTo>
                      <a:pt x="886" y="1850"/>
                    </a:lnTo>
                    <a:lnTo>
                      <a:pt x="922" y="1860"/>
                    </a:lnTo>
                    <a:lnTo>
                      <a:pt x="957" y="1825"/>
                    </a:lnTo>
                    <a:lnTo>
                      <a:pt x="992" y="1783"/>
                    </a:lnTo>
                    <a:lnTo>
                      <a:pt x="1026" y="1758"/>
                    </a:lnTo>
                    <a:lnTo>
                      <a:pt x="1059" y="1730"/>
                    </a:lnTo>
                    <a:lnTo>
                      <a:pt x="1091" y="1711"/>
                    </a:lnTo>
                    <a:lnTo>
                      <a:pt x="1122" y="1701"/>
                    </a:lnTo>
                    <a:lnTo>
                      <a:pt x="1152" y="1687"/>
                    </a:lnTo>
                    <a:lnTo>
                      <a:pt x="1182" y="1685"/>
                    </a:lnTo>
                    <a:lnTo>
                      <a:pt x="1212" y="1643"/>
                    </a:lnTo>
                    <a:lnTo>
                      <a:pt x="1242" y="1643"/>
                    </a:lnTo>
                    <a:lnTo>
                      <a:pt x="1269" y="1635"/>
                    </a:lnTo>
                    <a:lnTo>
                      <a:pt x="1297" y="1622"/>
                    </a:lnTo>
                    <a:lnTo>
                      <a:pt x="1325" y="1602"/>
                    </a:lnTo>
                    <a:lnTo>
                      <a:pt x="1352" y="1592"/>
                    </a:lnTo>
                    <a:lnTo>
                      <a:pt x="1379" y="1578"/>
                    </a:lnTo>
                    <a:lnTo>
                      <a:pt x="1404" y="1560"/>
                    </a:lnTo>
                    <a:lnTo>
                      <a:pt x="1429" y="1538"/>
                    </a:lnTo>
                    <a:lnTo>
                      <a:pt x="1454" y="1525"/>
                    </a:lnTo>
                    <a:lnTo>
                      <a:pt x="1479" y="1495"/>
                    </a:lnTo>
                    <a:lnTo>
                      <a:pt x="1502" y="1475"/>
                    </a:lnTo>
                    <a:lnTo>
                      <a:pt x="1525" y="1458"/>
                    </a:lnTo>
                    <a:lnTo>
                      <a:pt x="1549" y="1462"/>
                    </a:lnTo>
                    <a:lnTo>
                      <a:pt x="1572" y="1433"/>
                    </a:lnTo>
                    <a:lnTo>
                      <a:pt x="1593" y="1427"/>
                    </a:lnTo>
                    <a:lnTo>
                      <a:pt x="1617" y="1430"/>
                    </a:lnTo>
                    <a:lnTo>
                      <a:pt x="1638" y="1419"/>
                    </a:lnTo>
                    <a:lnTo>
                      <a:pt x="1660" y="1400"/>
                    </a:lnTo>
                    <a:lnTo>
                      <a:pt x="1682" y="1390"/>
                    </a:lnTo>
                    <a:lnTo>
                      <a:pt x="1703" y="1380"/>
                    </a:lnTo>
                    <a:lnTo>
                      <a:pt x="1723" y="1369"/>
                    </a:lnTo>
                    <a:lnTo>
                      <a:pt x="1743" y="1347"/>
                    </a:lnTo>
                    <a:lnTo>
                      <a:pt x="1763" y="1334"/>
                    </a:lnTo>
                    <a:lnTo>
                      <a:pt x="1783" y="1314"/>
                    </a:lnTo>
                    <a:lnTo>
                      <a:pt x="1803" y="1317"/>
                    </a:lnTo>
                    <a:lnTo>
                      <a:pt x="1822" y="1304"/>
                    </a:lnTo>
                    <a:lnTo>
                      <a:pt x="1840" y="1295"/>
                    </a:lnTo>
                    <a:lnTo>
                      <a:pt x="1860" y="1304"/>
                    </a:lnTo>
                    <a:lnTo>
                      <a:pt x="1878" y="1282"/>
                    </a:lnTo>
                    <a:lnTo>
                      <a:pt x="1897" y="1279"/>
                    </a:lnTo>
                    <a:lnTo>
                      <a:pt x="1915" y="1270"/>
                    </a:lnTo>
                    <a:lnTo>
                      <a:pt x="1933" y="1254"/>
                    </a:lnTo>
                    <a:lnTo>
                      <a:pt x="1950" y="1247"/>
                    </a:lnTo>
                    <a:lnTo>
                      <a:pt x="1968" y="1235"/>
                    </a:lnTo>
                    <a:lnTo>
                      <a:pt x="1985" y="1214"/>
                    </a:lnTo>
                    <a:lnTo>
                      <a:pt x="2001" y="1190"/>
                    </a:lnTo>
                    <a:lnTo>
                      <a:pt x="2018" y="1187"/>
                    </a:lnTo>
                    <a:lnTo>
                      <a:pt x="2035" y="1195"/>
                    </a:lnTo>
                    <a:lnTo>
                      <a:pt x="2051" y="1185"/>
                    </a:lnTo>
                    <a:lnTo>
                      <a:pt x="2068" y="1177"/>
                    </a:lnTo>
                    <a:lnTo>
                      <a:pt x="2083" y="1169"/>
                    </a:lnTo>
                    <a:lnTo>
                      <a:pt x="2100" y="1164"/>
                    </a:lnTo>
                    <a:lnTo>
                      <a:pt x="2116" y="1147"/>
                    </a:lnTo>
                    <a:lnTo>
                      <a:pt x="2131" y="1139"/>
                    </a:lnTo>
                    <a:lnTo>
                      <a:pt x="2146" y="1146"/>
                    </a:lnTo>
                    <a:lnTo>
                      <a:pt x="2161" y="1122"/>
                    </a:lnTo>
                    <a:lnTo>
                      <a:pt x="2176" y="1116"/>
                    </a:lnTo>
                    <a:lnTo>
                      <a:pt x="2191" y="1096"/>
                    </a:lnTo>
                    <a:lnTo>
                      <a:pt x="2206" y="1086"/>
                    </a:lnTo>
                    <a:lnTo>
                      <a:pt x="2221" y="1077"/>
                    </a:lnTo>
                    <a:lnTo>
                      <a:pt x="2236" y="1059"/>
                    </a:lnTo>
                    <a:lnTo>
                      <a:pt x="2250" y="1056"/>
                    </a:lnTo>
                    <a:lnTo>
                      <a:pt x="2265" y="1064"/>
                    </a:lnTo>
                    <a:lnTo>
                      <a:pt x="2278" y="1044"/>
                    </a:lnTo>
                    <a:lnTo>
                      <a:pt x="2293" y="1032"/>
                    </a:lnTo>
                    <a:lnTo>
                      <a:pt x="2306" y="1036"/>
                    </a:lnTo>
                    <a:lnTo>
                      <a:pt x="2319" y="1016"/>
                    </a:lnTo>
                    <a:lnTo>
                      <a:pt x="2333" y="987"/>
                    </a:lnTo>
                    <a:lnTo>
                      <a:pt x="2346" y="1009"/>
                    </a:lnTo>
                    <a:lnTo>
                      <a:pt x="2359" y="1012"/>
                    </a:lnTo>
                    <a:lnTo>
                      <a:pt x="2373" y="1012"/>
                    </a:lnTo>
                    <a:lnTo>
                      <a:pt x="2386" y="974"/>
                    </a:lnTo>
                    <a:lnTo>
                      <a:pt x="2399" y="952"/>
                    </a:lnTo>
                    <a:lnTo>
                      <a:pt x="2411" y="947"/>
                    </a:lnTo>
                    <a:lnTo>
                      <a:pt x="2424" y="922"/>
                    </a:lnTo>
                    <a:lnTo>
                      <a:pt x="2436" y="919"/>
                    </a:lnTo>
                    <a:lnTo>
                      <a:pt x="2449" y="941"/>
                    </a:lnTo>
                    <a:lnTo>
                      <a:pt x="2461" y="909"/>
                    </a:lnTo>
                    <a:lnTo>
                      <a:pt x="2473" y="904"/>
                    </a:lnTo>
                    <a:lnTo>
                      <a:pt x="2486" y="896"/>
                    </a:lnTo>
                    <a:lnTo>
                      <a:pt x="2498" y="894"/>
                    </a:lnTo>
                    <a:lnTo>
                      <a:pt x="2509" y="881"/>
                    </a:lnTo>
                    <a:lnTo>
                      <a:pt x="2523" y="873"/>
                    </a:lnTo>
                    <a:lnTo>
                      <a:pt x="2533" y="866"/>
                    </a:lnTo>
                    <a:lnTo>
                      <a:pt x="2546" y="868"/>
                    </a:lnTo>
                    <a:lnTo>
                      <a:pt x="2556" y="851"/>
                    </a:lnTo>
                    <a:lnTo>
                      <a:pt x="2569" y="853"/>
                    </a:lnTo>
                    <a:lnTo>
                      <a:pt x="2579" y="848"/>
                    </a:lnTo>
                    <a:lnTo>
                      <a:pt x="2591" y="843"/>
                    </a:lnTo>
                    <a:lnTo>
                      <a:pt x="2603" y="838"/>
                    </a:lnTo>
                    <a:lnTo>
                      <a:pt x="2613" y="826"/>
                    </a:lnTo>
                    <a:lnTo>
                      <a:pt x="2624" y="824"/>
                    </a:lnTo>
                    <a:lnTo>
                      <a:pt x="2636" y="824"/>
                    </a:lnTo>
                    <a:lnTo>
                      <a:pt x="2646" y="819"/>
                    </a:lnTo>
                    <a:lnTo>
                      <a:pt x="2656" y="801"/>
                    </a:lnTo>
                    <a:lnTo>
                      <a:pt x="2667" y="796"/>
                    </a:lnTo>
                    <a:lnTo>
                      <a:pt x="2679" y="786"/>
                    </a:lnTo>
                    <a:lnTo>
                      <a:pt x="2689" y="786"/>
                    </a:lnTo>
                    <a:lnTo>
                      <a:pt x="2699" y="776"/>
                    </a:lnTo>
                    <a:lnTo>
                      <a:pt x="2709" y="769"/>
                    </a:lnTo>
                    <a:lnTo>
                      <a:pt x="2719" y="769"/>
                    </a:lnTo>
                    <a:lnTo>
                      <a:pt x="2731" y="764"/>
                    </a:lnTo>
                    <a:lnTo>
                      <a:pt x="2741" y="756"/>
                    </a:lnTo>
                    <a:lnTo>
                      <a:pt x="2751" y="751"/>
                    </a:lnTo>
                    <a:lnTo>
                      <a:pt x="2761" y="743"/>
                    </a:lnTo>
                    <a:lnTo>
                      <a:pt x="2771" y="736"/>
                    </a:lnTo>
                    <a:lnTo>
                      <a:pt x="2781" y="731"/>
                    </a:lnTo>
                    <a:lnTo>
                      <a:pt x="2791" y="723"/>
                    </a:lnTo>
                    <a:lnTo>
                      <a:pt x="2799" y="714"/>
                    </a:lnTo>
                    <a:lnTo>
                      <a:pt x="2809" y="709"/>
                    </a:lnTo>
                    <a:lnTo>
                      <a:pt x="2819" y="699"/>
                    </a:lnTo>
                    <a:lnTo>
                      <a:pt x="2829" y="698"/>
                    </a:lnTo>
                    <a:lnTo>
                      <a:pt x="2839" y="693"/>
                    </a:lnTo>
                    <a:lnTo>
                      <a:pt x="2849" y="693"/>
                    </a:lnTo>
                    <a:lnTo>
                      <a:pt x="2857" y="688"/>
                    </a:lnTo>
                    <a:lnTo>
                      <a:pt x="2866" y="676"/>
                    </a:lnTo>
                    <a:lnTo>
                      <a:pt x="2876" y="676"/>
                    </a:lnTo>
                    <a:lnTo>
                      <a:pt x="2886" y="664"/>
                    </a:lnTo>
                    <a:lnTo>
                      <a:pt x="2894" y="666"/>
                    </a:lnTo>
                    <a:lnTo>
                      <a:pt x="2902" y="663"/>
                    </a:lnTo>
                    <a:lnTo>
                      <a:pt x="2912" y="661"/>
                    </a:lnTo>
                    <a:lnTo>
                      <a:pt x="2922" y="654"/>
                    </a:lnTo>
                    <a:lnTo>
                      <a:pt x="2931" y="651"/>
                    </a:lnTo>
                    <a:lnTo>
                      <a:pt x="2939" y="636"/>
                    </a:lnTo>
                    <a:lnTo>
                      <a:pt x="2949" y="633"/>
                    </a:lnTo>
                    <a:lnTo>
                      <a:pt x="2957" y="631"/>
                    </a:lnTo>
                    <a:lnTo>
                      <a:pt x="2966" y="623"/>
                    </a:lnTo>
                    <a:lnTo>
                      <a:pt x="2974" y="618"/>
                    </a:lnTo>
                    <a:lnTo>
                      <a:pt x="2982" y="608"/>
                    </a:lnTo>
                    <a:lnTo>
                      <a:pt x="2992" y="611"/>
                    </a:lnTo>
                    <a:lnTo>
                      <a:pt x="2999" y="598"/>
                    </a:lnTo>
                    <a:lnTo>
                      <a:pt x="3009" y="593"/>
                    </a:lnTo>
                    <a:lnTo>
                      <a:pt x="3017" y="601"/>
                    </a:lnTo>
                    <a:lnTo>
                      <a:pt x="3025" y="590"/>
                    </a:lnTo>
                    <a:lnTo>
                      <a:pt x="3034" y="598"/>
                    </a:lnTo>
                    <a:lnTo>
                      <a:pt x="3042" y="591"/>
                    </a:lnTo>
                    <a:lnTo>
                      <a:pt x="3049" y="566"/>
                    </a:lnTo>
                    <a:lnTo>
                      <a:pt x="3059" y="561"/>
                    </a:lnTo>
                    <a:lnTo>
                      <a:pt x="3065" y="560"/>
                    </a:lnTo>
                    <a:lnTo>
                      <a:pt x="3074" y="556"/>
                    </a:lnTo>
                    <a:lnTo>
                      <a:pt x="3082" y="548"/>
                    </a:lnTo>
                    <a:lnTo>
                      <a:pt x="3090" y="546"/>
                    </a:lnTo>
                    <a:lnTo>
                      <a:pt x="3099" y="543"/>
                    </a:lnTo>
                    <a:lnTo>
                      <a:pt x="3105" y="546"/>
                    </a:lnTo>
                    <a:lnTo>
                      <a:pt x="3114" y="540"/>
                    </a:lnTo>
                    <a:lnTo>
                      <a:pt x="3122" y="526"/>
                    </a:lnTo>
                    <a:lnTo>
                      <a:pt x="3129" y="535"/>
                    </a:lnTo>
                    <a:lnTo>
                      <a:pt x="3137" y="526"/>
                    </a:lnTo>
                    <a:lnTo>
                      <a:pt x="3145" y="508"/>
                    </a:lnTo>
                    <a:lnTo>
                      <a:pt x="3152" y="508"/>
                    </a:lnTo>
                    <a:lnTo>
                      <a:pt x="3160" y="505"/>
                    </a:lnTo>
                    <a:lnTo>
                      <a:pt x="3169" y="505"/>
                    </a:lnTo>
                    <a:lnTo>
                      <a:pt x="3175" y="485"/>
                    </a:lnTo>
                    <a:lnTo>
                      <a:pt x="3182" y="486"/>
                    </a:lnTo>
                    <a:lnTo>
                      <a:pt x="3190" y="488"/>
                    </a:lnTo>
                    <a:lnTo>
                      <a:pt x="3199" y="480"/>
                    </a:lnTo>
                    <a:lnTo>
                      <a:pt x="3205" y="478"/>
                    </a:lnTo>
                    <a:lnTo>
                      <a:pt x="3212" y="488"/>
                    </a:lnTo>
                    <a:lnTo>
                      <a:pt x="3219" y="463"/>
                    </a:lnTo>
                    <a:lnTo>
                      <a:pt x="3227" y="460"/>
                    </a:lnTo>
                    <a:lnTo>
                      <a:pt x="3234" y="460"/>
                    </a:lnTo>
                    <a:lnTo>
                      <a:pt x="3242" y="460"/>
                    </a:lnTo>
                    <a:lnTo>
                      <a:pt x="3249" y="458"/>
                    </a:lnTo>
                    <a:lnTo>
                      <a:pt x="3255" y="450"/>
                    </a:lnTo>
                    <a:lnTo>
                      <a:pt x="3262" y="438"/>
                    </a:lnTo>
                    <a:lnTo>
                      <a:pt x="3270" y="430"/>
                    </a:lnTo>
                    <a:lnTo>
                      <a:pt x="3277" y="438"/>
                    </a:lnTo>
                    <a:lnTo>
                      <a:pt x="3284" y="431"/>
                    </a:lnTo>
                    <a:lnTo>
                      <a:pt x="3290" y="435"/>
                    </a:lnTo>
                    <a:lnTo>
                      <a:pt x="3299" y="421"/>
                    </a:lnTo>
                    <a:lnTo>
                      <a:pt x="3305" y="420"/>
                    </a:lnTo>
                    <a:lnTo>
                      <a:pt x="3312" y="415"/>
                    </a:lnTo>
                    <a:lnTo>
                      <a:pt x="3319" y="406"/>
                    </a:lnTo>
                    <a:lnTo>
                      <a:pt x="3325" y="401"/>
                    </a:lnTo>
                    <a:lnTo>
                      <a:pt x="3332" y="398"/>
                    </a:lnTo>
                    <a:lnTo>
                      <a:pt x="3339" y="401"/>
                    </a:lnTo>
                    <a:lnTo>
                      <a:pt x="3345" y="376"/>
                    </a:lnTo>
                    <a:lnTo>
                      <a:pt x="3352" y="373"/>
                    </a:lnTo>
                    <a:lnTo>
                      <a:pt x="3359" y="360"/>
                    </a:lnTo>
                    <a:lnTo>
                      <a:pt x="3365" y="355"/>
                    </a:lnTo>
                    <a:lnTo>
                      <a:pt x="3372" y="346"/>
                    </a:lnTo>
                    <a:lnTo>
                      <a:pt x="3378" y="340"/>
                    </a:lnTo>
                    <a:lnTo>
                      <a:pt x="3385" y="338"/>
                    </a:lnTo>
                    <a:lnTo>
                      <a:pt x="3392" y="338"/>
                    </a:lnTo>
                    <a:lnTo>
                      <a:pt x="3398" y="333"/>
                    </a:lnTo>
                    <a:lnTo>
                      <a:pt x="3405" y="327"/>
                    </a:lnTo>
                    <a:lnTo>
                      <a:pt x="3410" y="322"/>
                    </a:lnTo>
                    <a:lnTo>
                      <a:pt x="3417" y="322"/>
                    </a:lnTo>
                    <a:lnTo>
                      <a:pt x="3423" y="320"/>
                    </a:lnTo>
                    <a:lnTo>
                      <a:pt x="3428" y="317"/>
                    </a:lnTo>
                    <a:lnTo>
                      <a:pt x="3435" y="310"/>
                    </a:lnTo>
                    <a:lnTo>
                      <a:pt x="3442" y="307"/>
                    </a:lnTo>
                    <a:lnTo>
                      <a:pt x="3448" y="303"/>
                    </a:lnTo>
                    <a:lnTo>
                      <a:pt x="3455" y="300"/>
                    </a:lnTo>
                    <a:lnTo>
                      <a:pt x="3462" y="295"/>
                    </a:lnTo>
                    <a:lnTo>
                      <a:pt x="3467" y="292"/>
                    </a:lnTo>
                    <a:lnTo>
                      <a:pt x="3473" y="287"/>
                    </a:lnTo>
                    <a:lnTo>
                      <a:pt x="3478" y="283"/>
                    </a:lnTo>
                    <a:lnTo>
                      <a:pt x="3485" y="280"/>
                    </a:lnTo>
                    <a:lnTo>
                      <a:pt x="3492" y="273"/>
                    </a:lnTo>
                    <a:lnTo>
                      <a:pt x="3497" y="272"/>
                    </a:lnTo>
                    <a:lnTo>
                      <a:pt x="3503" y="267"/>
                    </a:lnTo>
                    <a:lnTo>
                      <a:pt x="3508" y="265"/>
                    </a:lnTo>
                    <a:lnTo>
                      <a:pt x="3515" y="255"/>
                    </a:lnTo>
                    <a:lnTo>
                      <a:pt x="3522" y="253"/>
                    </a:lnTo>
                    <a:lnTo>
                      <a:pt x="3527" y="253"/>
                    </a:lnTo>
                    <a:lnTo>
                      <a:pt x="3533" y="248"/>
                    </a:lnTo>
                    <a:lnTo>
                      <a:pt x="3538" y="243"/>
                    </a:lnTo>
                    <a:lnTo>
                      <a:pt x="3545" y="238"/>
                    </a:lnTo>
                    <a:lnTo>
                      <a:pt x="3550" y="240"/>
                    </a:lnTo>
                    <a:lnTo>
                      <a:pt x="3557" y="237"/>
                    </a:lnTo>
                    <a:lnTo>
                      <a:pt x="3562" y="233"/>
                    </a:lnTo>
                    <a:lnTo>
                      <a:pt x="3568" y="228"/>
                    </a:lnTo>
                    <a:lnTo>
                      <a:pt x="3573" y="220"/>
                    </a:lnTo>
                    <a:lnTo>
                      <a:pt x="3578" y="213"/>
                    </a:lnTo>
                    <a:lnTo>
                      <a:pt x="3585" y="208"/>
                    </a:lnTo>
                    <a:lnTo>
                      <a:pt x="3590" y="208"/>
                    </a:lnTo>
                    <a:lnTo>
                      <a:pt x="3595" y="205"/>
                    </a:lnTo>
                    <a:lnTo>
                      <a:pt x="3602" y="215"/>
                    </a:lnTo>
                    <a:lnTo>
                      <a:pt x="3607" y="218"/>
                    </a:lnTo>
                    <a:lnTo>
                      <a:pt x="3613" y="212"/>
                    </a:lnTo>
                    <a:lnTo>
                      <a:pt x="3618" y="203"/>
                    </a:lnTo>
                    <a:lnTo>
                      <a:pt x="3623" y="215"/>
                    </a:lnTo>
                    <a:lnTo>
                      <a:pt x="3628" y="188"/>
                    </a:lnTo>
                    <a:lnTo>
                      <a:pt x="3635" y="190"/>
                    </a:lnTo>
                    <a:lnTo>
                      <a:pt x="3640" y="187"/>
                    </a:lnTo>
                    <a:lnTo>
                      <a:pt x="3645" y="180"/>
                    </a:lnTo>
                    <a:lnTo>
                      <a:pt x="3652" y="172"/>
                    </a:lnTo>
                    <a:lnTo>
                      <a:pt x="3657" y="193"/>
                    </a:lnTo>
                    <a:lnTo>
                      <a:pt x="3662" y="177"/>
                    </a:lnTo>
                    <a:lnTo>
                      <a:pt x="3668" y="177"/>
                    </a:lnTo>
                    <a:lnTo>
                      <a:pt x="3672" y="180"/>
                    </a:lnTo>
                    <a:lnTo>
                      <a:pt x="3678" y="175"/>
                    </a:lnTo>
                    <a:lnTo>
                      <a:pt x="3683" y="175"/>
                    </a:lnTo>
                    <a:lnTo>
                      <a:pt x="3688" y="168"/>
                    </a:lnTo>
                    <a:lnTo>
                      <a:pt x="3693" y="158"/>
                    </a:lnTo>
                    <a:lnTo>
                      <a:pt x="3698" y="150"/>
                    </a:lnTo>
                    <a:lnTo>
                      <a:pt x="3705" y="152"/>
                    </a:lnTo>
                    <a:lnTo>
                      <a:pt x="3710" y="145"/>
                    </a:lnTo>
                    <a:lnTo>
                      <a:pt x="3715" y="152"/>
                    </a:lnTo>
                    <a:lnTo>
                      <a:pt x="3720" y="150"/>
                    </a:lnTo>
                    <a:lnTo>
                      <a:pt x="3725" y="145"/>
                    </a:lnTo>
                    <a:lnTo>
                      <a:pt x="3730" y="133"/>
                    </a:lnTo>
                    <a:lnTo>
                      <a:pt x="3735" y="133"/>
                    </a:lnTo>
                    <a:lnTo>
                      <a:pt x="3740" y="138"/>
                    </a:lnTo>
                    <a:lnTo>
                      <a:pt x="3745" y="133"/>
                    </a:lnTo>
                    <a:lnTo>
                      <a:pt x="3750" y="117"/>
                    </a:lnTo>
                    <a:lnTo>
                      <a:pt x="3755" y="123"/>
                    </a:lnTo>
                    <a:lnTo>
                      <a:pt x="3761" y="123"/>
                    </a:lnTo>
                    <a:lnTo>
                      <a:pt x="3765" y="118"/>
                    </a:lnTo>
                    <a:lnTo>
                      <a:pt x="3771" y="105"/>
                    </a:lnTo>
                    <a:lnTo>
                      <a:pt x="3775" y="95"/>
                    </a:lnTo>
                    <a:lnTo>
                      <a:pt x="3780" y="103"/>
                    </a:lnTo>
                    <a:lnTo>
                      <a:pt x="3785" y="100"/>
                    </a:lnTo>
                    <a:lnTo>
                      <a:pt x="3790" y="87"/>
                    </a:lnTo>
                    <a:lnTo>
                      <a:pt x="3795" y="90"/>
                    </a:lnTo>
                    <a:lnTo>
                      <a:pt x="3800" y="93"/>
                    </a:lnTo>
                    <a:lnTo>
                      <a:pt x="3805" y="83"/>
                    </a:lnTo>
                    <a:lnTo>
                      <a:pt x="3810" y="80"/>
                    </a:lnTo>
                    <a:lnTo>
                      <a:pt x="3815" y="82"/>
                    </a:lnTo>
                    <a:lnTo>
                      <a:pt x="3820" y="83"/>
                    </a:lnTo>
                    <a:lnTo>
                      <a:pt x="3825" y="77"/>
                    </a:lnTo>
                    <a:lnTo>
                      <a:pt x="3828" y="78"/>
                    </a:lnTo>
                    <a:lnTo>
                      <a:pt x="3835" y="67"/>
                    </a:lnTo>
                    <a:lnTo>
                      <a:pt x="3838" y="62"/>
                    </a:lnTo>
                    <a:lnTo>
                      <a:pt x="3843" y="54"/>
                    </a:lnTo>
                    <a:lnTo>
                      <a:pt x="3848" y="52"/>
                    </a:lnTo>
                    <a:lnTo>
                      <a:pt x="3853" y="54"/>
                    </a:lnTo>
                    <a:lnTo>
                      <a:pt x="3858" y="54"/>
                    </a:lnTo>
                    <a:lnTo>
                      <a:pt x="3861" y="54"/>
                    </a:lnTo>
                    <a:lnTo>
                      <a:pt x="3866" y="54"/>
                    </a:lnTo>
                    <a:lnTo>
                      <a:pt x="3871" y="52"/>
                    </a:lnTo>
                    <a:lnTo>
                      <a:pt x="3876" y="45"/>
                    </a:lnTo>
                    <a:lnTo>
                      <a:pt x="3881" y="34"/>
                    </a:lnTo>
                    <a:lnTo>
                      <a:pt x="3885" y="24"/>
                    </a:lnTo>
                    <a:lnTo>
                      <a:pt x="3890" y="9"/>
                    </a:lnTo>
                    <a:lnTo>
                      <a:pt x="3895" y="14"/>
                    </a:lnTo>
                    <a:lnTo>
                      <a:pt x="3898" y="7"/>
                    </a:lnTo>
                    <a:lnTo>
                      <a:pt x="3903" y="0"/>
                    </a:lnTo>
                    <a:lnTo>
                      <a:pt x="3908" y="5"/>
                    </a:lnTo>
                    <a:lnTo>
                      <a:pt x="3913" y="0"/>
                    </a:lnTo>
                  </a:path>
                </a:pathLst>
              </a:custGeom>
              <a:noFill/>
              <a:ln w="1079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Freeform 668"/>
              <p:cNvSpPr>
                <a:spLocks noEditPoints="1"/>
              </p:cNvSpPr>
              <p:nvPr/>
            </p:nvSpPr>
            <p:spPr bwMode="auto">
              <a:xfrm>
                <a:off x="1648" y="3462"/>
                <a:ext cx="67" cy="66"/>
              </a:xfrm>
              <a:custGeom>
                <a:avLst/>
                <a:gdLst>
                  <a:gd name="T0" fmla="*/ 167 w 333"/>
                  <a:gd name="T1" fmla="*/ 332 h 332"/>
                  <a:gd name="T2" fmla="*/ 333 w 333"/>
                  <a:gd name="T3" fmla="*/ 166 h 332"/>
                  <a:gd name="T4" fmla="*/ 167 w 333"/>
                  <a:gd name="T5" fmla="*/ 0 h 332"/>
                  <a:gd name="T6" fmla="*/ 0 w 333"/>
                  <a:gd name="T7" fmla="*/ 166 h 332"/>
                  <a:gd name="T8" fmla="*/ 167 w 333"/>
                  <a:gd name="T9" fmla="*/ 332 h 332"/>
                  <a:gd name="T10" fmla="*/ 167 w 333"/>
                  <a:gd name="T11" fmla="*/ 301 h 332"/>
                  <a:gd name="T12" fmla="*/ 30 w 333"/>
                  <a:gd name="T13" fmla="*/ 166 h 332"/>
                  <a:gd name="T14" fmla="*/ 167 w 333"/>
                  <a:gd name="T15" fmla="*/ 31 h 332"/>
                  <a:gd name="T16" fmla="*/ 302 w 333"/>
                  <a:gd name="T17" fmla="*/ 166 h 332"/>
                  <a:gd name="T18" fmla="*/ 167 w 333"/>
                  <a:gd name="T19" fmla="*/ 301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3" h="332">
                    <a:moveTo>
                      <a:pt x="167" y="332"/>
                    </a:moveTo>
                    <a:lnTo>
                      <a:pt x="333" y="166"/>
                    </a:lnTo>
                    <a:lnTo>
                      <a:pt x="167" y="0"/>
                    </a:lnTo>
                    <a:lnTo>
                      <a:pt x="0" y="166"/>
                    </a:lnTo>
                    <a:lnTo>
                      <a:pt x="167" y="332"/>
                    </a:lnTo>
                    <a:close/>
                    <a:moveTo>
                      <a:pt x="167" y="301"/>
                    </a:moveTo>
                    <a:lnTo>
                      <a:pt x="30" y="166"/>
                    </a:lnTo>
                    <a:lnTo>
                      <a:pt x="167" y="31"/>
                    </a:lnTo>
                    <a:lnTo>
                      <a:pt x="302" y="166"/>
                    </a:lnTo>
                    <a:lnTo>
                      <a:pt x="167" y="3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Freeform 669"/>
              <p:cNvSpPr>
                <a:spLocks/>
              </p:cNvSpPr>
              <p:nvPr/>
            </p:nvSpPr>
            <p:spPr bwMode="auto">
              <a:xfrm>
                <a:off x="1648" y="3462"/>
                <a:ext cx="67" cy="66"/>
              </a:xfrm>
              <a:custGeom>
                <a:avLst/>
                <a:gdLst>
                  <a:gd name="T0" fmla="*/ 167 w 333"/>
                  <a:gd name="T1" fmla="*/ 332 h 332"/>
                  <a:gd name="T2" fmla="*/ 333 w 333"/>
                  <a:gd name="T3" fmla="*/ 166 h 332"/>
                  <a:gd name="T4" fmla="*/ 167 w 333"/>
                  <a:gd name="T5" fmla="*/ 0 h 332"/>
                  <a:gd name="T6" fmla="*/ 0 w 333"/>
                  <a:gd name="T7" fmla="*/ 166 h 332"/>
                  <a:gd name="T8" fmla="*/ 167 w 333"/>
                  <a:gd name="T9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3" h="332">
                    <a:moveTo>
                      <a:pt x="167" y="332"/>
                    </a:moveTo>
                    <a:lnTo>
                      <a:pt x="333" y="166"/>
                    </a:lnTo>
                    <a:lnTo>
                      <a:pt x="167" y="0"/>
                    </a:lnTo>
                    <a:lnTo>
                      <a:pt x="0" y="166"/>
                    </a:lnTo>
                    <a:lnTo>
                      <a:pt x="167" y="33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Freeform 670"/>
              <p:cNvSpPr>
                <a:spLocks/>
              </p:cNvSpPr>
              <p:nvPr/>
            </p:nvSpPr>
            <p:spPr bwMode="auto">
              <a:xfrm>
                <a:off x="1654" y="3468"/>
                <a:ext cx="54" cy="54"/>
              </a:xfrm>
              <a:custGeom>
                <a:avLst/>
                <a:gdLst>
                  <a:gd name="T0" fmla="*/ 137 w 272"/>
                  <a:gd name="T1" fmla="*/ 270 h 270"/>
                  <a:gd name="T2" fmla="*/ 0 w 272"/>
                  <a:gd name="T3" fmla="*/ 135 h 270"/>
                  <a:gd name="T4" fmla="*/ 137 w 272"/>
                  <a:gd name="T5" fmla="*/ 0 h 270"/>
                  <a:gd name="T6" fmla="*/ 272 w 272"/>
                  <a:gd name="T7" fmla="*/ 135 h 270"/>
                  <a:gd name="T8" fmla="*/ 137 w 272"/>
                  <a:gd name="T9" fmla="*/ 27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2" h="270">
                    <a:moveTo>
                      <a:pt x="137" y="270"/>
                    </a:moveTo>
                    <a:lnTo>
                      <a:pt x="0" y="135"/>
                    </a:lnTo>
                    <a:lnTo>
                      <a:pt x="137" y="0"/>
                    </a:lnTo>
                    <a:lnTo>
                      <a:pt x="272" y="135"/>
                    </a:lnTo>
                    <a:lnTo>
                      <a:pt x="137" y="27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Freeform 671"/>
              <p:cNvSpPr>
                <a:spLocks noEditPoints="1"/>
              </p:cNvSpPr>
              <p:nvPr/>
            </p:nvSpPr>
            <p:spPr bwMode="auto">
              <a:xfrm>
                <a:off x="1690" y="3438"/>
                <a:ext cx="67" cy="67"/>
              </a:xfrm>
              <a:custGeom>
                <a:avLst/>
                <a:gdLst>
                  <a:gd name="T0" fmla="*/ 167 w 333"/>
                  <a:gd name="T1" fmla="*/ 333 h 333"/>
                  <a:gd name="T2" fmla="*/ 333 w 333"/>
                  <a:gd name="T3" fmla="*/ 167 h 333"/>
                  <a:gd name="T4" fmla="*/ 167 w 333"/>
                  <a:gd name="T5" fmla="*/ 0 h 333"/>
                  <a:gd name="T6" fmla="*/ 0 w 333"/>
                  <a:gd name="T7" fmla="*/ 167 h 333"/>
                  <a:gd name="T8" fmla="*/ 167 w 333"/>
                  <a:gd name="T9" fmla="*/ 333 h 333"/>
                  <a:gd name="T10" fmla="*/ 167 w 333"/>
                  <a:gd name="T11" fmla="*/ 302 h 333"/>
                  <a:gd name="T12" fmla="*/ 30 w 333"/>
                  <a:gd name="T13" fmla="*/ 167 h 333"/>
                  <a:gd name="T14" fmla="*/ 167 w 333"/>
                  <a:gd name="T15" fmla="*/ 32 h 333"/>
                  <a:gd name="T16" fmla="*/ 302 w 333"/>
                  <a:gd name="T17" fmla="*/ 167 h 333"/>
                  <a:gd name="T18" fmla="*/ 167 w 333"/>
                  <a:gd name="T19" fmla="*/ 302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3" h="333">
                    <a:moveTo>
                      <a:pt x="167" y="333"/>
                    </a:moveTo>
                    <a:lnTo>
                      <a:pt x="333" y="167"/>
                    </a:lnTo>
                    <a:lnTo>
                      <a:pt x="167" y="0"/>
                    </a:lnTo>
                    <a:lnTo>
                      <a:pt x="0" y="167"/>
                    </a:lnTo>
                    <a:lnTo>
                      <a:pt x="167" y="333"/>
                    </a:lnTo>
                    <a:close/>
                    <a:moveTo>
                      <a:pt x="167" y="302"/>
                    </a:moveTo>
                    <a:lnTo>
                      <a:pt x="30" y="167"/>
                    </a:lnTo>
                    <a:lnTo>
                      <a:pt x="167" y="32"/>
                    </a:lnTo>
                    <a:lnTo>
                      <a:pt x="302" y="167"/>
                    </a:lnTo>
                    <a:lnTo>
                      <a:pt x="167" y="30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Freeform 672"/>
              <p:cNvSpPr>
                <a:spLocks/>
              </p:cNvSpPr>
              <p:nvPr/>
            </p:nvSpPr>
            <p:spPr bwMode="auto">
              <a:xfrm>
                <a:off x="1690" y="3438"/>
                <a:ext cx="67" cy="67"/>
              </a:xfrm>
              <a:custGeom>
                <a:avLst/>
                <a:gdLst>
                  <a:gd name="T0" fmla="*/ 167 w 333"/>
                  <a:gd name="T1" fmla="*/ 333 h 333"/>
                  <a:gd name="T2" fmla="*/ 333 w 333"/>
                  <a:gd name="T3" fmla="*/ 167 h 333"/>
                  <a:gd name="T4" fmla="*/ 167 w 333"/>
                  <a:gd name="T5" fmla="*/ 0 h 333"/>
                  <a:gd name="T6" fmla="*/ 0 w 333"/>
                  <a:gd name="T7" fmla="*/ 167 h 333"/>
                  <a:gd name="T8" fmla="*/ 167 w 333"/>
                  <a:gd name="T9" fmla="*/ 333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3" h="333">
                    <a:moveTo>
                      <a:pt x="167" y="333"/>
                    </a:moveTo>
                    <a:lnTo>
                      <a:pt x="333" y="167"/>
                    </a:lnTo>
                    <a:lnTo>
                      <a:pt x="167" y="0"/>
                    </a:lnTo>
                    <a:lnTo>
                      <a:pt x="0" y="167"/>
                    </a:lnTo>
                    <a:lnTo>
                      <a:pt x="167" y="33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Freeform 673"/>
              <p:cNvSpPr>
                <a:spLocks/>
              </p:cNvSpPr>
              <p:nvPr/>
            </p:nvSpPr>
            <p:spPr bwMode="auto">
              <a:xfrm>
                <a:off x="1696" y="3444"/>
                <a:ext cx="54" cy="54"/>
              </a:xfrm>
              <a:custGeom>
                <a:avLst/>
                <a:gdLst>
                  <a:gd name="T0" fmla="*/ 137 w 272"/>
                  <a:gd name="T1" fmla="*/ 270 h 270"/>
                  <a:gd name="T2" fmla="*/ 0 w 272"/>
                  <a:gd name="T3" fmla="*/ 135 h 270"/>
                  <a:gd name="T4" fmla="*/ 137 w 272"/>
                  <a:gd name="T5" fmla="*/ 0 h 270"/>
                  <a:gd name="T6" fmla="*/ 272 w 272"/>
                  <a:gd name="T7" fmla="*/ 135 h 270"/>
                  <a:gd name="T8" fmla="*/ 137 w 272"/>
                  <a:gd name="T9" fmla="*/ 27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2" h="270">
                    <a:moveTo>
                      <a:pt x="137" y="270"/>
                    </a:moveTo>
                    <a:lnTo>
                      <a:pt x="0" y="135"/>
                    </a:lnTo>
                    <a:lnTo>
                      <a:pt x="137" y="0"/>
                    </a:lnTo>
                    <a:lnTo>
                      <a:pt x="272" y="135"/>
                    </a:lnTo>
                    <a:lnTo>
                      <a:pt x="137" y="27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Freeform 674"/>
              <p:cNvSpPr>
                <a:spLocks noEditPoints="1"/>
              </p:cNvSpPr>
              <p:nvPr/>
            </p:nvSpPr>
            <p:spPr bwMode="auto">
              <a:xfrm>
                <a:off x="1726" y="3422"/>
                <a:ext cx="67" cy="67"/>
              </a:xfrm>
              <a:custGeom>
                <a:avLst/>
                <a:gdLst>
                  <a:gd name="T0" fmla="*/ 166 w 333"/>
                  <a:gd name="T1" fmla="*/ 333 h 333"/>
                  <a:gd name="T2" fmla="*/ 333 w 333"/>
                  <a:gd name="T3" fmla="*/ 167 h 333"/>
                  <a:gd name="T4" fmla="*/ 166 w 333"/>
                  <a:gd name="T5" fmla="*/ 0 h 333"/>
                  <a:gd name="T6" fmla="*/ 0 w 333"/>
                  <a:gd name="T7" fmla="*/ 167 h 333"/>
                  <a:gd name="T8" fmla="*/ 166 w 333"/>
                  <a:gd name="T9" fmla="*/ 333 h 333"/>
                  <a:gd name="T10" fmla="*/ 166 w 333"/>
                  <a:gd name="T11" fmla="*/ 302 h 333"/>
                  <a:gd name="T12" fmla="*/ 31 w 333"/>
                  <a:gd name="T13" fmla="*/ 167 h 333"/>
                  <a:gd name="T14" fmla="*/ 166 w 333"/>
                  <a:gd name="T15" fmla="*/ 32 h 333"/>
                  <a:gd name="T16" fmla="*/ 301 w 333"/>
                  <a:gd name="T17" fmla="*/ 167 h 333"/>
                  <a:gd name="T18" fmla="*/ 166 w 333"/>
                  <a:gd name="T19" fmla="*/ 302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3" h="333">
                    <a:moveTo>
                      <a:pt x="166" y="333"/>
                    </a:moveTo>
                    <a:lnTo>
                      <a:pt x="333" y="167"/>
                    </a:lnTo>
                    <a:lnTo>
                      <a:pt x="166" y="0"/>
                    </a:lnTo>
                    <a:lnTo>
                      <a:pt x="0" y="167"/>
                    </a:lnTo>
                    <a:lnTo>
                      <a:pt x="166" y="333"/>
                    </a:lnTo>
                    <a:close/>
                    <a:moveTo>
                      <a:pt x="166" y="302"/>
                    </a:moveTo>
                    <a:lnTo>
                      <a:pt x="31" y="167"/>
                    </a:lnTo>
                    <a:lnTo>
                      <a:pt x="166" y="32"/>
                    </a:lnTo>
                    <a:lnTo>
                      <a:pt x="301" y="167"/>
                    </a:lnTo>
                    <a:lnTo>
                      <a:pt x="166" y="30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Freeform 675"/>
              <p:cNvSpPr>
                <a:spLocks/>
              </p:cNvSpPr>
              <p:nvPr/>
            </p:nvSpPr>
            <p:spPr bwMode="auto">
              <a:xfrm>
                <a:off x="1726" y="3422"/>
                <a:ext cx="67" cy="67"/>
              </a:xfrm>
              <a:custGeom>
                <a:avLst/>
                <a:gdLst>
                  <a:gd name="T0" fmla="*/ 166 w 333"/>
                  <a:gd name="T1" fmla="*/ 333 h 333"/>
                  <a:gd name="T2" fmla="*/ 333 w 333"/>
                  <a:gd name="T3" fmla="*/ 167 h 333"/>
                  <a:gd name="T4" fmla="*/ 166 w 333"/>
                  <a:gd name="T5" fmla="*/ 0 h 333"/>
                  <a:gd name="T6" fmla="*/ 0 w 333"/>
                  <a:gd name="T7" fmla="*/ 167 h 333"/>
                  <a:gd name="T8" fmla="*/ 166 w 333"/>
                  <a:gd name="T9" fmla="*/ 333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3" h="333">
                    <a:moveTo>
                      <a:pt x="166" y="333"/>
                    </a:moveTo>
                    <a:lnTo>
                      <a:pt x="333" y="167"/>
                    </a:lnTo>
                    <a:lnTo>
                      <a:pt x="166" y="0"/>
                    </a:lnTo>
                    <a:lnTo>
                      <a:pt x="0" y="167"/>
                    </a:lnTo>
                    <a:lnTo>
                      <a:pt x="166" y="33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Freeform 676"/>
              <p:cNvSpPr>
                <a:spLocks/>
              </p:cNvSpPr>
              <p:nvPr/>
            </p:nvSpPr>
            <p:spPr bwMode="auto">
              <a:xfrm>
                <a:off x="1733" y="3428"/>
                <a:ext cx="54" cy="54"/>
              </a:xfrm>
              <a:custGeom>
                <a:avLst/>
                <a:gdLst>
                  <a:gd name="T0" fmla="*/ 135 w 270"/>
                  <a:gd name="T1" fmla="*/ 270 h 270"/>
                  <a:gd name="T2" fmla="*/ 0 w 270"/>
                  <a:gd name="T3" fmla="*/ 135 h 270"/>
                  <a:gd name="T4" fmla="*/ 135 w 270"/>
                  <a:gd name="T5" fmla="*/ 0 h 270"/>
                  <a:gd name="T6" fmla="*/ 270 w 270"/>
                  <a:gd name="T7" fmla="*/ 135 h 270"/>
                  <a:gd name="T8" fmla="*/ 135 w 270"/>
                  <a:gd name="T9" fmla="*/ 27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70">
                    <a:moveTo>
                      <a:pt x="135" y="270"/>
                    </a:moveTo>
                    <a:lnTo>
                      <a:pt x="0" y="135"/>
                    </a:lnTo>
                    <a:lnTo>
                      <a:pt x="135" y="0"/>
                    </a:lnTo>
                    <a:lnTo>
                      <a:pt x="270" y="135"/>
                    </a:lnTo>
                    <a:lnTo>
                      <a:pt x="135" y="27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Freeform 677"/>
              <p:cNvSpPr>
                <a:spLocks noEditPoints="1"/>
              </p:cNvSpPr>
              <p:nvPr/>
            </p:nvSpPr>
            <p:spPr bwMode="auto">
              <a:xfrm>
                <a:off x="2196" y="3141"/>
                <a:ext cx="67" cy="67"/>
              </a:xfrm>
              <a:custGeom>
                <a:avLst/>
                <a:gdLst>
                  <a:gd name="T0" fmla="*/ 167 w 333"/>
                  <a:gd name="T1" fmla="*/ 332 h 332"/>
                  <a:gd name="T2" fmla="*/ 333 w 333"/>
                  <a:gd name="T3" fmla="*/ 166 h 332"/>
                  <a:gd name="T4" fmla="*/ 167 w 333"/>
                  <a:gd name="T5" fmla="*/ 0 h 332"/>
                  <a:gd name="T6" fmla="*/ 0 w 333"/>
                  <a:gd name="T7" fmla="*/ 166 h 332"/>
                  <a:gd name="T8" fmla="*/ 167 w 333"/>
                  <a:gd name="T9" fmla="*/ 332 h 332"/>
                  <a:gd name="T10" fmla="*/ 167 w 333"/>
                  <a:gd name="T11" fmla="*/ 301 h 332"/>
                  <a:gd name="T12" fmla="*/ 32 w 333"/>
                  <a:gd name="T13" fmla="*/ 166 h 332"/>
                  <a:gd name="T14" fmla="*/ 167 w 333"/>
                  <a:gd name="T15" fmla="*/ 31 h 332"/>
                  <a:gd name="T16" fmla="*/ 302 w 333"/>
                  <a:gd name="T17" fmla="*/ 166 h 332"/>
                  <a:gd name="T18" fmla="*/ 167 w 333"/>
                  <a:gd name="T19" fmla="*/ 301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3" h="332">
                    <a:moveTo>
                      <a:pt x="167" y="332"/>
                    </a:moveTo>
                    <a:lnTo>
                      <a:pt x="333" y="166"/>
                    </a:lnTo>
                    <a:lnTo>
                      <a:pt x="167" y="0"/>
                    </a:lnTo>
                    <a:lnTo>
                      <a:pt x="0" y="166"/>
                    </a:lnTo>
                    <a:lnTo>
                      <a:pt x="167" y="332"/>
                    </a:lnTo>
                    <a:close/>
                    <a:moveTo>
                      <a:pt x="167" y="301"/>
                    </a:moveTo>
                    <a:lnTo>
                      <a:pt x="32" y="166"/>
                    </a:lnTo>
                    <a:lnTo>
                      <a:pt x="167" y="31"/>
                    </a:lnTo>
                    <a:lnTo>
                      <a:pt x="302" y="166"/>
                    </a:lnTo>
                    <a:lnTo>
                      <a:pt x="167" y="3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Freeform 678"/>
              <p:cNvSpPr>
                <a:spLocks/>
              </p:cNvSpPr>
              <p:nvPr/>
            </p:nvSpPr>
            <p:spPr bwMode="auto">
              <a:xfrm>
                <a:off x="2196" y="3141"/>
                <a:ext cx="67" cy="67"/>
              </a:xfrm>
              <a:custGeom>
                <a:avLst/>
                <a:gdLst>
                  <a:gd name="T0" fmla="*/ 167 w 333"/>
                  <a:gd name="T1" fmla="*/ 332 h 332"/>
                  <a:gd name="T2" fmla="*/ 333 w 333"/>
                  <a:gd name="T3" fmla="*/ 166 h 332"/>
                  <a:gd name="T4" fmla="*/ 167 w 333"/>
                  <a:gd name="T5" fmla="*/ 0 h 332"/>
                  <a:gd name="T6" fmla="*/ 0 w 333"/>
                  <a:gd name="T7" fmla="*/ 166 h 332"/>
                  <a:gd name="T8" fmla="*/ 167 w 333"/>
                  <a:gd name="T9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3" h="332">
                    <a:moveTo>
                      <a:pt x="167" y="332"/>
                    </a:moveTo>
                    <a:lnTo>
                      <a:pt x="333" y="166"/>
                    </a:lnTo>
                    <a:lnTo>
                      <a:pt x="167" y="0"/>
                    </a:lnTo>
                    <a:lnTo>
                      <a:pt x="0" y="166"/>
                    </a:lnTo>
                    <a:lnTo>
                      <a:pt x="167" y="33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" name="Freeform 679"/>
              <p:cNvSpPr>
                <a:spLocks/>
              </p:cNvSpPr>
              <p:nvPr/>
            </p:nvSpPr>
            <p:spPr bwMode="auto">
              <a:xfrm>
                <a:off x="2202" y="3148"/>
                <a:ext cx="54" cy="53"/>
              </a:xfrm>
              <a:custGeom>
                <a:avLst/>
                <a:gdLst>
                  <a:gd name="T0" fmla="*/ 135 w 270"/>
                  <a:gd name="T1" fmla="*/ 270 h 270"/>
                  <a:gd name="T2" fmla="*/ 0 w 270"/>
                  <a:gd name="T3" fmla="*/ 135 h 270"/>
                  <a:gd name="T4" fmla="*/ 135 w 270"/>
                  <a:gd name="T5" fmla="*/ 0 h 270"/>
                  <a:gd name="T6" fmla="*/ 270 w 270"/>
                  <a:gd name="T7" fmla="*/ 135 h 270"/>
                  <a:gd name="T8" fmla="*/ 135 w 270"/>
                  <a:gd name="T9" fmla="*/ 27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70">
                    <a:moveTo>
                      <a:pt x="135" y="270"/>
                    </a:moveTo>
                    <a:lnTo>
                      <a:pt x="0" y="135"/>
                    </a:lnTo>
                    <a:lnTo>
                      <a:pt x="135" y="0"/>
                    </a:lnTo>
                    <a:lnTo>
                      <a:pt x="270" y="135"/>
                    </a:lnTo>
                    <a:lnTo>
                      <a:pt x="135" y="27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Freeform 680"/>
              <p:cNvSpPr>
                <a:spLocks/>
              </p:cNvSpPr>
              <p:nvPr/>
            </p:nvSpPr>
            <p:spPr bwMode="auto">
              <a:xfrm>
                <a:off x="1680" y="2677"/>
                <a:ext cx="1203" cy="786"/>
              </a:xfrm>
              <a:custGeom>
                <a:avLst/>
                <a:gdLst>
                  <a:gd name="T0" fmla="*/ 22 w 6016"/>
                  <a:gd name="T1" fmla="*/ 3887 h 3930"/>
                  <a:gd name="T2" fmla="*/ 43 w 6016"/>
                  <a:gd name="T3" fmla="*/ 3867 h 3930"/>
                  <a:gd name="T4" fmla="*/ 65 w 6016"/>
                  <a:gd name="T5" fmla="*/ 3887 h 3930"/>
                  <a:gd name="T6" fmla="*/ 87 w 6016"/>
                  <a:gd name="T7" fmla="*/ 3885 h 3930"/>
                  <a:gd name="T8" fmla="*/ 108 w 6016"/>
                  <a:gd name="T9" fmla="*/ 3864 h 3930"/>
                  <a:gd name="T10" fmla="*/ 594 w 6016"/>
                  <a:gd name="T11" fmla="*/ 3587 h 3930"/>
                  <a:gd name="T12" fmla="*/ 1292 w 6016"/>
                  <a:gd name="T13" fmla="*/ 3188 h 3930"/>
                  <a:gd name="T14" fmla="*/ 1762 w 6016"/>
                  <a:gd name="T15" fmla="*/ 2955 h 3930"/>
                  <a:gd name="T16" fmla="*/ 2581 w 6016"/>
                  <a:gd name="T17" fmla="*/ 2469 h 3930"/>
                  <a:gd name="T18" fmla="*/ 2791 w 6016"/>
                  <a:gd name="T19" fmla="*/ 2339 h 3930"/>
                  <a:gd name="T20" fmla="*/ 2976 w 6016"/>
                  <a:gd name="T21" fmla="*/ 2226 h 3930"/>
                  <a:gd name="T22" fmla="*/ 3140 w 6016"/>
                  <a:gd name="T23" fmla="*/ 2129 h 3930"/>
                  <a:gd name="T24" fmla="*/ 3287 w 6016"/>
                  <a:gd name="T25" fmla="*/ 2001 h 3930"/>
                  <a:gd name="T26" fmla="*/ 3420 w 6016"/>
                  <a:gd name="T27" fmla="*/ 1956 h 3930"/>
                  <a:gd name="T28" fmla="*/ 3542 w 6016"/>
                  <a:gd name="T29" fmla="*/ 1874 h 3930"/>
                  <a:gd name="T30" fmla="*/ 3653 w 6016"/>
                  <a:gd name="T31" fmla="*/ 1770 h 3930"/>
                  <a:gd name="T32" fmla="*/ 3758 w 6016"/>
                  <a:gd name="T33" fmla="*/ 1736 h 3930"/>
                  <a:gd name="T34" fmla="*/ 3856 w 6016"/>
                  <a:gd name="T35" fmla="*/ 1640 h 3930"/>
                  <a:gd name="T36" fmla="*/ 4316 w 6016"/>
                  <a:gd name="T37" fmla="*/ 1330 h 3930"/>
                  <a:gd name="T38" fmla="*/ 4383 w 6016"/>
                  <a:gd name="T39" fmla="*/ 1298 h 3930"/>
                  <a:gd name="T40" fmla="*/ 4446 w 6016"/>
                  <a:gd name="T41" fmla="*/ 1225 h 3930"/>
                  <a:gd name="T42" fmla="*/ 4509 w 6016"/>
                  <a:gd name="T43" fmla="*/ 1219 h 3930"/>
                  <a:gd name="T44" fmla="*/ 4566 w 6016"/>
                  <a:gd name="T45" fmla="*/ 1150 h 3930"/>
                  <a:gd name="T46" fmla="*/ 4622 w 6016"/>
                  <a:gd name="T47" fmla="*/ 1109 h 3930"/>
                  <a:gd name="T48" fmla="*/ 4677 w 6016"/>
                  <a:gd name="T49" fmla="*/ 1030 h 3930"/>
                  <a:gd name="T50" fmla="*/ 4731 w 6016"/>
                  <a:gd name="T51" fmla="*/ 1020 h 3930"/>
                  <a:gd name="T52" fmla="*/ 4781 w 6016"/>
                  <a:gd name="T53" fmla="*/ 967 h 3930"/>
                  <a:gd name="T54" fmla="*/ 4829 w 6016"/>
                  <a:gd name="T55" fmla="*/ 919 h 3930"/>
                  <a:gd name="T56" fmla="*/ 5105 w 6016"/>
                  <a:gd name="T57" fmla="*/ 732 h 3930"/>
                  <a:gd name="T58" fmla="*/ 5145 w 6016"/>
                  <a:gd name="T59" fmla="*/ 713 h 3930"/>
                  <a:gd name="T60" fmla="*/ 5184 w 6016"/>
                  <a:gd name="T61" fmla="*/ 669 h 3930"/>
                  <a:gd name="T62" fmla="*/ 5220 w 6016"/>
                  <a:gd name="T63" fmla="*/ 636 h 3930"/>
                  <a:gd name="T64" fmla="*/ 5257 w 6016"/>
                  <a:gd name="T65" fmla="*/ 614 h 3930"/>
                  <a:gd name="T66" fmla="*/ 5292 w 6016"/>
                  <a:gd name="T67" fmla="*/ 591 h 3930"/>
                  <a:gd name="T68" fmla="*/ 5327 w 6016"/>
                  <a:gd name="T69" fmla="*/ 563 h 3930"/>
                  <a:gd name="T70" fmla="*/ 5360 w 6016"/>
                  <a:gd name="T71" fmla="*/ 534 h 3930"/>
                  <a:gd name="T72" fmla="*/ 5393 w 6016"/>
                  <a:gd name="T73" fmla="*/ 498 h 3930"/>
                  <a:gd name="T74" fmla="*/ 5425 w 6016"/>
                  <a:gd name="T75" fmla="*/ 479 h 3930"/>
                  <a:gd name="T76" fmla="*/ 5457 w 6016"/>
                  <a:gd name="T77" fmla="*/ 445 h 3930"/>
                  <a:gd name="T78" fmla="*/ 5487 w 6016"/>
                  <a:gd name="T79" fmla="*/ 408 h 3930"/>
                  <a:gd name="T80" fmla="*/ 5517 w 6016"/>
                  <a:gd name="T81" fmla="*/ 388 h 3930"/>
                  <a:gd name="T82" fmla="*/ 5547 w 6016"/>
                  <a:gd name="T83" fmla="*/ 386 h 3930"/>
                  <a:gd name="T84" fmla="*/ 5576 w 6016"/>
                  <a:gd name="T85" fmla="*/ 351 h 3930"/>
                  <a:gd name="T86" fmla="*/ 5603 w 6016"/>
                  <a:gd name="T87" fmla="*/ 321 h 3930"/>
                  <a:gd name="T88" fmla="*/ 5631 w 6016"/>
                  <a:gd name="T89" fmla="*/ 313 h 3930"/>
                  <a:gd name="T90" fmla="*/ 5660 w 6016"/>
                  <a:gd name="T91" fmla="*/ 281 h 3930"/>
                  <a:gd name="T92" fmla="*/ 5686 w 6016"/>
                  <a:gd name="T93" fmla="*/ 261 h 3930"/>
                  <a:gd name="T94" fmla="*/ 5713 w 6016"/>
                  <a:gd name="T95" fmla="*/ 236 h 3930"/>
                  <a:gd name="T96" fmla="*/ 5738 w 6016"/>
                  <a:gd name="T97" fmla="*/ 187 h 3930"/>
                  <a:gd name="T98" fmla="*/ 5763 w 6016"/>
                  <a:gd name="T99" fmla="*/ 185 h 3930"/>
                  <a:gd name="T100" fmla="*/ 5790 w 6016"/>
                  <a:gd name="T101" fmla="*/ 190 h 3930"/>
                  <a:gd name="T102" fmla="*/ 5813 w 6016"/>
                  <a:gd name="T103" fmla="*/ 122 h 3930"/>
                  <a:gd name="T104" fmla="*/ 5836 w 6016"/>
                  <a:gd name="T105" fmla="*/ 112 h 3930"/>
                  <a:gd name="T106" fmla="*/ 5861 w 6016"/>
                  <a:gd name="T107" fmla="*/ 90 h 3930"/>
                  <a:gd name="T108" fmla="*/ 5885 w 6016"/>
                  <a:gd name="T109" fmla="*/ 82 h 3930"/>
                  <a:gd name="T110" fmla="*/ 5906 w 6016"/>
                  <a:gd name="T111" fmla="*/ 67 h 3930"/>
                  <a:gd name="T112" fmla="*/ 5930 w 6016"/>
                  <a:gd name="T113" fmla="*/ 53 h 3930"/>
                  <a:gd name="T114" fmla="*/ 5953 w 6016"/>
                  <a:gd name="T115" fmla="*/ 43 h 3930"/>
                  <a:gd name="T116" fmla="*/ 5974 w 6016"/>
                  <a:gd name="T117" fmla="*/ 30 h 3930"/>
                  <a:gd name="T118" fmla="*/ 5996 w 6016"/>
                  <a:gd name="T119" fmla="*/ 13 h 39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016" h="3930">
                    <a:moveTo>
                      <a:pt x="0" y="3930"/>
                    </a:moveTo>
                    <a:lnTo>
                      <a:pt x="2" y="3927"/>
                    </a:lnTo>
                    <a:lnTo>
                      <a:pt x="2" y="3925"/>
                    </a:lnTo>
                    <a:lnTo>
                      <a:pt x="3" y="3909"/>
                    </a:lnTo>
                    <a:lnTo>
                      <a:pt x="5" y="3894"/>
                    </a:lnTo>
                    <a:lnTo>
                      <a:pt x="5" y="3889"/>
                    </a:lnTo>
                    <a:lnTo>
                      <a:pt x="7" y="3890"/>
                    </a:lnTo>
                    <a:lnTo>
                      <a:pt x="8" y="3892"/>
                    </a:lnTo>
                    <a:lnTo>
                      <a:pt x="8" y="3892"/>
                    </a:lnTo>
                    <a:lnTo>
                      <a:pt x="10" y="3897"/>
                    </a:lnTo>
                    <a:lnTo>
                      <a:pt x="12" y="3902"/>
                    </a:lnTo>
                    <a:lnTo>
                      <a:pt x="12" y="3904"/>
                    </a:lnTo>
                    <a:lnTo>
                      <a:pt x="13" y="3907"/>
                    </a:lnTo>
                    <a:lnTo>
                      <a:pt x="15" y="3907"/>
                    </a:lnTo>
                    <a:lnTo>
                      <a:pt x="15" y="3905"/>
                    </a:lnTo>
                    <a:lnTo>
                      <a:pt x="17" y="3902"/>
                    </a:lnTo>
                    <a:lnTo>
                      <a:pt x="18" y="3899"/>
                    </a:lnTo>
                    <a:lnTo>
                      <a:pt x="18" y="3890"/>
                    </a:lnTo>
                    <a:lnTo>
                      <a:pt x="20" y="3887"/>
                    </a:lnTo>
                    <a:lnTo>
                      <a:pt x="22" y="3887"/>
                    </a:lnTo>
                    <a:lnTo>
                      <a:pt x="22" y="3887"/>
                    </a:lnTo>
                    <a:lnTo>
                      <a:pt x="23" y="3887"/>
                    </a:lnTo>
                    <a:lnTo>
                      <a:pt x="25" y="3889"/>
                    </a:lnTo>
                    <a:lnTo>
                      <a:pt x="25" y="3890"/>
                    </a:lnTo>
                    <a:lnTo>
                      <a:pt x="27" y="3889"/>
                    </a:lnTo>
                    <a:lnTo>
                      <a:pt x="28" y="3882"/>
                    </a:lnTo>
                    <a:lnTo>
                      <a:pt x="28" y="3877"/>
                    </a:lnTo>
                    <a:lnTo>
                      <a:pt x="30" y="3872"/>
                    </a:lnTo>
                    <a:lnTo>
                      <a:pt x="32" y="3865"/>
                    </a:lnTo>
                    <a:lnTo>
                      <a:pt x="32" y="3869"/>
                    </a:lnTo>
                    <a:lnTo>
                      <a:pt x="33" y="3869"/>
                    </a:lnTo>
                    <a:lnTo>
                      <a:pt x="35" y="3865"/>
                    </a:lnTo>
                    <a:lnTo>
                      <a:pt x="35" y="3859"/>
                    </a:lnTo>
                    <a:lnTo>
                      <a:pt x="37" y="3855"/>
                    </a:lnTo>
                    <a:lnTo>
                      <a:pt x="38" y="3855"/>
                    </a:lnTo>
                    <a:lnTo>
                      <a:pt x="38" y="3859"/>
                    </a:lnTo>
                    <a:lnTo>
                      <a:pt x="40" y="3862"/>
                    </a:lnTo>
                    <a:lnTo>
                      <a:pt x="42" y="3865"/>
                    </a:lnTo>
                    <a:lnTo>
                      <a:pt x="42" y="3867"/>
                    </a:lnTo>
                    <a:lnTo>
                      <a:pt x="43" y="3867"/>
                    </a:lnTo>
                    <a:lnTo>
                      <a:pt x="45" y="3870"/>
                    </a:lnTo>
                    <a:lnTo>
                      <a:pt x="45" y="3874"/>
                    </a:lnTo>
                    <a:lnTo>
                      <a:pt x="47" y="3872"/>
                    </a:lnTo>
                    <a:lnTo>
                      <a:pt x="48" y="3870"/>
                    </a:lnTo>
                    <a:lnTo>
                      <a:pt x="48" y="3874"/>
                    </a:lnTo>
                    <a:lnTo>
                      <a:pt x="50" y="3875"/>
                    </a:lnTo>
                    <a:lnTo>
                      <a:pt x="52" y="3875"/>
                    </a:lnTo>
                    <a:lnTo>
                      <a:pt x="52" y="3864"/>
                    </a:lnTo>
                    <a:lnTo>
                      <a:pt x="53" y="3860"/>
                    </a:lnTo>
                    <a:lnTo>
                      <a:pt x="55" y="3860"/>
                    </a:lnTo>
                    <a:lnTo>
                      <a:pt x="55" y="3864"/>
                    </a:lnTo>
                    <a:lnTo>
                      <a:pt x="57" y="3869"/>
                    </a:lnTo>
                    <a:lnTo>
                      <a:pt x="58" y="3874"/>
                    </a:lnTo>
                    <a:lnTo>
                      <a:pt x="58" y="3875"/>
                    </a:lnTo>
                    <a:lnTo>
                      <a:pt x="60" y="3879"/>
                    </a:lnTo>
                    <a:lnTo>
                      <a:pt x="62" y="3882"/>
                    </a:lnTo>
                    <a:lnTo>
                      <a:pt x="62" y="3884"/>
                    </a:lnTo>
                    <a:lnTo>
                      <a:pt x="63" y="3885"/>
                    </a:lnTo>
                    <a:lnTo>
                      <a:pt x="65" y="3885"/>
                    </a:lnTo>
                    <a:lnTo>
                      <a:pt x="65" y="3887"/>
                    </a:lnTo>
                    <a:lnTo>
                      <a:pt x="65" y="3885"/>
                    </a:lnTo>
                    <a:lnTo>
                      <a:pt x="67" y="3884"/>
                    </a:lnTo>
                    <a:lnTo>
                      <a:pt x="68" y="3885"/>
                    </a:lnTo>
                    <a:lnTo>
                      <a:pt x="68" y="3887"/>
                    </a:lnTo>
                    <a:lnTo>
                      <a:pt x="70" y="3889"/>
                    </a:lnTo>
                    <a:lnTo>
                      <a:pt x="72" y="3889"/>
                    </a:lnTo>
                    <a:lnTo>
                      <a:pt x="72" y="3889"/>
                    </a:lnTo>
                    <a:lnTo>
                      <a:pt x="73" y="3890"/>
                    </a:lnTo>
                    <a:lnTo>
                      <a:pt x="75" y="3890"/>
                    </a:lnTo>
                    <a:lnTo>
                      <a:pt x="75" y="3887"/>
                    </a:lnTo>
                    <a:lnTo>
                      <a:pt x="77" y="3889"/>
                    </a:lnTo>
                    <a:lnTo>
                      <a:pt x="78" y="3889"/>
                    </a:lnTo>
                    <a:lnTo>
                      <a:pt x="78" y="3889"/>
                    </a:lnTo>
                    <a:lnTo>
                      <a:pt x="80" y="3889"/>
                    </a:lnTo>
                    <a:lnTo>
                      <a:pt x="82" y="3889"/>
                    </a:lnTo>
                    <a:lnTo>
                      <a:pt x="82" y="3889"/>
                    </a:lnTo>
                    <a:lnTo>
                      <a:pt x="83" y="3890"/>
                    </a:lnTo>
                    <a:lnTo>
                      <a:pt x="85" y="3889"/>
                    </a:lnTo>
                    <a:lnTo>
                      <a:pt x="85" y="3887"/>
                    </a:lnTo>
                    <a:lnTo>
                      <a:pt x="87" y="3885"/>
                    </a:lnTo>
                    <a:lnTo>
                      <a:pt x="88" y="3885"/>
                    </a:lnTo>
                    <a:lnTo>
                      <a:pt x="88" y="3880"/>
                    </a:lnTo>
                    <a:lnTo>
                      <a:pt x="90" y="3877"/>
                    </a:lnTo>
                    <a:lnTo>
                      <a:pt x="92" y="3870"/>
                    </a:lnTo>
                    <a:lnTo>
                      <a:pt x="92" y="3867"/>
                    </a:lnTo>
                    <a:lnTo>
                      <a:pt x="93" y="3865"/>
                    </a:lnTo>
                    <a:lnTo>
                      <a:pt x="95" y="3865"/>
                    </a:lnTo>
                    <a:lnTo>
                      <a:pt x="95" y="3865"/>
                    </a:lnTo>
                    <a:lnTo>
                      <a:pt x="95" y="3864"/>
                    </a:lnTo>
                    <a:lnTo>
                      <a:pt x="96" y="3862"/>
                    </a:lnTo>
                    <a:lnTo>
                      <a:pt x="98" y="3862"/>
                    </a:lnTo>
                    <a:lnTo>
                      <a:pt x="98" y="3864"/>
                    </a:lnTo>
                    <a:lnTo>
                      <a:pt x="100" y="3859"/>
                    </a:lnTo>
                    <a:lnTo>
                      <a:pt x="101" y="3857"/>
                    </a:lnTo>
                    <a:lnTo>
                      <a:pt x="101" y="3857"/>
                    </a:lnTo>
                    <a:lnTo>
                      <a:pt x="103" y="3859"/>
                    </a:lnTo>
                    <a:lnTo>
                      <a:pt x="105" y="3862"/>
                    </a:lnTo>
                    <a:lnTo>
                      <a:pt x="105" y="3864"/>
                    </a:lnTo>
                    <a:lnTo>
                      <a:pt x="106" y="3864"/>
                    </a:lnTo>
                    <a:lnTo>
                      <a:pt x="108" y="3864"/>
                    </a:lnTo>
                    <a:lnTo>
                      <a:pt x="108" y="3862"/>
                    </a:lnTo>
                    <a:lnTo>
                      <a:pt x="110" y="3860"/>
                    </a:lnTo>
                    <a:lnTo>
                      <a:pt x="111" y="3860"/>
                    </a:lnTo>
                    <a:lnTo>
                      <a:pt x="111" y="3859"/>
                    </a:lnTo>
                    <a:lnTo>
                      <a:pt x="113" y="3852"/>
                    </a:lnTo>
                    <a:lnTo>
                      <a:pt x="115" y="3842"/>
                    </a:lnTo>
                    <a:lnTo>
                      <a:pt x="115" y="3837"/>
                    </a:lnTo>
                    <a:lnTo>
                      <a:pt x="115" y="3829"/>
                    </a:lnTo>
                    <a:lnTo>
                      <a:pt x="116" y="3827"/>
                    </a:lnTo>
                    <a:lnTo>
                      <a:pt x="118" y="3819"/>
                    </a:lnTo>
                    <a:lnTo>
                      <a:pt x="118" y="3810"/>
                    </a:lnTo>
                    <a:lnTo>
                      <a:pt x="180" y="3802"/>
                    </a:lnTo>
                    <a:lnTo>
                      <a:pt x="238" y="3765"/>
                    </a:lnTo>
                    <a:lnTo>
                      <a:pt x="295" y="3760"/>
                    </a:lnTo>
                    <a:lnTo>
                      <a:pt x="350" y="3725"/>
                    </a:lnTo>
                    <a:lnTo>
                      <a:pt x="401" y="3729"/>
                    </a:lnTo>
                    <a:lnTo>
                      <a:pt x="451" y="3647"/>
                    </a:lnTo>
                    <a:lnTo>
                      <a:pt x="501" y="3637"/>
                    </a:lnTo>
                    <a:lnTo>
                      <a:pt x="548" y="3609"/>
                    </a:lnTo>
                    <a:lnTo>
                      <a:pt x="594" y="3587"/>
                    </a:lnTo>
                    <a:lnTo>
                      <a:pt x="638" y="3599"/>
                    </a:lnTo>
                    <a:lnTo>
                      <a:pt x="681" y="3532"/>
                    </a:lnTo>
                    <a:lnTo>
                      <a:pt x="723" y="3541"/>
                    </a:lnTo>
                    <a:lnTo>
                      <a:pt x="763" y="3489"/>
                    </a:lnTo>
                    <a:lnTo>
                      <a:pt x="803" y="3476"/>
                    </a:lnTo>
                    <a:lnTo>
                      <a:pt x="841" y="3432"/>
                    </a:lnTo>
                    <a:lnTo>
                      <a:pt x="877" y="3449"/>
                    </a:lnTo>
                    <a:lnTo>
                      <a:pt x="914" y="3411"/>
                    </a:lnTo>
                    <a:lnTo>
                      <a:pt x="951" y="3341"/>
                    </a:lnTo>
                    <a:lnTo>
                      <a:pt x="984" y="3358"/>
                    </a:lnTo>
                    <a:lnTo>
                      <a:pt x="1019" y="3351"/>
                    </a:lnTo>
                    <a:lnTo>
                      <a:pt x="1052" y="3289"/>
                    </a:lnTo>
                    <a:lnTo>
                      <a:pt x="1084" y="3299"/>
                    </a:lnTo>
                    <a:lnTo>
                      <a:pt x="1116" y="3263"/>
                    </a:lnTo>
                    <a:lnTo>
                      <a:pt x="1147" y="3263"/>
                    </a:lnTo>
                    <a:lnTo>
                      <a:pt x="1177" y="3254"/>
                    </a:lnTo>
                    <a:lnTo>
                      <a:pt x="1207" y="3233"/>
                    </a:lnTo>
                    <a:lnTo>
                      <a:pt x="1235" y="3171"/>
                    </a:lnTo>
                    <a:lnTo>
                      <a:pt x="1264" y="3219"/>
                    </a:lnTo>
                    <a:lnTo>
                      <a:pt x="1292" y="3188"/>
                    </a:lnTo>
                    <a:lnTo>
                      <a:pt x="1320" y="3198"/>
                    </a:lnTo>
                    <a:lnTo>
                      <a:pt x="1347" y="3203"/>
                    </a:lnTo>
                    <a:lnTo>
                      <a:pt x="1374" y="3166"/>
                    </a:lnTo>
                    <a:lnTo>
                      <a:pt x="1400" y="3141"/>
                    </a:lnTo>
                    <a:lnTo>
                      <a:pt x="1425" y="3123"/>
                    </a:lnTo>
                    <a:lnTo>
                      <a:pt x="1450" y="3140"/>
                    </a:lnTo>
                    <a:lnTo>
                      <a:pt x="1474" y="3116"/>
                    </a:lnTo>
                    <a:lnTo>
                      <a:pt x="1499" y="3091"/>
                    </a:lnTo>
                    <a:lnTo>
                      <a:pt x="1524" y="3078"/>
                    </a:lnTo>
                    <a:lnTo>
                      <a:pt x="1547" y="3066"/>
                    </a:lnTo>
                    <a:lnTo>
                      <a:pt x="1568" y="3051"/>
                    </a:lnTo>
                    <a:lnTo>
                      <a:pt x="1592" y="3041"/>
                    </a:lnTo>
                    <a:lnTo>
                      <a:pt x="1613" y="3030"/>
                    </a:lnTo>
                    <a:lnTo>
                      <a:pt x="1635" y="3016"/>
                    </a:lnTo>
                    <a:lnTo>
                      <a:pt x="1658" y="3000"/>
                    </a:lnTo>
                    <a:lnTo>
                      <a:pt x="1678" y="3011"/>
                    </a:lnTo>
                    <a:lnTo>
                      <a:pt x="1700" y="2988"/>
                    </a:lnTo>
                    <a:lnTo>
                      <a:pt x="1722" y="2966"/>
                    </a:lnTo>
                    <a:lnTo>
                      <a:pt x="1742" y="2945"/>
                    </a:lnTo>
                    <a:lnTo>
                      <a:pt x="1762" y="2955"/>
                    </a:lnTo>
                    <a:lnTo>
                      <a:pt x="1782" y="2958"/>
                    </a:lnTo>
                    <a:lnTo>
                      <a:pt x="1802" y="2893"/>
                    </a:lnTo>
                    <a:lnTo>
                      <a:pt x="1820" y="2986"/>
                    </a:lnTo>
                    <a:lnTo>
                      <a:pt x="2386" y="2574"/>
                    </a:lnTo>
                    <a:lnTo>
                      <a:pt x="2399" y="2560"/>
                    </a:lnTo>
                    <a:lnTo>
                      <a:pt x="2411" y="2559"/>
                    </a:lnTo>
                    <a:lnTo>
                      <a:pt x="2424" y="2510"/>
                    </a:lnTo>
                    <a:lnTo>
                      <a:pt x="2438" y="2569"/>
                    </a:lnTo>
                    <a:lnTo>
                      <a:pt x="2449" y="2540"/>
                    </a:lnTo>
                    <a:lnTo>
                      <a:pt x="2461" y="2537"/>
                    </a:lnTo>
                    <a:lnTo>
                      <a:pt x="2474" y="2539"/>
                    </a:lnTo>
                    <a:lnTo>
                      <a:pt x="2488" y="2525"/>
                    </a:lnTo>
                    <a:lnTo>
                      <a:pt x="2498" y="2517"/>
                    </a:lnTo>
                    <a:lnTo>
                      <a:pt x="2511" y="2504"/>
                    </a:lnTo>
                    <a:lnTo>
                      <a:pt x="2523" y="2500"/>
                    </a:lnTo>
                    <a:lnTo>
                      <a:pt x="2534" y="2482"/>
                    </a:lnTo>
                    <a:lnTo>
                      <a:pt x="2546" y="2482"/>
                    </a:lnTo>
                    <a:lnTo>
                      <a:pt x="2558" y="2474"/>
                    </a:lnTo>
                    <a:lnTo>
                      <a:pt x="2569" y="2470"/>
                    </a:lnTo>
                    <a:lnTo>
                      <a:pt x="2581" y="2469"/>
                    </a:lnTo>
                    <a:lnTo>
                      <a:pt x="2591" y="2452"/>
                    </a:lnTo>
                    <a:lnTo>
                      <a:pt x="2603" y="2447"/>
                    </a:lnTo>
                    <a:lnTo>
                      <a:pt x="2614" y="2447"/>
                    </a:lnTo>
                    <a:lnTo>
                      <a:pt x="2626" y="2440"/>
                    </a:lnTo>
                    <a:lnTo>
                      <a:pt x="2636" y="2429"/>
                    </a:lnTo>
                    <a:lnTo>
                      <a:pt x="2648" y="2425"/>
                    </a:lnTo>
                    <a:lnTo>
                      <a:pt x="2657" y="2417"/>
                    </a:lnTo>
                    <a:lnTo>
                      <a:pt x="2669" y="2414"/>
                    </a:lnTo>
                    <a:lnTo>
                      <a:pt x="2679" y="2409"/>
                    </a:lnTo>
                    <a:lnTo>
                      <a:pt x="2691" y="2399"/>
                    </a:lnTo>
                    <a:lnTo>
                      <a:pt x="2701" y="2395"/>
                    </a:lnTo>
                    <a:lnTo>
                      <a:pt x="2711" y="2390"/>
                    </a:lnTo>
                    <a:lnTo>
                      <a:pt x="2721" y="2374"/>
                    </a:lnTo>
                    <a:lnTo>
                      <a:pt x="2731" y="2375"/>
                    </a:lnTo>
                    <a:lnTo>
                      <a:pt x="2741" y="2375"/>
                    </a:lnTo>
                    <a:lnTo>
                      <a:pt x="2752" y="2362"/>
                    </a:lnTo>
                    <a:lnTo>
                      <a:pt x="2762" y="2352"/>
                    </a:lnTo>
                    <a:lnTo>
                      <a:pt x="2772" y="2345"/>
                    </a:lnTo>
                    <a:lnTo>
                      <a:pt x="2782" y="2345"/>
                    </a:lnTo>
                    <a:lnTo>
                      <a:pt x="2791" y="2339"/>
                    </a:lnTo>
                    <a:lnTo>
                      <a:pt x="2801" y="2341"/>
                    </a:lnTo>
                    <a:lnTo>
                      <a:pt x="2811" y="2336"/>
                    </a:lnTo>
                    <a:lnTo>
                      <a:pt x="2821" y="2334"/>
                    </a:lnTo>
                    <a:lnTo>
                      <a:pt x="2831" y="2317"/>
                    </a:lnTo>
                    <a:lnTo>
                      <a:pt x="2841" y="2286"/>
                    </a:lnTo>
                    <a:lnTo>
                      <a:pt x="2851" y="2284"/>
                    </a:lnTo>
                    <a:lnTo>
                      <a:pt x="2859" y="2276"/>
                    </a:lnTo>
                    <a:lnTo>
                      <a:pt x="2867" y="2262"/>
                    </a:lnTo>
                    <a:lnTo>
                      <a:pt x="2877" y="2267"/>
                    </a:lnTo>
                    <a:lnTo>
                      <a:pt x="2887" y="2269"/>
                    </a:lnTo>
                    <a:lnTo>
                      <a:pt x="2896" y="2257"/>
                    </a:lnTo>
                    <a:lnTo>
                      <a:pt x="2906" y="2252"/>
                    </a:lnTo>
                    <a:lnTo>
                      <a:pt x="2914" y="2252"/>
                    </a:lnTo>
                    <a:lnTo>
                      <a:pt x="2924" y="2251"/>
                    </a:lnTo>
                    <a:lnTo>
                      <a:pt x="2932" y="2246"/>
                    </a:lnTo>
                    <a:lnTo>
                      <a:pt x="2941" y="2244"/>
                    </a:lnTo>
                    <a:lnTo>
                      <a:pt x="2951" y="2247"/>
                    </a:lnTo>
                    <a:lnTo>
                      <a:pt x="2959" y="2237"/>
                    </a:lnTo>
                    <a:lnTo>
                      <a:pt x="2967" y="2236"/>
                    </a:lnTo>
                    <a:lnTo>
                      <a:pt x="2976" y="2226"/>
                    </a:lnTo>
                    <a:lnTo>
                      <a:pt x="2984" y="2217"/>
                    </a:lnTo>
                    <a:lnTo>
                      <a:pt x="2994" y="2222"/>
                    </a:lnTo>
                    <a:lnTo>
                      <a:pt x="3002" y="2217"/>
                    </a:lnTo>
                    <a:lnTo>
                      <a:pt x="3011" y="2212"/>
                    </a:lnTo>
                    <a:lnTo>
                      <a:pt x="3019" y="2211"/>
                    </a:lnTo>
                    <a:lnTo>
                      <a:pt x="3027" y="2199"/>
                    </a:lnTo>
                    <a:lnTo>
                      <a:pt x="3035" y="2192"/>
                    </a:lnTo>
                    <a:lnTo>
                      <a:pt x="3044" y="2187"/>
                    </a:lnTo>
                    <a:lnTo>
                      <a:pt x="3052" y="2189"/>
                    </a:lnTo>
                    <a:lnTo>
                      <a:pt x="3060" y="2177"/>
                    </a:lnTo>
                    <a:lnTo>
                      <a:pt x="3067" y="2166"/>
                    </a:lnTo>
                    <a:lnTo>
                      <a:pt x="3077" y="2156"/>
                    </a:lnTo>
                    <a:lnTo>
                      <a:pt x="3084" y="2159"/>
                    </a:lnTo>
                    <a:lnTo>
                      <a:pt x="3092" y="2142"/>
                    </a:lnTo>
                    <a:lnTo>
                      <a:pt x="3100" y="2142"/>
                    </a:lnTo>
                    <a:lnTo>
                      <a:pt x="3109" y="2144"/>
                    </a:lnTo>
                    <a:lnTo>
                      <a:pt x="3117" y="2141"/>
                    </a:lnTo>
                    <a:lnTo>
                      <a:pt x="3124" y="2136"/>
                    </a:lnTo>
                    <a:lnTo>
                      <a:pt x="3132" y="2134"/>
                    </a:lnTo>
                    <a:lnTo>
                      <a:pt x="3140" y="2129"/>
                    </a:lnTo>
                    <a:lnTo>
                      <a:pt x="3147" y="2107"/>
                    </a:lnTo>
                    <a:lnTo>
                      <a:pt x="3155" y="2094"/>
                    </a:lnTo>
                    <a:lnTo>
                      <a:pt x="3162" y="2099"/>
                    </a:lnTo>
                    <a:lnTo>
                      <a:pt x="3170" y="2094"/>
                    </a:lnTo>
                    <a:lnTo>
                      <a:pt x="3177" y="2096"/>
                    </a:lnTo>
                    <a:lnTo>
                      <a:pt x="3185" y="2096"/>
                    </a:lnTo>
                    <a:lnTo>
                      <a:pt x="3194" y="2076"/>
                    </a:lnTo>
                    <a:lnTo>
                      <a:pt x="3200" y="2059"/>
                    </a:lnTo>
                    <a:lnTo>
                      <a:pt x="3207" y="2069"/>
                    </a:lnTo>
                    <a:lnTo>
                      <a:pt x="3214" y="2073"/>
                    </a:lnTo>
                    <a:lnTo>
                      <a:pt x="3222" y="2058"/>
                    </a:lnTo>
                    <a:lnTo>
                      <a:pt x="3230" y="2054"/>
                    </a:lnTo>
                    <a:lnTo>
                      <a:pt x="3237" y="2051"/>
                    </a:lnTo>
                    <a:lnTo>
                      <a:pt x="3244" y="2046"/>
                    </a:lnTo>
                    <a:lnTo>
                      <a:pt x="3250" y="2026"/>
                    </a:lnTo>
                    <a:lnTo>
                      <a:pt x="3259" y="2031"/>
                    </a:lnTo>
                    <a:lnTo>
                      <a:pt x="3265" y="2023"/>
                    </a:lnTo>
                    <a:lnTo>
                      <a:pt x="3272" y="2021"/>
                    </a:lnTo>
                    <a:lnTo>
                      <a:pt x="3280" y="2013"/>
                    </a:lnTo>
                    <a:lnTo>
                      <a:pt x="3287" y="2001"/>
                    </a:lnTo>
                    <a:lnTo>
                      <a:pt x="3294" y="2006"/>
                    </a:lnTo>
                    <a:lnTo>
                      <a:pt x="3300" y="2008"/>
                    </a:lnTo>
                    <a:lnTo>
                      <a:pt x="3307" y="1998"/>
                    </a:lnTo>
                    <a:lnTo>
                      <a:pt x="3314" y="1998"/>
                    </a:lnTo>
                    <a:lnTo>
                      <a:pt x="3320" y="1989"/>
                    </a:lnTo>
                    <a:lnTo>
                      <a:pt x="3327" y="1991"/>
                    </a:lnTo>
                    <a:lnTo>
                      <a:pt x="3334" y="1989"/>
                    </a:lnTo>
                    <a:lnTo>
                      <a:pt x="3340" y="1983"/>
                    </a:lnTo>
                    <a:lnTo>
                      <a:pt x="3347" y="1981"/>
                    </a:lnTo>
                    <a:lnTo>
                      <a:pt x="3354" y="1988"/>
                    </a:lnTo>
                    <a:lnTo>
                      <a:pt x="3360" y="1976"/>
                    </a:lnTo>
                    <a:lnTo>
                      <a:pt x="3367" y="1974"/>
                    </a:lnTo>
                    <a:lnTo>
                      <a:pt x="3374" y="1978"/>
                    </a:lnTo>
                    <a:lnTo>
                      <a:pt x="3380" y="1976"/>
                    </a:lnTo>
                    <a:lnTo>
                      <a:pt x="3387" y="1969"/>
                    </a:lnTo>
                    <a:lnTo>
                      <a:pt x="3393" y="1966"/>
                    </a:lnTo>
                    <a:lnTo>
                      <a:pt x="3400" y="1963"/>
                    </a:lnTo>
                    <a:lnTo>
                      <a:pt x="3407" y="1941"/>
                    </a:lnTo>
                    <a:lnTo>
                      <a:pt x="3413" y="1961"/>
                    </a:lnTo>
                    <a:lnTo>
                      <a:pt x="3420" y="1956"/>
                    </a:lnTo>
                    <a:lnTo>
                      <a:pt x="3427" y="1956"/>
                    </a:lnTo>
                    <a:lnTo>
                      <a:pt x="3432" y="1949"/>
                    </a:lnTo>
                    <a:lnTo>
                      <a:pt x="3438" y="1939"/>
                    </a:lnTo>
                    <a:lnTo>
                      <a:pt x="3445" y="1943"/>
                    </a:lnTo>
                    <a:lnTo>
                      <a:pt x="3450" y="1924"/>
                    </a:lnTo>
                    <a:lnTo>
                      <a:pt x="3457" y="1916"/>
                    </a:lnTo>
                    <a:lnTo>
                      <a:pt x="3463" y="1918"/>
                    </a:lnTo>
                    <a:lnTo>
                      <a:pt x="3470" y="1929"/>
                    </a:lnTo>
                    <a:lnTo>
                      <a:pt x="3477" y="1921"/>
                    </a:lnTo>
                    <a:lnTo>
                      <a:pt x="3482" y="1896"/>
                    </a:lnTo>
                    <a:lnTo>
                      <a:pt x="3488" y="1911"/>
                    </a:lnTo>
                    <a:lnTo>
                      <a:pt x="3493" y="1899"/>
                    </a:lnTo>
                    <a:lnTo>
                      <a:pt x="3500" y="1911"/>
                    </a:lnTo>
                    <a:lnTo>
                      <a:pt x="3507" y="1909"/>
                    </a:lnTo>
                    <a:lnTo>
                      <a:pt x="3512" y="1901"/>
                    </a:lnTo>
                    <a:lnTo>
                      <a:pt x="3518" y="1891"/>
                    </a:lnTo>
                    <a:lnTo>
                      <a:pt x="3523" y="1903"/>
                    </a:lnTo>
                    <a:lnTo>
                      <a:pt x="3530" y="1901"/>
                    </a:lnTo>
                    <a:lnTo>
                      <a:pt x="3537" y="1878"/>
                    </a:lnTo>
                    <a:lnTo>
                      <a:pt x="3542" y="1874"/>
                    </a:lnTo>
                    <a:lnTo>
                      <a:pt x="3547" y="1848"/>
                    </a:lnTo>
                    <a:lnTo>
                      <a:pt x="3553" y="1871"/>
                    </a:lnTo>
                    <a:lnTo>
                      <a:pt x="3560" y="1859"/>
                    </a:lnTo>
                    <a:lnTo>
                      <a:pt x="3565" y="1863"/>
                    </a:lnTo>
                    <a:lnTo>
                      <a:pt x="3570" y="1858"/>
                    </a:lnTo>
                    <a:lnTo>
                      <a:pt x="3577" y="1826"/>
                    </a:lnTo>
                    <a:lnTo>
                      <a:pt x="3582" y="1838"/>
                    </a:lnTo>
                    <a:lnTo>
                      <a:pt x="3587" y="1834"/>
                    </a:lnTo>
                    <a:lnTo>
                      <a:pt x="3593" y="1828"/>
                    </a:lnTo>
                    <a:lnTo>
                      <a:pt x="3600" y="1829"/>
                    </a:lnTo>
                    <a:lnTo>
                      <a:pt x="3605" y="1809"/>
                    </a:lnTo>
                    <a:lnTo>
                      <a:pt x="3610" y="1788"/>
                    </a:lnTo>
                    <a:lnTo>
                      <a:pt x="3617" y="1801"/>
                    </a:lnTo>
                    <a:lnTo>
                      <a:pt x="3622" y="1803"/>
                    </a:lnTo>
                    <a:lnTo>
                      <a:pt x="3627" y="1790"/>
                    </a:lnTo>
                    <a:lnTo>
                      <a:pt x="3633" y="1788"/>
                    </a:lnTo>
                    <a:lnTo>
                      <a:pt x="3638" y="1788"/>
                    </a:lnTo>
                    <a:lnTo>
                      <a:pt x="3643" y="1770"/>
                    </a:lnTo>
                    <a:lnTo>
                      <a:pt x="3648" y="1776"/>
                    </a:lnTo>
                    <a:lnTo>
                      <a:pt x="3653" y="1770"/>
                    </a:lnTo>
                    <a:lnTo>
                      <a:pt x="3660" y="1776"/>
                    </a:lnTo>
                    <a:lnTo>
                      <a:pt x="3665" y="1773"/>
                    </a:lnTo>
                    <a:lnTo>
                      <a:pt x="3670" y="1758"/>
                    </a:lnTo>
                    <a:lnTo>
                      <a:pt x="3677" y="1750"/>
                    </a:lnTo>
                    <a:lnTo>
                      <a:pt x="3680" y="1770"/>
                    </a:lnTo>
                    <a:lnTo>
                      <a:pt x="3687" y="1760"/>
                    </a:lnTo>
                    <a:lnTo>
                      <a:pt x="3692" y="1748"/>
                    </a:lnTo>
                    <a:lnTo>
                      <a:pt x="3697" y="1750"/>
                    </a:lnTo>
                    <a:lnTo>
                      <a:pt x="3702" y="1736"/>
                    </a:lnTo>
                    <a:lnTo>
                      <a:pt x="3707" y="1755"/>
                    </a:lnTo>
                    <a:lnTo>
                      <a:pt x="3713" y="1745"/>
                    </a:lnTo>
                    <a:lnTo>
                      <a:pt x="3718" y="1726"/>
                    </a:lnTo>
                    <a:lnTo>
                      <a:pt x="3723" y="1736"/>
                    </a:lnTo>
                    <a:lnTo>
                      <a:pt x="3728" y="1723"/>
                    </a:lnTo>
                    <a:lnTo>
                      <a:pt x="3733" y="1731"/>
                    </a:lnTo>
                    <a:lnTo>
                      <a:pt x="3738" y="1736"/>
                    </a:lnTo>
                    <a:lnTo>
                      <a:pt x="3743" y="1698"/>
                    </a:lnTo>
                    <a:lnTo>
                      <a:pt x="3748" y="1728"/>
                    </a:lnTo>
                    <a:lnTo>
                      <a:pt x="3753" y="1726"/>
                    </a:lnTo>
                    <a:lnTo>
                      <a:pt x="3758" y="1736"/>
                    </a:lnTo>
                    <a:lnTo>
                      <a:pt x="3763" y="1726"/>
                    </a:lnTo>
                    <a:lnTo>
                      <a:pt x="3768" y="1696"/>
                    </a:lnTo>
                    <a:lnTo>
                      <a:pt x="3773" y="1683"/>
                    </a:lnTo>
                    <a:lnTo>
                      <a:pt x="3778" y="1701"/>
                    </a:lnTo>
                    <a:lnTo>
                      <a:pt x="3783" y="1713"/>
                    </a:lnTo>
                    <a:lnTo>
                      <a:pt x="3788" y="1686"/>
                    </a:lnTo>
                    <a:lnTo>
                      <a:pt x="3793" y="1698"/>
                    </a:lnTo>
                    <a:lnTo>
                      <a:pt x="3798" y="1680"/>
                    </a:lnTo>
                    <a:lnTo>
                      <a:pt x="3803" y="1688"/>
                    </a:lnTo>
                    <a:lnTo>
                      <a:pt x="3808" y="1681"/>
                    </a:lnTo>
                    <a:lnTo>
                      <a:pt x="3813" y="1680"/>
                    </a:lnTo>
                    <a:lnTo>
                      <a:pt x="3818" y="1681"/>
                    </a:lnTo>
                    <a:lnTo>
                      <a:pt x="3823" y="1676"/>
                    </a:lnTo>
                    <a:lnTo>
                      <a:pt x="3826" y="1655"/>
                    </a:lnTo>
                    <a:lnTo>
                      <a:pt x="3833" y="1666"/>
                    </a:lnTo>
                    <a:lnTo>
                      <a:pt x="3836" y="1665"/>
                    </a:lnTo>
                    <a:lnTo>
                      <a:pt x="3841" y="1660"/>
                    </a:lnTo>
                    <a:lnTo>
                      <a:pt x="3846" y="1650"/>
                    </a:lnTo>
                    <a:lnTo>
                      <a:pt x="3851" y="1650"/>
                    </a:lnTo>
                    <a:lnTo>
                      <a:pt x="3856" y="1640"/>
                    </a:lnTo>
                    <a:lnTo>
                      <a:pt x="3860" y="1658"/>
                    </a:lnTo>
                    <a:lnTo>
                      <a:pt x="3866" y="1646"/>
                    </a:lnTo>
                    <a:lnTo>
                      <a:pt x="3870" y="1620"/>
                    </a:lnTo>
                    <a:lnTo>
                      <a:pt x="3875" y="1645"/>
                    </a:lnTo>
                    <a:lnTo>
                      <a:pt x="3880" y="1626"/>
                    </a:lnTo>
                    <a:lnTo>
                      <a:pt x="3883" y="1610"/>
                    </a:lnTo>
                    <a:lnTo>
                      <a:pt x="3888" y="1613"/>
                    </a:lnTo>
                    <a:lnTo>
                      <a:pt x="3893" y="1598"/>
                    </a:lnTo>
                    <a:lnTo>
                      <a:pt x="3898" y="1608"/>
                    </a:lnTo>
                    <a:lnTo>
                      <a:pt x="3903" y="1608"/>
                    </a:lnTo>
                    <a:lnTo>
                      <a:pt x="3906" y="1586"/>
                    </a:lnTo>
                    <a:lnTo>
                      <a:pt x="3911" y="1576"/>
                    </a:lnTo>
                    <a:lnTo>
                      <a:pt x="3916" y="1603"/>
                    </a:lnTo>
                    <a:lnTo>
                      <a:pt x="3920" y="1590"/>
                    </a:lnTo>
                    <a:lnTo>
                      <a:pt x="3925" y="1591"/>
                    </a:lnTo>
                    <a:lnTo>
                      <a:pt x="3930" y="1593"/>
                    </a:lnTo>
                    <a:lnTo>
                      <a:pt x="4306" y="1365"/>
                    </a:lnTo>
                    <a:lnTo>
                      <a:pt x="4309" y="1360"/>
                    </a:lnTo>
                    <a:lnTo>
                      <a:pt x="4313" y="1358"/>
                    </a:lnTo>
                    <a:lnTo>
                      <a:pt x="4316" y="1330"/>
                    </a:lnTo>
                    <a:lnTo>
                      <a:pt x="4319" y="1355"/>
                    </a:lnTo>
                    <a:lnTo>
                      <a:pt x="4323" y="1357"/>
                    </a:lnTo>
                    <a:lnTo>
                      <a:pt x="4326" y="1347"/>
                    </a:lnTo>
                    <a:lnTo>
                      <a:pt x="4329" y="1345"/>
                    </a:lnTo>
                    <a:lnTo>
                      <a:pt x="4333" y="1337"/>
                    </a:lnTo>
                    <a:lnTo>
                      <a:pt x="4336" y="1327"/>
                    </a:lnTo>
                    <a:lnTo>
                      <a:pt x="4339" y="1333"/>
                    </a:lnTo>
                    <a:lnTo>
                      <a:pt x="4343" y="1330"/>
                    </a:lnTo>
                    <a:lnTo>
                      <a:pt x="4346" y="1330"/>
                    </a:lnTo>
                    <a:lnTo>
                      <a:pt x="4349" y="1327"/>
                    </a:lnTo>
                    <a:lnTo>
                      <a:pt x="4353" y="1302"/>
                    </a:lnTo>
                    <a:lnTo>
                      <a:pt x="4356" y="1303"/>
                    </a:lnTo>
                    <a:lnTo>
                      <a:pt x="4359" y="1307"/>
                    </a:lnTo>
                    <a:lnTo>
                      <a:pt x="4363" y="1308"/>
                    </a:lnTo>
                    <a:lnTo>
                      <a:pt x="4366" y="1303"/>
                    </a:lnTo>
                    <a:lnTo>
                      <a:pt x="4369" y="1300"/>
                    </a:lnTo>
                    <a:lnTo>
                      <a:pt x="4373" y="1307"/>
                    </a:lnTo>
                    <a:lnTo>
                      <a:pt x="4376" y="1305"/>
                    </a:lnTo>
                    <a:lnTo>
                      <a:pt x="4379" y="1308"/>
                    </a:lnTo>
                    <a:lnTo>
                      <a:pt x="4383" y="1298"/>
                    </a:lnTo>
                    <a:lnTo>
                      <a:pt x="4386" y="1295"/>
                    </a:lnTo>
                    <a:lnTo>
                      <a:pt x="4389" y="1283"/>
                    </a:lnTo>
                    <a:lnTo>
                      <a:pt x="4393" y="1277"/>
                    </a:lnTo>
                    <a:lnTo>
                      <a:pt x="4396" y="1268"/>
                    </a:lnTo>
                    <a:lnTo>
                      <a:pt x="4399" y="1272"/>
                    </a:lnTo>
                    <a:lnTo>
                      <a:pt x="4403" y="1255"/>
                    </a:lnTo>
                    <a:lnTo>
                      <a:pt x="4406" y="1264"/>
                    </a:lnTo>
                    <a:lnTo>
                      <a:pt x="4409" y="1260"/>
                    </a:lnTo>
                    <a:lnTo>
                      <a:pt x="4413" y="1254"/>
                    </a:lnTo>
                    <a:lnTo>
                      <a:pt x="4416" y="1250"/>
                    </a:lnTo>
                    <a:lnTo>
                      <a:pt x="4419" y="1260"/>
                    </a:lnTo>
                    <a:lnTo>
                      <a:pt x="4423" y="1262"/>
                    </a:lnTo>
                    <a:lnTo>
                      <a:pt x="4424" y="1254"/>
                    </a:lnTo>
                    <a:lnTo>
                      <a:pt x="4428" y="1262"/>
                    </a:lnTo>
                    <a:lnTo>
                      <a:pt x="4431" y="1262"/>
                    </a:lnTo>
                    <a:lnTo>
                      <a:pt x="4434" y="1249"/>
                    </a:lnTo>
                    <a:lnTo>
                      <a:pt x="4438" y="1254"/>
                    </a:lnTo>
                    <a:lnTo>
                      <a:pt x="4441" y="1257"/>
                    </a:lnTo>
                    <a:lnTo>
                      <a:pt x="4444" y="1249"/>
                    </a:lnTo>
                    <a:lnTo>
                      <a:pt x="4446" y="1225"/>
                    </a:lnTo>
                    <a:lnTo>
                      <a:pt x="4449" y="1237"/>
                    </a:lnTo>
                    <a:lnTo>
                      <a:pt x="4453" y="1237"/>
                    </a:lnTo>
                    <a:lnTo>
                      <a:pt x="4456" y="1227"/>
                    </a:lnTo>
                    <a:lnTo>
                      <a:pt x="4459" y="1232"/>
                    </a:lnTo>
                    <a:lnTo>
                      <a:pt x="4463" y="1224"/>
                    </a:lnTo>
                    <a:lnTo>
                      <a:pt x="4466" y="1222"/>
                    </a:lnTo>
                    <a:lnTo>
                      <a:pt x="4469" y="1224"/>
                    </a:lnTo>
                    <a:lnTo>
                      <a:pt x="4473" y="1225"/>
                    </a:lnTo>
                    <a:lnTo>
                      <a:pt x="4474" y="1225"/>
                    </a:lnTo>
                    <a:lnTo>
                      <a:pt x="4477" y="1217"/>
                    </a:lnTo>
                    <a:lnTo>
                      <a:pt x="4481" y="1219"/>
                    </a:lnTo>
                    <a:lnTo>
                      <a:pt x="4484" y="1224"/>
                    </a:lnTo>
                    <a:lnTo>
                      <a:pt x="4486" y="1225"/>
                    </a:lnTo>
                    <a:lnTo>
                      <a:pt x="4489" y="1222"/>
                    </a:lnTo>
                    <a:lnTo>
                      <a:pt x="4492" y="1219"/>
                    </a:lnTo>
                    <a:lnTo>
                      <a:pt x="4496" y="1222"/>
                    </a:lnTo>
                    <a:lnTo>
                      <a:pt x="4499" y="1217"/>
                    </a:lnTo>
                    <a:lnTo>
                      <a:pt x="4502" y="1215"/>
                    </a:lnTo>
                    <a:lnTo>
                      <a:pt x="4506" y="1219"/>
                    </a:lnTo>
                    <a:lnTo>
                      <a:pt x="4509" y="1219"/>
                    </a:lnTo>
                    <a:lnTo>
                      <a:pt x="4511" y="1205"/>
                    </a:lnTo>
                    <a:lnTo>
                      <a:pt x="4514" y="1212"/>
                    </a:lnTo>
                    <a:lnTo>
                      <a:pt x="4517" y="1192"/>
                    </a:lnTo>
                    <a:lnTo>
                      <a:pt x="4519" y="1179"/>
                    </a:lnTo>
                    <a:lnTo>
                      <a:pt x="4522" y="1182"/>
                    </a:lnTo>
                    <a:lnTo>
                      <a:pt x="4526" y="1175"/>
                    </a:lnTo>
                    <a:lnTo>
                      <a:pt x="4529" y="1177"/>
                    </a:lnTo>
                    <a:lnTo>
                      <a:pt x="4532" y="1169"/>
                    </a:lnTo>
                    <a:lnTo>
                      <a:pt x="4536" y="1184"/>
                    </a:lnTo>
                    <a:lnTo>
                      <a:pt x="4537" y="1179"/>
                    </a:lnTo>
                    <a:lnTo>
                      <a:pt x="4541" y="1175"/>
                    </a:lnTo>
                    <a:lnTo>
                      <a:pt x="4544" y="1167"/>
                    </a:lnTo>
                    <a:lnTo>
                      <a:pt x="4546" y="1154"/>
                    </a:lnTo>
                    <a:lnTo>
                      <a:pt x="4549" y="1150"/>
                    </a:lnTo>
                    <a:lnTo>
                      <a:pt x="4552" y="1159"/>
                    </a:lnTo>
                    <a:lnTo>
                      <a:pt x="4556" y="1164"/>
                    </a:lnTo>
                    <a:lnTo>
                      <a:pt x="4559" y="1149"/>
                    </a:lnTo>
                    <a:lnTo>
                      <a:pt x="4561" y="1152"/>
                    </a:lnTo>
                    <a:lnTo>
                      <a:pt x="4564" y="1154"/>
                    </a:lnTo>
                    <a:lnTo>
                      <a:pt x="4566" y="1150"/>
                    </a:lnTo>
                    <a:lnTo>
                      <a:pt x="4569" y="1159"/>
                    </a:lnTo>
                    <a:lnTo>
                      <a:pt x="4572" y="1145"/>
                    </a:lnTo>
                    <a:lnTo>
                      <a:pt x="4576" y="1150"/>
                    </a:lnTo>
                    <a:lnTo>
                      <a:pt x="4579" y="1147"/>
                    </a:lnTo>
                    <a:lnTo>
                      <a:pt x="4581" y="1150"/>
                    </a:lnTo>
                    <a:lnTo>
                      <a:pt x="4584" y="1145"/>
                    </a:lnTo>
                    <a:lnTo>
                      <a:pt x="4587" y="1144"/>
                    </a:lnTo>
                    <a:lnTo>
                      <a:pt x="4589" y="1145"/>
                    </a:lnTo>
                    <a:lnTo>
                      <a:pt x="4592" y="1137"/>
                    </a:lnTo>
                    <a:lnTo>
                      <a:pt x="4596" y="1139"/>
                    </a:lnTo>
                    <a:lnTo>
                      <a:pt x="4599" y="1137"/>
                    </a:lnTo>
                    <a:lnTo>
                      <a:pt x="4601" y="1137"/>
                    </a:lnTo>
                    <a:lnTo>
                      <a:pt x="4604" y="1125"/>
                    </a:lnTo>
                    <a:lnTo>
                      <a:pt x="4606" y="1100"/>
                    </a:lnTo>
                    <a:lnTo>
                      <a:pt x="4609" y="1104"/>
                    </a:lnTo>
                    <a:lnTo>
                      <a:pt x="4612" y="1115"/>
                    </a:lnTo>
                    <a:lnTo>
                      <a:pt x="4616" y="1095"/>
                    </a:lnTo>
                    <a:lnTo>
                      <a:pt x="4617" y="1097"/>
                    </a:lnTo>
                    <a:lnTo>
                      <a:pt x="4621" y="1097"/>
                    </a:lnTo>
                    <a:lnTo>
                      <a:pt x="4622" y="1109"/>
                    </a:lnTo>
                    <a:lnTo>
                      <a:pt x="4626" y="1089"/>
                    </a:lnTo>
                    <a:lnTo>
                      <a:pt x="4629" y="1100"/>
                    </a:lnTo>
                    <a:lnTo>
                      <a:pt x="4632" y="1100"/>
                    </a:lnTo>
                    <a:lnTo>
                      <a:pt x="4634" y="1092"/>
                    </a:lnTo>
                    <a:lnTo>
                      <a:pt x="4637" y="1094"/>
                    </a:lnTo>
                    <a:lnTo>
                      <a:pt x="4639" y="1090"/>
                    </a:lnTo>
                    <a:lnTo>
                      <a:pt x="4642" y="1092"/>
                    </a:lnTo>
                    <a:lnTo>
                      <a:pt x="4646" y="1099"/>
                    </a:lnTo>
                    <a:lnTo>
                      <a:pt x="4649" y="1084"/>
                    </a:lnTo>
                    <a:lnTo>
                      <a:pt x="4651" y="1090"/>
                    </a:lnTo>
                    <a:lnTo>
                      <a:pt x="4654" y="1087"/>
                    </a:lnTo>
                    <a:lnTo>
                      <a:pt x="4656" y="1094"/>
                    </a:lnTo>
                    <a:lnTo>
                      <a:pt x="4659" y="1060"/>
                    </a:lnTo>
                    <a:lnTo>
                      <a:pt x="4662" y="1067"/>
                    </a:lnTo>
                    <a:lnTo>
                      <a:pt x="4664" y="1059"/>
                    </a:lnTo>
                    <a:lnTo>
                      <a:pt x="4667" y="1067"/>
                    </a:lnTo>
                    <a:lnTo>
                      <a:pt x="4669" y="1069"/>
                    </a:lnTo>
                    <a:lnTo>
                      <a:pt x="4672" y="1069"/>
                    </a:lnTo>
                    <a:lnTo>
                      <a:pt x="4676" y="1037"/>
                    </a:lnTo>
                    <a:lnTo>
                      <a:pt x="4677" y="1030"/>
                    </a:lnTo>
                    <a:lnTo>
                      <a:pt x="4681" y="1004"/>
                    </a:lnTo>
                    <a:lnTo>
                      <a:pt x="4682" y="1029"/>
                    </a:lnTo>
                    <a:lnTo>
                      <a:pt x="4686" y="1052"/>
                    </a:lnTo>
                    <a:lnTo>
                      <a:pt x="4689" y="1055"/>
                    </a:lnTo>
                    <a:lnTo>
                      <a:pt x="4691" y="1037"/>
                    </a:lnTo>
                    <a:lnTo>
                      <a:pt x="4694" y="1039"/>
                    </a:lnTo>
                    <a:lnTo>
                      <a:pt x="4696" y="1035"/>
                    </a:lnTo>
                    <a:lnTo>
                      <a:pt x="4699" y="1012"/>
                    </a:lnTo>
                    <a:lnTo>
                      <a:pt x="4702" y="1047"/>
                    </a:lnTo>
                    <a:lnTo>
                      <a:pt x="4704" y="1042"/>
                    </a:lnTo>
                    <a:lnTo>
                      <a:pt x="4707" y="1004"/>
                    </a:lnTo>
                    <a:lnTo>
                      <a:pt x="4709" y="1034"/>
                    </a:lnTo>
                    <a:lnTo>
                      <a:pt x="4712" y="1005"/>
                    </a:lnTo>
                    <a:lnTo>
                      <a:pt x="4716" y="1019"/>
                    </a:lnTo>
                    <a:lnTo>
                      <a:pt x="4717" y="1022"/>
                    </a:lnTo>
                    <a:lnTo>
                      <a:pt x="4719" y="1009"/>
                    </a:lnTo>
                    <a:lnTo>
                      <a:pt x="4722" y="1010"/>
                    </a:lnTo>
                    <a:lnTo>
                      <a:pt x="4726" y="1004"/>
                    </a:lnTo>
                    <a:lnTo>
                      <a:pt x="4727" y="1035"/>
                    </a:lnTo>
                    <a:lnTo>
                      <a:pt x="4731" y="1020"/>
                    </a:lnTo>
                    <a:lnTo>
                      <a:pt x="4732" y="1009"/>
                    </a:lnTo>
                    <a:lnTo>
                      <a:pt x="4736" y="1022"/>
                    </a:lnTo>
                    <a:lnTo>
                      <a:pt x="4737" y="1007"/>
                    </a:lnTo>
                    <a:lnTo>
                      <a:pt x="4741" y="1010"/>
                    </a:lnTo>
                    <a:lnTo>
                      <a:pt x="4742" y="1005"/>
                    </a:lnTo>
                    <a:lnTo>
                      <a:pt x="4746" y="994"/>
                    </a:lnTo>
                    <a:lnTo>
                      <a:pt x="4749" y="986"/>
                    </a:lnTo>
                    <a:lnTo>
                      <a:pt x="4751" y="989"/>
                    </a:lnTo>
                    <a:lnTo>
                      <a:pt x="4752" y="977"/>
                    </a:lnTo>
                    <a:lnTo>
                      <a:pt x="4756" y="1002"/>
                    </a:lnTo>
                    <a:lnTo>
                      <a:pt x="4759" y="992"/>
                    </a:lnTo>
                    <a:lnTo>
                      <a:pt x="4761" y="999"/>
                    </a:lnTo>
                    <a:lnTo>
                      <a:pt x="4762" y="994"/>
                    </a:lnTo>
                    <a:lnTo>
                      <a:pt x="4766" y="977"/>
                    </a:lnTo>
                    <a:lnTo>
                      <a:pt x="4769" y="967"/>
                    </a:lnTo>
                    <a:lnTo>
                      <a:pt x="4771" y="984"/>
                    </a:lnTo>
                    <a:lnTo>
                      <a:pt x="4772" y="959"/>
                    </a:lnTo>
                    <a:lnTo>
                      <a:pt x="4776" y="966"/>
                    </a:lnTo>
                    <a:lnTo>
                      <a:pt x="4779" y="971"/>
                    </a:lnTo>
                    <a:lnTo>
                      <a:pt x="4781" y="967"/>
                    </a:lnTo>
                    <a:lnTo>
                      <a:pt x="4782" y="976"/>
                    </a:lnTo>
                    <a:lnTo>
                      <a:pt x="4786" y="964"/>
                    </a:lnTo>
                    <a:lnTo>
                      <a:pt x="4789" y="972"/>
                    </a:lnTo>
                    <a:lnTo>
                      <a:pt x="4791" y="964"/>
                    </a:lnTo>
                    <a:lnTo>
                      <a:pt x="4792" y="949"/>
                    </a:lnTo>
                    <a:lnTo>
                      <a:pt x="4796" y="964"/>
                    </a:lnTo>
                    <a:lnTo>
                      <a:pt x="4799" y="964"/>
                    </a:lnTo>
                    <a:lnTo>
                      <a:pt x="4801" y="961"/>
                    </a:lnTo>
                    <a:lnTo>
                      <a:pt x="4802" y="954"/>
                    </a:lnTo>
                    <a:lnTo>
                      <a:pt x="4806" y="941"/>
                    </a:lnTo>
                    <a:lnTo>
                      <a:pt x="4807" y="949"/>
                    </a:lnTo>
                    <a:lnTo>
                      <a:pt x="4811" y="944"/>
                    </a:lnTo>
                    <a:lnTo>
                      <a:pt x="4812" y="946"/>
                    </a:lnTo>
                    <a:lnTo>
                      <a:pt x="4816" y="941"/>
                    </a:lnTo>
                    <a:lnTo>
                      <a:pt x="4817" y="936"/>
                    </a:lnTo>
                    <a:lnTo>
                      <a:pt x="4819" y="931"/>
                    </a:lnTo>
                    <a:lnTo>
                      <a:pt x="4822" y="947"/>
                    </a:lnTo>
                    <a:lnTo>
                      <a:pt x="4826" y="906"/>
                    </a:lnTo>
                    <a:lnTo>
                      <a:pt x="4827" y="937"/>
                    </a:lnTo>
                    <a:lnTo>
                      <a:pt x="4829" y="919"/>
                    </a:lnTo>
                    <a:lnTo>
                      <a:pt x="5067" y="747"/>
                    </a:lnTo>
                    <a:lnTo>
                      <a:pt x="5070" y="757"/>
                    </a:lnTo>
                    <a:lnTo>
                      <a:pt x="5072" y="752"/>
                    </a:lnTo>
                    <a:lnTo>
                      <a:pt x="5074" y="757"/>
                    </a:lnTo>
                    <a:lnTo>
                      <a:pt x="5075" y="736"/>
                    </a:lnTo>
                    <a:lnTo>
                      <a:pt x="5077" y="762"/>
                    </a:lnTo>
                    <a:lnTo>
                      <a:pt x="5080" y="741"/>
                    </a:lnTo>
                    <a:lnTo>
                      <a:pt x="5082" y="756"/>
                    </a:lnTo>
                    <a:lnTo>
                      <a:pt x="5084" y="754"/>
                    </a:lnTo>
                    <a:lnTo>
                      <a:pt x="5085" y="746"/>
                    </a:lnTo>
                    <a:lnTo>
                      <a:pt x="5087" y="739"/>
                    </a:lnTo>
                    <a:lnTo>
                      <a:pt x="5090" y="726"/>
                    </a:lnTo>
                    <a:lnTo>
                      <a:pt x="5092" y="731"/>
                    </a:lnTo>
                    <a:lnTo>
                      <a:pt x="5094" y="729"/>
                    </a:lnTo>
                    <a:lnTo>
                      <a:pt x="5095" y="724"/>
                    </a:lnTo>
                    <a:lnTo>
                      <a:pt x="5097" y="718"/>
                    </a:lnTo>
                    <a:lnTo>
                      <a:pt x="5100" y="719"/>
                    </a:lnTo>
                    <a:lnTo>
                      <a:pt x="5102" y="719"/>
                    </a:lnTo>
                    <a:lnTo>
                      <a:pt x="5104" y="729"/>
                    </a:lnTo>
                    <a:lnTo>
                      <a:pt x="5105" y="732"/>
                    </a:lnTo>
                    <a:lnTo>
                      <a:pt x="5107" y="726"/>
                    </a:lnTo>
                    <a:lnTo>
                      <a:pt x="5110" y="739"/>
                    </a:lnTo>
                    <a:lnTo>
                      <a:pt x="5112" y="731"/>
                    </a:lnTo>
                    <a:lnTo>
                      <a:pt x="5114" y="724"/>
                    </a:lnTo>
                    <a:lnTo>
                      <a:pt x="5115" y="724"/>
                    </a:lnTo>
                    <a:lnTo>
                      <a:pt x="5117" y="721"/>
                    </a:lnTo>
                    <a:lnTo>
                      <a:pt x="5120" y="724"/>
                    </a:lnTo>
                    <a:lnTo>
                      <a:pt x="5122" y="723"/>
                    </a:lnTo>
                    <a:lnTo>
                      <a:pt x="5124" y="723"/>
                    </a:lnTo>
                    <a:lnTo>
                      <a:pt x="5125" y="724"/>
                    </a:lnTo>
                    <a:lnTo>
                      <a:pt x="5127" y="719"/>
                    </a:lnTo>
                    <a:lnTo>
                      <a:pt x="5130" y="716"/>
                    </a:lnTo>
                    <a:lnTo>
                      <a:pt x="5130" y="719"/>
                    </a:lnTo>
                    <a:lnTo>
                      <a:pt x="5134" y="721"/>
                    </a:lnTo>
                    <a:lnTo>
                      <a:pt x="5135" y="721"/>
                    </a:lnTo>
                    <a:lnTo>
                      <a:pt x="5137" y="723"/>
                    </a:lnTo>
                    <a:lnTo>
                      <a:pt x="5139" y="716"/>
                    </a:lnTo>
                    <a:lnTo>
                      <a:pt x="5140" y="711"/>
                    </a:lnTo>
                    <a:lnTo>
                      <a:pt x="5144" y="706"/>
                    </a:lnTo>
                    <a:lnTo>
                      <a:pt x="5145" y="713"/>
                    </a:lnTo>
                    <a:lnTo>
                      <a:pt x="5147" y="706"/>
                    </a:lnTo>
                    <a:lnTo>
                      <a:pt x="5149" y="701"/>
                    </a:lnTo>
                    <a:lnTo>
                      <a:pt x="5150" y="708"/>
                    </a:lnTo>
                    <a:lnTo>
                      <a:pt x="5154" y="698"/>
                    </a:lnTo>
                    <a:lnTo>
                      <a:pt x="5154" y="701"/>
                    </a:lnTo>
                    <a:lnTo>
                      <a:pt x="5157" y="691"/>
                    </a:lnTo>
                    <a:lnTo>
                      <a:pt x="5159" y="699"/>
                    </a:lnTo>
                    <a:lnTo>
                      <a:pt x="5160" y="686"/>
                    </a:lnTo>
                    <a:lnTo>
                      <a:pt x="5162" y="698"/>
                    </a:lnTo>
                    <a:lnTo>
                      <a:pt x="5164" y="704"/>
                    </a:lnTo>
                    <a:lnTo>
                      <a:pt x="5167" y="698"/>
                    </a:lnTo>
                    <a:lnTo>
                      <a:pt x="5167" y="693"/>
                    </a:lnTo>
                    <a:lnTo>
                      <a:pt x="5170" y="694"/>
                    </a:lnTo>
                    <a:lnTo>
                      <a:pt x="5172" y="688"/>
                    </a:lnTo>
                    <a:lnTo>
                      <a:pt x="5174" y="694"/>
                    </a:lnTo>
                    <a:lnTo>
                      <a:pt x="5175" y="694"/>
                    </a:lnTo>
                    <a:lnTo>
                      <a:pt x="5177" y="683"/>
                    </a:lnTo>
                    <a:lnTo>
                      <a:pt x="5180" y="689"/>
                    </a:lnTo>
                    <a:lnTo>
                      <a:pt x="5180" y="673"/>
                    </a:lnTo>
                    <a:lnTo>
                      <a:pt x="5184" y="669"/>
                    </a:lnTo>
                    <a:lnTo>
                      <a:pt x="5185" y="669"/>
                    </a:lnTo>
                    <a:lnTo>
                      <a:pt x="5187" y="669"/>
                    </a:lnTo>
                    <a:lnTo>
                      <a:pt x="5189" y="676"/>
                    </a:lnTo>
                    <a:lnTo>
                      <a:pt x="5190" y="663"/>
                    </a:lnTo>
                    <a:lnTo>
                      <a:pt x="5192" y="664"/>
                    </a:lnTo>
                    <a:lnTo>
                      <a:pt x="5194" y="668"/>
                    </a:lnTo>
                    <a:lnTo>
                      <a:pt x="5197" y="674"/>
                    </a:lnTo>
                    <a:lnTo>
                      <a:pt x="5197" y="674"/>
                    </a:lnTo>
                    <a:lnTo>
                      <a:pt x="5200" y="671"/>
                    </a:lnTo>
                    <a:lnTo>
                      <a:pt x="5202" y="663"/>
                    </a:lnTo>
                    <a:lnTo>
                      <a:pt x="5203" y="666"/>
                    </a:lnTo>
                    <a:lnTo>
                      <a:pt x="5205" y="666"/>
                    </a:lnTo>
                    <a:lnTo>
                      <a:pt x="5207" y="664"/>
                    </a:lnTo>
                    <a:lnTo>
                      <a:pt x="5208" y="659"/>
                    </a:lnTo>
                    <a:lnTo>
                      <a:pt x="5210" y="658"/>
                    </a:lnTo>
                    <a:lnTo>
                      <a:pt x="5213" y="658"/>
                    </a:lnTo>
                    <a:lnTo>
                      <a:pt x="5213" y="651"/>
                    </a:lnTo>
                    <a:lnTo>
                      <a:pt x="5217" y="651"/>
                    </a:lnTo>
                    <a:lnTo>
                      <a:pt x="5218" y="619"/>
                    </a:lnTo>
                    <a:lnTo>
                      <a:pt x="5220" y="636"/>
                    </a:lnTo>
                    <a:lnTo>
                      <a:pt x="5222" y="644"/>
                    </a:lnTo>
                    <a:lnTo>
                      <a:pt x="5223" y="644"/>
                    </a:lnTo>
                    <a:lnTo>
                      <a:pt x="5225" y="629"/>
                    </a:lnTo>
                    <a:lnTo>
                      <a:pt x="5227" y="613"/>
                    </a:lnTo>
                    <a:lnTo>
                      <a:pt x="5230" y="629"/>
                    </a:lnTo>
                    <a:lnTo>
                      <a:pt x="5230" y="624"/>
                    </a:lnTo>
                    <a:lnTo>
                      <a:pt x="5233" y="633"/>
                    </a:lnTo>
                    <a:lnTo>
                      <a:pt x="5235" y="639"/>
                    </a:lnTo>
                    <a:lnTo>
                      <a:pt x="5237" y="633"/>
                    </a:lnTo>
                    <a:lnTo>
                      <a:pt x="5238" y="631"/>
                    </a:lnTo>
                    <a:lnTo>
                      <a:pt x="5240" y="621"/>
                    </a:lnTo>
                    <a:lnTo>
                      <a:pt x="5242" y="626"/>
                    </a:lnTo>
                    <a:lnTo>
                      <a:pt x="5243" y="613"/>
                    </a:lnTo>
                    <a:lnTo>
                      <a:pt x="5245" y="604"/>
                    </a:lnTo>
                    <a:lnTo>
                      <a:pt x="5247" y="599"/>
                    </a:lnTo>
                    <a:lnTo>
                      <a:pt x="5250" y="589"/>
                    </a:lnTo>
                    <a:lnTo>
                      <a:pt x="5250" y="606"/>
                    </a:lnTo>
                    <a:lnTo>
                      <a:pt x="5253" y="598"/>
                    </a:lnTo>
                    <a:lnTo>
                      <a:pt x="5253" y="608"/>
                    </a:lnTo>
                    <a:lnTo>
                      <a:pt x="5257" y="614"/>
                    </a:lnTo>
                    <a:lnTo>
                      <a:pt x="5258" y="609"/>
                    </a:lnTo>
                    <a:lnTo>
                      <a:pt x="5260" y="586"/>
                    </a:lnTo>
                    <a:lnTo>
                      <a:pt x="5262" y="603"/>
                    </a:lnTo>
                    <a:lnTo>
                      <a:pt x="5263" y="609"/>
                    </a:lnTo>
                    <a:lnTo>
                      <a:pt x="5265" y="603"/>
                    </a:lnTo>
                    <a:lnTo>
                      <a:pt x="5267" y="601"/>
                    </a:lnTo>
                    <a:lnTo>
                      <a:pt x="5268" y="604"/>
                    </a:lnTo>
                    <a:lnTo>
                      <a:pt x="5270" y="586"/>
                    </a:lnTo>
                    <a:lnTo>
                      <a:pt x="5272" y="581"/>
                    </a:lnTo>
                    <a:lnTo>
                      <a:pt x="5273" y="598"/>
                    </a:lnTo>
                    <a:lnTo>
                      <a:pt x="5277" y="599"/>
                    </a:lnTo>
                    <a:lnTo>
                      <a:pt x="5277" y="593"/>
                    </a:lnTo>
                    <a:lnTo>
                      <a:pt x="5280" y="589"/>
                    </a:lnTo>
                    <a:lnTo>
                      <a:pt x="5280" y="591"/>
                    </a:lnTo>
                    <a:lnTo>
                      <a:pt x="5283" y="588"/>
                    </a:lnTo>
                    <a:lnTo>
                      <a:pt x="5285" y="589"/>
                    </a:lnTo>
                    <a:lnTo>
                      <a:pt x="5287" y="588"/>
                    </a:lnTo>
                    <a:lnTo>
                      <a:pt x="5288" y="598"/>
                    </a:lnTo>
                    <a:lnTo>
                      <a:pt x="5290" y="581"/>
                    </a:lnTo>
                    <a:lnTo>
                      <a:pt x="5292" y="591"/>
                    </a:lnTo>
                    <a:lnTo>
                      <a:pt x="5293" y="584"/>
                    </a:lnTo>
                    <a:lnTo>
                      <a:pt x="5295" y="573"/>
                    </a:lnTo>
                    <a:lnTo>
                      <a:pt x="5297" y="574"/>
                    </a:lnTo>
                    <a:lnTo>
                      <a:pt x="5298" y="571"/>
                    </a:lnTo>
                    <a:lnTo>
                      <a:pt x="5300" y="556"/>
                    </a:lnTo>
                    <a:lnTo>
                      <a:pt x="5302" y="566"/>
                    </a:lnTo>
                    <a:lnTo>
                      <a:pt x="5303" y="574"/>
                    </a:lnTo>
                    <a:lnTo>
                      <a:pt x="5305" y="574"/>
                    </a:lnTo>
                    <a:lnTo>
                      <a:pt x="5307" y="573"/>
                    </a:lnTo>
                    <a:lnTo>
                      <a:pt x="5308" y="561"/>
                    </a:lnTo>
                    <a:lnTo>
                      <a:pt x="5310" y="554"/>
                    </a:lnTo>
                    <a:lnTo>
                      <a:pt x="5313" y="556"/>
                    </a:lnTo>
                    <a:lnTo>
                      <a:pt x="5313" y="564"/>
                    </a:lnTo>
                    <a:lnTo>
                      <a:pt x="5317" y="568"/>
                    </a:lnTo>
                    <a:lnTo>
                      <a:pt x="5317" y="566"/>
                    </a:lnTo>
                    <a:lnTo>
                      <a:pt x="5320" y="566"/>
                    </a:lnTo>
                    <a:lnTo>
                      <a:pt x="5320" y="569"/>
                    </a:lnTo>
                    <a:lnTo>
                      <a:pt x="5323" y="566"/>
                    </a:lnTo>
                    <a:lnTo>
                      <a:pt x="5323" y="566"/>
                    </a:lnTo>
                    <a:lnTo>
                      <a:pt x="5327" y="563"/>
                    </a:lnTo>
                    <a:lnTo>
                      <a:pt x="5327" y="558"/>
                    </a:lnTo>
                    <a:lnTo>
                      <a:pt x="5330" y="554"/>
                    </a:lnTo>
                    <a:lnTo>
                      <a:pt x="5332" y="534"/>
                    </a:lnTo>
                    <a:lnTo>
                      <a:pt x="5333" y="546"/>
                    </a:lnTo>
                    <a:lnTo>
                      <a:pt x="5335" y="561"/>
                    </a:lnTo>
                    <a:lnTo>
                      <a:pt x="5337" y="528"/>
                    </a:lnTo>
                    <a:lnTo>
                      <a:pt x="5338" y="549"/>
                    </a:lnTo>
                    <a:lnTo>
                      <a:pt x="5340" y="549"/>
                    </a:lnTo>
                    <a:lnTo>
                      <a:pt x="5342" y="556"/>
                    </a:lnTo>
                    <a:lnTo>
                      <a:pt x="5343" y="534"/>
                    </a:lnTo>
                    <a:lnTo>
                      <a:pt x="5345" y="553"/>
                    </a:lnTo>
                    <a:lnTo>
                      <a:pt x="5347" y="526"/>
                    </a:lnTo>
                    <a:lnTo>
                      <a:pt x="5348" y="538"/>
                    </a:lnTo>
                    <a:lnTo>
                      <a:pt x="5350" y="533"/>
                    </a:lnTo>
                    <a:lnTo>
                      <a:pt x="5352" y="526"/>
                    </a:lnTo>
                    <a:lnTo>
                      <a:pt x="5353" y="533"/>
                    </a:lnTo>
                    <a:lnTo>
                      <a:pt x="5355" y="536"/>
                    </a:lnTo>
                    <a:lnTo>
                      <a:pt x="5357" y="529"/>
                    </a:lnTo>
                    <a:lnTo>
                      <a:pt x="5358" y="529"/>
                    </a:lnTo>
                    <a:lnTo>
                      <a:pt x="5360" y="534"/>
                    </a:lnTo>
                    <a:lnTo>
                      <a:pt x="5362" y="521"/>
                    </a:lnTo>
                    <a:lnTo>
                      <a:pt x="5363" y="534"/>
                    </a:lnTo>
                    <a:lnTo>
                      <a:pt x="5365" y="533"/>
                    </a:lnTo>
                    <a:lnTo>
                      <a:pt x="5367" y="528"/>
                    </a:lnTo>
                    <a:lnTo>
                      <a:pt x="5368" y="511"/>
                    </a:lnTo>
                    <a:lnTo>
                      <a:pt x="5370" y="521"/>
                    </a:lnTo>
                    <a:lnTo>
                      <a:pt x="5372" y="516"/>
                    </a:lnTo>
                    <a:lnTo>
                      <a:pt x="5373" y="504"/>
                    </a:lnTo>
                    <a:lnTo>
                      <a:pt x="5375" y="501"/>
                    </a:lnTo>
                    <a:lnTo>
                      <a:pt x="5377" y="496"/>
                    </a:lnTo>
                    <a:lnTo>
                      <a:pt x="5378" y="521"/>
                    </a:lnTo>
                    <a:lnTo>
                      <a:pt x="5380" y="528"/>
                    </a:lnTo>
                    <a:lnTo>
                      <a:pt x="5382" y="514"/>
                    </a:lnTo>
                    <a:lnTo>
                      <a:pt x="5383" y="506"/>
                    </a:lnTo>
                    <a:lnTo>
                      <a:pt x="5385" y="479"/>
                    </a:lnTo>
                    <a:lnTo>
                      <a:pt x="5387" y="473"/>
                    </a:lnTo>
                    <a:lnTo>
                      <a:pt x="5387" y="516"/>
                    </a:lnTo>
                    <a:lnTo>
                      <a:pt x="5390" y="509"/>
                    </a:lnTo>
                    <a:lnTo>
                      <a:pt x="5390" y="499"/>
                    </a:lnTo>
                    <a:lnTo>
                      <a:pt x="5393" y="498"/>
                    </a:lnTo>
                    <a:lnTo>
                      <a:pt x="5393" y="511"/>
                    </a:lnTo>
                    <a:lnTo>
                      <a:pt x="5397" y="503"/>
                    </a:lnTo>
                    <a:lnTo>
                      <a:pt x="5397" y="503"/>
                    </a:lnTo>
                    <a:lnTo>
                      <a:pt x="5400" y="493"/>
                    </a:lnTo>
                    <a:lnTo>
                      <a:pt x="5400" y="491"/>
                    </a:lnTo>
                    <a:lnTo>
                      <a:pt x="5403" y="496"/>
                    </a:lnTo>
                    <a:lnTo>
                      <a:pt x="5403" y="499"/>
                    </a:lnTo>
                    <a:lnTo>
                      <a:pt x="5407" y="499"/>
                    </a:lnTo>
                    <a:lnTo>
                      <a:pt x="5407" y="484"/>
                    </a:lnTo>
                    <a:lnTo>
                      <a:pt x="5408" y="491"/>
                    </a:lnTo>
                    <a:lnTo>
                      <a:pt x="5410" y="498"/>
                    </a:lnTo>
                    <a:lnTo>
                      <a:pt x="5412" y="498"/>
                    </a:lnTo>
                    <a:lnTo>
                      <a:pt x="5413" y="493"/>
                    </a:lnTo>
                    <a:lnTo>
                      <a:pt x="5415" y="469"/>
                    </a:lnTo>
                    <a:lnTo>
                      <a:pt x="5417" y="498"/>
                    </a:lnTo>
                    <a:lnTo>
                      <a:pt x="5418" y="491"/>
                    </a:lnTo>
                    <a:lnTo>
                      <a:pt x="5420" y="474"/>
                    </a:lnTo>
                    <a:lnTo>
                      <a:pt x="5422" y="488"/>
                    </a:lnTo>
                    <a:lnTo>
                      <a:pt x="5423" y="474"/>
                    </a:lnTo>
                    <a:lnTo>
                      <a:pt x="5425" y="479"/>
                    </a:lnTo>
                    <a:lnTo>
                      <a:pt x="5427" y="466"/>
                    </a:lnTo>
                    <a:lnTo>
                      <a:pt x="5428" y="453"/>
                    </a:lnTo>
                    <a:lnTo>
                      <a:pt x="5430" y="455"/>
                    </a:lnTo>
                    <a:lnTo>
                      <a:pt x="5432" y="473"/>
                    </a:lnTo>
                    <a:lnTo>
                      <a:pt x="5433" y="471"/>
                    </a:lnTo>
                    <a:lnTo>
                      <a:pt x="5433" y="471"/>
                    </a:lnTo>
                    <a:lnTo>
                      <a:pt x="5437" y="474"/>
                    </a:lnTo>
                    <a:lnTo>
                      <a:pt x="5437" y="443"/>
                    </a:lnTo>
                    <a:lnTo>
                      <a:pt x="5440" y="479"/>
                    </a:lnTo>
                    <a:lnTo>
                      <a:pt x="5440" y="473"/>
                    </a:lnTo>
                    <a:lnTo>
                      <a:pt x="5443" y="464"/>
                    </a:lnTo>
                    <a:lnTo>
                      <a:pt x="5443" y="459"/>
                    </a:lnTo>
                    <a:lnTo>
                      <a:pt x="5445" y="468"/>
                    </a:lnTo>
                    <a:lnTo>
                      <a:pt x="5447" y="468"/>
                    </a:lnTo>
                    <a:lnTo>
                      <a:pt x="5448" y="455"/>
                    </a:lnTo>
                    <a:lnTo>
                      <a:pt x="5450" y="461"/>
                    </a:lnTo>
                    <a:lnTo>
                      <a:pt x="5452" y="466"/>
                    </a:lnTo>
                    <a:lnTo>
                      <a:pt x="5453" y="453"/>
                    </a:lnTo>
                    <a:lnTo>
                      <a:pt x="5455" y="446"/>
                    </a:lnTo>
                    <a:lnTo>
                      <a:pt x="5457" y="445"/>
                    </a:lnTo>
                    <a:lnTo>
                      <a:pt x="5458" y="430"/>
                    </a:lnTo>
                    <a:lnTo>
                      <a:pt x="5460" y="406"/>
                    </a:lnTo>
                    <a:lnTo>
                      <a:pt x="5460" y="425"/>
                    </a:lnTo>
                    <a:lnTo>
                      <a:pt x="5463" y="455"/>
                    </a:lnTo>
                    <a:lnTo>
                      <a:pt x="5463" y="461"/>
                    </a:lnTo>
                    <a:lnTo>
                      <a:pt x="5467" y="435"/>
                    </a:lnTo>
                    <a:lnTo>
                      <a:pt x="5467" y="450"/>
                    </a:lnTo>
                    <a:lnTo>
                      <a:pt x="5468" y="443"/>
                    </a:lnTo>
                    <a:lnTo>
                      <a:pt x="5470" y="408"/>
                    </a:lnTo>
                    <a:lnTo>
                      <a:pt x="5472" y="431"/>
                    </a:lnTo>
                    <a:lnTo>
                      <a:pt x="5473" y="426"/>
                    </a:lnTo>
                    <a:lnTo>
                      <a:pt x="5475" y="430"/>
                    </a:lnTo>
                    <a:lnTo>
                      <a:pt x="5477" y="406"/>
                    </a:lnTo>
                    <a:lnTo>
                      <a:pt x="5478" y="386"/>
                    </a:lnTo>
                    <a:lnTo>
                      <a:pt x="5480" y="423"/>
                    </a:lnTo>
                    <a:lnTo>
                      <a:pt x="5480" y="431"/>
                    </a:lnTo>
                    <a:lnTo>
                      <a:pt x="5483" y="431"/>
                    </a:lnTo>
                    <a:lnTo>
                      <a:pt x="5483" y="415"/>
                    </a:lnTo>
                    <a:lnTo>
                      <a:pt x="5487" y="416"/>
                    </a:lnTo>
                    <a:lnTo>
                      <a:pt x="5487" y="408"/>
                    </a:lnTo>
                    <a:lnTo>
                      <a:pt x="5488" y="390"/>
                    </a:lnTo>
                    <a:lnTo>
                      <a:pt x="5490" y="406"/>
                    </a:lnTo>
                    <a:lnTo>
                      <a:pt x="5492" y="416"/>
                    </a:lnTo>
                    <a:lnTo>
                      <a:pt x="5493" y="401"/>
                    </a:lnTo>
                    <a:lnTo>
                      <a:pt x="5495" y="410"/>
                    </a:lnTo>
                    <a:lnTo>
                      <a:pt x="5497" y="405"/>
                    </a:lnTo>
                    <a:lnTo>
                      <a:pt x="5498" y="371"/>
                    </a:lnTo>
                    <a:lnTo>
                      <a:pt x="5500" y="413"/>
                    </a:lnTo>
                    <a:lnTo>
                      <a:pt x="5500" y="406"/>
                    </a:lnTo>
                    <a:lnTo>
                      <a:pt x="5503" y="403"/>
                    </a:lnTo>
                    <a:lnTo>
                      <a:pt x="5503" y="415"/>
                    </a:lnTo>
                    <a:lnTo>
                      <a:pt x="5505" y="395"/>
                    </a:lnTo>
                    <a:lnTo>
                      <a:pt x="5507" y="390"/>
                    </a:lnTo>
                    <a:lnTo>
                      <a:pt x="5508" y="398"/>
                    </a:lnTo>
                    <a:lnTo>
                      <a:pt x="5510" y="395"/>
                    </a:lnTo>
                    <a:lnTo>
                      <a:pt x="5512" y="401"/>
                    </a:lnTo>
                    <a:lnTo>
                      <a:pt x="5513" y="416"/>
                    </a:lnTo>
                    <a:lnTo>
                      <a:pt x="5513" y="410"/>
                    </a:lnTo>
                    <a:lnTo>
                      <a:pt x="5517" y="401"/>
                    </a:lnTo>
                    <a:lnTo>
                      <a:pt x="5517" y="388"/>
                    </a:lnTo>
                    <a:lnTo>
                      <a:pt x="5518" y="391"/>
                    </a:lnTo>
                    <a:lnTo>
                      <a:pt x="5520" y="393"/>
                    </a:lnTo>
                    <a:lnTo>
                      <a:pt x="5522" y="385"/>
                    </a:lnTo>
                    <a:lnTo>
                      <a:pt x="5523" y="395"/>
                    </a:lnTo>
                    <a:lnTo>
                      <a:pt x="5525" y="396"/>
                    </a:lnTo>
                    <a:lnTo>
                      <a:pt x="5527" y="400"/>
                    </a:lnTo>
                    <a:lnTo>
                      <a:pt x="5527" y="385"/>
                    </a:lnTo>
                    <a:lnTo>
                      <a:pt x="5530" y="378"/>
                    </a:lnTo>
                    <a:lnTo>
                      <a:pt x="5530" y="368"/>
                    </a:lnTo>
                    <a:lnTo>
                      <a:pt x="5532" y="391"/>
                    </a:lnTo>
                    <a:lnTo>
                      <a:pt x="5533" y="391"/>
                    </a:lnTo>
                    <a:lnTo>
                      <a:pt x="5535" y="378"/>
                    </a:lnTo>
                    <a:lnTo>
                      <a:pt x="5537" y="393"/>
                    </a:lnTo>
                    <a:lnTo>
                      <a:pt x="5538" y="395"/>
                    </a:lnTo>
                    <a:lnTo>
                      <a:pt x="5540" y="370"/>
                    </a:lnTo>
                    <a:lnTo>
                      <a:pt x="5540" y="380"/>
                    </a:lnTo>
                    <a:lnTo>
                      <a:pt x="5543" y="381"/>
                    </a:lnTo>
                    <a:lnTo>
                      <a:pt x="5543" y="380"/>
                    </a:lnTo>
                    <a:lnTo>
                      <a:pt x="5545" y="386"/>
                    </a:lnTo>
                    <a:lnTo>
                      <a:pt x="5547" y="386"/>
                    </a:lnTo>
                    <a:lnTo>
                      <a:pt x="5548" y="380"/>
                    </a:lnTo>
                    <a:lnTo>
                      <a:pt x="5550" y="363"/>
                    </a:lnTo>
                    <a:lnTo>
                      <a:pt x="5552" y="370"/>
                    </a:lnTo>
                    <a:lnTo>
                      <a:pt x="5553" y="368"/>
                    </a:lnTo>
                    <a:lnTo>
                      <a:pt x="5553" y="378"/>
                    </a:lnTo>
                    <a:lnTo>
                      <a:pt x="5557" y="376"/>
                    </a:lnTo>
                    <a:lnTo>
                      <a:pt x="5557" y="378"/>
                    </a:lnTo>
                    <a:lnTo>
                      <a:pt x="5558" y="368"/>
                    </a:lnTo>
                    <a:lnTo>
                      <a:pt x="5560" y="370"/>
                    </a:lnTo>
                    <a:lnTo>
                      <a:pt x="5562" y="371"/>
                    </a:lnTo>
                    <a:lnTo>
                      <a:pt x="5563" y="363"/>
                    </a:lnTo>
                    <a:lnTo>
                      <a:pt x="5563" y="358"/>
                    </a:lnTo>
                    <a:lnTo>
                      <a:pt x="5567" y="355"/>
                    </a:lnTo>
                    <a:lnTo>
                      <a:pt x="5567" y="348"/>
                    </a:lnTo>
                    <a:lnTo>
                      <a:pt x="5568" y="350"/>
                    </a:lnTo>
                    <a:lnTo>
                      <a:pt x="5570" y="343"/>
                    </a:lnTo>
                    <a:lnTo>
                      <a:pt x="5571" y="333"/>
                    </a:lnTo>
                    <a:lnTo>
                      <a:pt x="5573" y="335"/>
                    </a:lnTo>
                    <a:lnTo>
                      <a:pt x="5575" y="363"/>
                    </a:lnTo>
                    <a:lnTo>
                      <a:pt x="5576" y="351"/>
                    </a:lnTo>
                    <a:lnTo>
                      <a:pt x="5576" y="330"/>
                    </a:lnTo>
                    <a:lnTo>
                      <a:pt x="5578" y="323"/>
                    </a:lnTo>
                    <a:lnTo>
                      <a:pt x="5580" y="341"/>
                    </a:lnTo>
                    <a:lnTo>
                      <a:pt x="5581" y="320"/>
                    </a:lnTo>
                    <a:lnTo>
                      <a:pt x="5583" y="320"/>
                    </a:lnTo>
                    <a:lnTo>
                      <a:pt x="5585" y="338"/>
                    </a:lnTo>
                    <a:lnTo>
                      <a:pt x="5586" y="315"/>
                    </a:lnTo>
                    <a:lnTo>
                      <a:pt x="5586" y="336"/>
                    </a:lnTo>
                    <a:lnTo>
                      <a:pt x="5588" y="335"/>
                    </a:lnTo>
                    <a:lnTo>
                      <a:pt x="5590" y="326"/>
                    </a:lnTo>
                    <a:lnTo>
                      <a:pt x="5591" y="310"/>
                    </a:lnTo>
                    <a:lnTo>
                      <a:pt x="5593" y="331"/>
                    </a:lnTo>
                    <a:lnTo>
                      <a:pt x="5593" y="343"/>
                    </a:lnTo>
                    <a:lnTo>
                      <a:pt x="5596" y="303"/>
                    </a:lnTo>
                    <a:lnTo>
                      <a:pt x="5596" y="328"/>
                    </a:lnTo>
                    <a:lnTo>
                      <a:pt x="5598" y="330"/>
                    </a:lnTo>
                    <a:lnTo>
                      <a:pt x="5600" y="326"/>
                    </a:lnTo>
                    <a:lnTo>
                      <a:pt x="5601" y="326"/>
                    </a:lnTo>
                    <a:lnTo>
                      <a:pt x="5603" y="318"/>
                    </a:lnTo>
                    <a:lnTo>
                      <a:pt x="5603" y="321"/>
                    </a:lnTo>
                    <a:lnTo>
                      <a:pt x="5606" y="326"/>
                    </a:lnTo>
                    <a:lnTo>
                      <a:pt x="5606" y="320"/>
                    </a:lnTo>
                    <a:lnTo>
                      <a:pt x="5608" y="323"/>
                    </a:lnTo>
                    <a:lnTo>
                      <a:pt x="5610" y="305"/>
                    </a:lnTo>
                    <a:lnTo>
                      <a:pt x="5611" y="320"/>
                    </a:lnTo>
                    <a:lnTo>
                      <a:pt x="5613" y="321"/>
                    </a:lnTo>
                    <a:lnTo>
                      <a:pt x="5613" y="313"/>
                    </a:lnTo>
                    <a:lnTo>
                      <a:pt x="5615" y="320"/>
                    </a:lnTo>
                    <a:lnTo>
                      <a:pt x="5616" y="315"/>
                    </a:lnTo>
                    <a:lnTo>
                      <a:pt x="5618" y="315"/>
                    </a:lnTo>
                    <a:lnTo>
                      <a:pt x="5620" y="323"/>
                    </a:lnTo>
                    <a:lnTo>
                      <a:pt x="5620" y="316"/>
                    </a:lnTo>
                    <a:lnTo>
                      <a:pt x="5623" y="315"/>
                    </a:lnTo>
                    <a:lnTo>
                      <a:pt x="5623" y="320"/>
                    </a:lnTo>
                    <a:lnTo>
                      <a:pt x="5625" y="316"/>
                    </a:lnTo>
                    <a:lnTo>
                      <a:pt x="5626" y="305"/>
                    </a:lnTo>
                    <a:lnTo>
                      <a:pt x="5628" y="313"/>
                    </a:lnTo>
                    <a:lnTo>
                      <a:pt x="5630" y="305"/>
                    </a:lnTo>
                    <a:lnTo>
                      <a:pt x="5630" y="313"/>
                    </a:lnTo>
                    <a:lnTo>
                      <a:pt x="5631" y="313"/>
                    </a:lnTo>
                    <a:lnTo>
                      <a:pt x="5633" y="306"/>
                    </a:lnTo>
                    <a:lnTo>
                      <a:pt x="5635" y="308"/>
                    </a:lnTo>
                    <a:lnTo>
                      <a:pt x="5636" y="300"/>
                    </a:lnTo>
                    <a:lnTo>
                      <a:pt x="5636" y="303"/>
                    </a:lnTo>
                    <a:lnTo>
                      <a:pt x="5640" y="306"/>
                    </a:lnTo>
                    <a:lnTo>
                      <a:pt x="5640" y="293"/>
                    </a:lnTo>
                    <a:lnTo>
                      <a:pt x="5641" y="283"/>
                    </a:lnTo>
                    <a:lnTo>
                      <a:pt x="5643" y="308"/>
                    </a:lnTo>
                    <a:lnTo>
                      <a:pt x="5645" y="290"/>
                    </a:lnTo>
                    <a:lnTo>
                      <a:pt x="5646" y="290"/>
                    </a:lnTo>
                    <a:lnTo>
                      <a:pt x="5646" y="296"/>
                    </a:lnTo>
                    <a:lnTo>
                      <a:pt x="5648" y="290"/>
                    </a:lnTo>
                    <a:lnTo>
                      <a:pt x="5650" y="286"/>
                    </a:lnTo>
                    <a:lnTo>
                      <a:pt x="5651" y="291"/>
                    </a:lnTo>
                    <a:lnTo>
                      <a:pt x="5653" y="295"/>
                    </a:lnTo>
                    <a:lnTo>
                      <a:pt x="5653" y="295"/>
                    </a:lnTo>
                    <a:lnTo>
                      <a:pt x="5655" y="293"/>
                    </a:lnTo>
                    <a:lnTo>
                      <a:pt x="5656" y="298"/>
                    </a:lnTo>
                    <a:lnTo>
                      <a:pt x="5658" y="296"/>
                    </a:lnTo>
                    <a:lnTo>
                      <a:pt x="5660" y="281"/>
                    </a:lnTo>
                    <a:lnTo>
                      <a:pt x="5660" y="275"/>
                    </a:lnTo>
                    <a:lnTo>
                      <a:pt x="5661" y="288"/>
                    </a:lnTo>
                    <a:lnTo>
                      <a:pt x="5663" y="281"/>
                    </a:lnTo>
                    <a:lnTo>
                      <a:pt x="5665" y="275"/>
                    </a:lnTo>
                    <a:lnTo>
                      <a:pt x="5666" y="276"/>
                    </a:lnTo>
                    <a:lnTo>
                      <a:pt x="5666" y="285"/>
                    </a:lnTo>
                    <a:lnTo>
                      <a:pt x="5670" y="286"/>
                    </a:lnTo>
                    <a:lnTo>
                      <a:pt x="5670" y="285"/>
                    </a:lnTo>
                    <a:lnTo>
                      <a:pt x="5671" y="283"/>
                    </a:lnTo>
                    <a:lnTo>
                      <a:pt x="5673" y="276"/>
                    </a:lnTo>
                    <a:lnTo>
                      <a:pt x="5673" y="281"/>
                    </a:lnTo>
                    <a:lnTo>
                      <a:pt x="5676" y="280"/>
                    </a:lnTo>
                    <a:lnTo>
                      <a:pt x="5676" y="270"/>
                    </a:lnTo>
                    <a:lnTo>
                      <a:pt x="5678" y="271"/>
                    </a:lnTo>
                    <a:lnTo>
                      <a:pt x="5680" y="263"/>
                    </a:lnTo>
                    <a:lnTo>
                      <a:pt x="5680" y="256"/>
                    </a:lnTo>
                    <a:lnTo>
                      <a:pt x="5683" y="270"/>
                    </a:lnTo>
                    <a:lnTo>
                      <a:pt x="5683" y="268"/>
                    </a:lnTo>
                    <a:lnTo>
                      <a:pt x="5685" y="255"/>
                    </a:lnTo>
                    <a:lnTo>
                      <a:pt x="5686" y="261"/>
                    </a:lnTo>
                    <a:lnTo>
                      <a:pt x="5686" y="250"/>
                    </a:lnTo>
                    <a:lnTo>
                      <a:pt x="5690" y="251"/>
                    </a:lnTo>
                    <a:lnTo>
                      <a:pt x="5690" y="250"/>
                    </a:lnTo>
                    <a:lnTo>
                      <a:pt x="5691" y="248"/>
                    </a:lnTo>
                    <a:lnTo>
                      <a:pt x="5693" y="251"/>
                    </a:lnTo>
                    <a:lnTo>
                      <a:pt x="5693" y="251"/>
                    </a:lnTo>
                    <a:lnTo>
                      <a:pt x="5696" y="243"/>
                    </a:lnTo>
                    <a:lnTo>
                      <a:pt x="5696" y="246"/>
                    </a:lnTo>
                    <a:lnTo>
                      <a:pt x="5698" y="228"/>
                    </a:lnTo>
                    <a:lnTo>
                      <a:pt x="5700" y="246"/>
                    </a:lnTo>
                    <a:lnTo>
                      <a:pt x="5700" y="230"/>
                    </a:lnTo>
                    <a:lnTo>
                      <a:pt x="5701" y="241"/>
                    </a:lnTo>
                    <a:lnTo>
                      <a:pt x="5703" y="235"/>
                    </a:lnTo>
                    <a:lnTo>
                      <a:pt x="5705" y="246"/>
                    </a:lnTo>
                    <a:lnTo>
                      <a:pt x="5706" y="233"/>
                    </a:lnTo>
                    <a:lnTo>
                      <a:pt x="5706" y="253"/>
                    </a:lnTo>
                    <a:lnTo>
                      <a:pt x="5708" y="233"/>
                    </a:lnTo>
                    <a:lnTo>
                      <a:pt x="5710" y="228"/>
                    </a:lnTo>
                    <a:lnTo>
                      <a:pt x="5711" y="228"/>
                    </a:lnTo>
                    <a:lnTo>
                      <a:pt x="5713" y="236"/>
                    </a:lnTo>
                    <a:lnTo>
                      <a:pt x="5713" y="235"/>
                    </a:lnTo>
                    <a:lnTo>
                      <a:pt x="5715" y="243"/>
                    </a:lnTo>
                    <a:lnTo>
                      <a:pt x="5716" y="220"/>
                    </a:lnTo>
                    <a:lnTo>
                      <a:pt x="5718" y="226"/>
                    </a:lnTo>
                    <a:lnTo>
                      <a:pt x="5720" y="233"/>
                    </a:lnTo>
                    <a:lnTo>
                      <a:pt x="5720" y="231"/>
                    </a:lnTo>
                    <a:lnTo>
                      <a:pt x="5721" y="215"/>
                    </a:lnTo>
                    <a:lnTo>
                      <a:pt x="5723" y="223"/>
                    </a:lnTo>
                    <a:lnTo>
                      <a:pt x="5723" y="216"/>
                    </a:lnTo>
                    <a:lnTo>
                      <a:pt x="5726" y="221"/>
                    </a:lnTo>
                    <a:lnTo>
                      <a:pt x="5726" y="195"/>
                    </a:lnTo>
                    <a:lnTo>
                      <a:pt x="5728" y="230"/>
                    </a:lnTo>
                    <a:lnTo>
                      <a:pt x="5730" y="221"/>
                    </a:lnTo>
                    <a:lnTo>
                      <a:pt x="5730" y="225"/>
                    </a:lnTo>
                    <a:lnTo>
                      <a:pt x="5731" y="213"/>
                    </a:lnTo>
                    <a:lnTo>
                      <a:pt x="5733" y="225"/>
                    </a:lnTo>
                    <a:lnTo>
                      <a:pt x="5735" y="223"/>
                    </a:lnTo>
                    <a:lnTo>
                      <a:pt x="5736" y="223"/>
                    </a:lnTo>
                    <a:lnTo>
                      <a:pt x="5736" y="210"/>
                    </a:lnTo>
                    <a:lnTo>
                      <a:pt x="5738" y="187"/>
                    </a:lnTo>
                    <a:lnTo>
                      <a:pt x="5740" y="208"/>
                    </a:lnTo>
                    <a:lnTo>
                      <a:pt x="5741" y="211"/>
                    </a:lnTo>
                    <a:lnTo>
                      <a:pt x="5743" y="191"/>
                    </a:lnTo>
                    <a:lnTo>
                      <a:pt x="5743" y="178"/>
                    </a:lnTo>
                    <a:lnTo>
                      <a:pt x="5745" y="180"/>
                    </a:lnTo>
                    <a:lnTo>
                      <a:pt x="5746" y="216"/>
                    </a:lnTo>
                    <a:lnTo>
                      <a:pt x="5746" y="215"/>
                    </a:lnTo>
                    <a:lnTo>
                      <a:pt x="5748" y="223"/>
                    </a:lnTo>
                    <a:lnTo>
                      <a:pt x="5750" y="195"/>
                    </a:lnTo>
                    <a:lnTo>
                      <a:pt x="5751" y="200"/>
                    </a:lnTo>
                    <a:lnTo>
                      <a:pt x="5753" y="148"/>
                    </a:lnTo>
                    <a:lnTo>
                      <a:pt x="5753" y="178"/>
                    </a:lnTo>
                    <a:lnTo>
                      <a:pt x="5755" y="193"/>
                    </a:lnTo>
                    <a:lnTo>
                      <a:pt x="5756" y="203"/>
                    </a:lnTo>
                    <a:lnTo>
                      <a:pt x="5756" y="182"/>
                    </a:lnTo>
                    <a:lnTo>
                      <a:pt x="5760" y="211"/>
                    </a:lnTo>
                    <a:lnTo>
                      <a:pt x="5760" y="205"/>
                    </a:lnTo>
                    <a:lnTo>
                      <a:pt x="5761" y="198"/>
                    </a:lnTo>
                    <a:lnTo>
                      <a:pt x="5763" y="182"/>
                    </a:lnTo>
                    <a:lnTo>
                      <a:pt x="5763" y="185"/>
                    </a:lnTo>
                    <a:lnTo>
                      <a:pt x="5765" y="167"/>
                    </a:lnTo>
                    <a:lnTo>
                      <a:pt x="5766" y="190"/>
                    </a:lnTo>
                    <a:lnTo>
                      <a:pt x="5766" y="177"/>
                    </a:lnTo>
                    <a:lnTo>
                      <a:pt x="5770" y="168"/>
                    </a:lnTo>
                    <a:lnTo>
                      <a:pt x="5770" y="175"/>
                    </a:lnTo>
                    <a:lnTo>
                      <a:pt x="5771" y="178"/>
                    </a:lnTo>
                    <a:lnTo>
                      <a:pt x="5773" y="180"/>
                    </a:lnTo>
                    <a:lnTo>
                      <a:pt x="5773" y="175"/>
                    </a:lnTo>
                    <a:lnTo>
                      <a:pt x="5775" y="160"/>
                    </a:lnTo>
                    <a:lnTo>
                      <a:pt x="5776" y="175"/>
                    </a:lnTo>
                    <a:lnTo>
                      <a:pt x="5776" y="162"/>
                    </a:lnTo>
                    <a:lnTo>
                      <a:pt x="5780" y="168"/>
                    </a:lnTo>
                    <a:lnTo>
                      <a:pt x="5780" y="157"/>
                    </a:lnTo>
                    <a:lnTo>
                      <a:pt x="5781" y="173"/>
                    </a:lnTo>
                    <a:lnTo>
                      <a:pt x="5783" y="170"/>
                    </a:lnTo>
                    <a:lnTo>
                      <a:pt x="5783" y="162"/>
                    </a:lnTo>
                    <a:lnTo>
                      <a:pt x="5785" y="172"/>
                    </a:lnTo>
                    <a:lnTo>
                      <a:pt x="5786" y="137"/>
                    </a:lnTo>
                    <a:lnTo>
                      <a:pt x="5786" y="167"/>
                    </a:lnTo>
                    <a:lnTo>
                      <a:pt x="5790" y="190"/>
                    </a:lnTo>
                    <a:lnTo>
                      <a:pt x="5790" y="147"/>
                    </a:lnTo>
                    <a:lnTo>
                      <a:pt x="5791" y="143"/>
                    </a:lnTo>
                    <a:lnTo>
                      <a:pt x="5793" y="135"/>
                    </a:lnTo>
                    <a:lnTo>
                      <a:pt x="5793" y="132"/>
                    </a:lnTo>
                    <a:lnTo>
                      <a:pt x="5795" y="150"/>
                    </a:lnTo>
                    <a:lnTo>
                      <a:pt x="5796" y="173"/>
                    </a:lnTo>
                    <a:lnTo>
                      <a:pt x="5796" y="155"/>
                    </a:lnTo>
                    <a:lnTo>
                      <a:pt x="5798" y="137"/>
                    </a:lnTo>
                    <a:lnTo>
                      <a:pt x="5800" y="155"/>
                    </a:lnTo>
                    <a:lnTo>
                      <a:pt x="5801" y="117"/>
                    </a:lnTo>
                    <a:lnTo>
                      <a:pt x="5803" y="148"/>
                    </a:lnTo>
                    <a:lnTo>
                      <a:pt x="5803" y="152"/>
                    </a:lnTo>
                    <a:lnTo>
                      <a:pt x="5805" y="148"/>
                    </a:lnTo>
                    <a:lnTo>
                      <a:pt x="5806" y="148"/>
                    </a:lnTo>
                    <a:lnTo>
                      <a:pt x="5806" y="155"/>
                    </a:lnTo>
                    <a:lnTo>
                      <a:pt x="5808" y="148"/>
                    </a:lnTo>
                    <a:lnTo>
                      <a:pt x="5810" y="138"/>
                    </a:lnTo>
                    <a:lnTo>
                      <a:pt x="5810" y="145"/>
                    </a:lnTo>
                    <a:lnTo>
                      <a:pt x="5813" y="128"/>
                    </a:lnTo>
                    <a:lnTo>
                      <a:pt x="5813" y="122"/>
                    </a:lnTo>
                    <a:lnTo>
                      <a:pt x="5815" y="155"/>
                    </a:lnTo>
                    <a:lnTo>
                      <a:pt x="5816" y="127"/>
                    </a:lnTo>
                    <a:lnTo>
                      <a:pt x="5816" y="142"/>
                    </a:lnTo>
                    <a:lnTo>
                      <a:pt x="5818" y="143"/>
                    </a:lnTo>
                    <a:lnTo>
                      <a:pt x="5820" y="133"/>
                    </a:lnTo>
                    <a:lnTo>
                      <a:pt x="5820" y="138"/>
                    </a:lnTo>
                    <a:lnTo>
                      <a:pt x="5821" y="143"/>
                    </a:lnTo>
                    <a:lnTo>
                      <a:pt x="5823" y="135"/>
                    </a:lnTo>
                    <a:lnTo>
                      <a:pt x="5823" y="125"/>
                    </a:lnTo>
                    <a:lnTo>
                      <a:pt x="5826" y="128"/>
                    </a:lnTo>
                    <a:lnTo>
                      <a:pt x="5826" y="128"/>
                    </a:lnTo>
                    <a:lnTo>
                      <a:pt x="5828" y="132"/>
                    </a:lnTo>
                    <a:lnTo>
                      <a:pt x="5830" y="135"/>
                    </a:lnTo>
                    <a:lnTo>
                      <a:pt x="5830" y="138"/>
                    </a:lnTo>
                    <a:lnTo>
                      <a:pt x="5831" y="128"/>
                    </a:lnTo>
                    <a:lnTo>
                      <a:pt x="5833" y="108"/>
                    </a:lnTo>
                    <a:lnTo>
                      <a:pt x="5833" y="123"/>
                    </a:lnTo>
                    <a:lnTo>
                      <a:pt x="5835" y="113"/>
                    </a:lnTo>
                    <a:lnTo>
                      <a:pt x="5836" y="120"/>
                    </a:lnTo>
                    <a:lnTo>
                      <a:pt x="5836" y="112"/>
                    </a:lnTo>
                    <a:lnTo>
                      <a:pt x="5838" y="122"/>
                    </a:lnTo>
                    <a:lnTo>
                      <a:pt x="5840" y="105"/>
                    </a:lnTo>
                    <a:lnTo>
                      <a:pt x="5841" y="120"/>
                    </a:lnTo>
                    <a:lnTo>
                      <a:pt x="5843" y="125"/>
                    </a:lnTo>
                    <a:lnTo>
                      <a:pt x="5843" y="107"/>
                    </a:lnTo>
                    <a:lnTo>
                      <a:pt x="5845" y="105"/>
                    </a:lnTo>
                    <a:lnTo>
                      <a:pt x="5846" y="90"/>
                    </a:lnTo>
                    <a:lnTo>
                      <a:pt x="5846" y="123"/>
                    </a:lnTo>
                    <a:lnTo>
                      <a:pt x="5848" y="117"/>
                    </a:lnTo>
                    <a:lnTo>
                      <a:pt x="5850" y="112"/>
                    </a:lnTo>
                    <a:lnTo>
                      <a:pt x="5850" y="120"/>
                    </a:lnTo>
                    <a:lnTo>
                      <a:pt x="5851" y="105"/>
                    </a:lnTo>
                    <a:lnTo>
                      <a:pt x="5853" y="113"/>
                    </a:lnTo>
                    <a:lnTo>
                      <a:pt x="5853" y="122"/>
                    </a:lnTo>
                    <a:lnTo>
                      <a:pt x="5855" y="107"/>
                    </a:lnTo>
                    <a:lnTo>
                      <a:pt x="5856" y="93"/>
                    </a:lnTo>
                    <a:lnTo>
                      <a:pt x="5858" y="112"/>
                    </a:lnTo>
                    <a:lnTo>
                      <a:pt x="5860" y="113"/>
                    </a:lnTo>
                    <a:lnTo>
                      <a:pt x="5860" y="110"/>
                    </a:lnTo>
                    <a:lnTo>
                      <a:pt x="5861" y="90"/>
                    </a:lnTo>
                    <a:lnTo>
                      <a:pt x="5863" y="97"/>
                    </a:lnTo>
                    <a:lnTo>
                      <a:pt x="5863" y="92"/>
                    </a:lnTo>
                    <a:lnTo>
                      <a:pt x="5865" y="98"/>
                    </a:lnTo>
                    <a:lnTo>
                      <a:pt x="5866" y="88"/>
                    </a:lnTo>
                    <a:lnTo>
                      <a:pt x="5866" y="83"/>
                    </a:lnTo>
                    <a:lnTo>
                      <a:pt x="5868" y="87"/>
                    </a:lnTo>
                    <a:lnTo>
                      <a:pt x="5870" y="97"/>
                    </a:lnTo>
                    <a:lnTo>
                      <a:pt x="5870" y="93"/>
                    </a:lnTo>
                    <a:lnTo>
                      <a:pt x="5871" y="93"/>
                    </a:lnTo>
                    <a:lnTo>
                      <a:pt x="5873" y="77"/>
                    </a:lnTo>
                    <a:lnTo>
                      <a:pt x="5873" y="95"/>
                    </a:lnTo>
                    <a:lnTo>
                      <a:pt x="5875" y="93"/>
                    </a:lnTo>
                    <a:lnTo>
                      <a:pt x="5876" y="85"/>
                    </a:lnTo>
                    <a:lnTo>
                      <a:pt x="5878" y="87"/>
                    </a:lnTo>
                    <a:lnTo>
                      <a:pt x="5880" y="78"/>
                    </a:lnTo>
                    <a:lnTo>
                      <a:pt x="5880" y="83"/>
                    </a:lnTo>
                    <a:lnTo>
                      <a:pt x="5881" y="83"/>
                    </a:lnTo>
                    <a:lnTo>
                      <a:pt x="5883" y="78"/>
                    </a:lnTo>
                    <a:lnTo>
                      <a:pt x="5883" y="78"/>
                    </a:lnTo>
                    <a:lnTo>
                      <a:pt x="5885" y="82"/>
                    </a:lnTo>
                    <a:lnTo>
                      <a:pt x="5886" y="83"/>
                    </a:lnTo>
                    <a:lnTo>
                      <a:pt x="5886" y="82"/>
                    </a:lnTo>
                    <a:lnTo>
                      <a:pt x="5888" y="80"/>
                    </a:lnTo>
                    <a:lnTo>
                      <a:pt x="5890" y="77"/>
                    </a:lnTo>
                    <a:lnTo>
                      <a:pt x="5890" y="82"/>
                    </a:lnTo>
                    <a:lnTo>
                      <a:pt x="5891" y="78"/>
                    </a:lnTo>
                    <a:lnTo>
                      <a:pt x="5893" y="77"/>
                    </a:lnTo>
                    <a:lnTo>
                      <a:pt x="5893" y="72"/>
                    </a:lnTo>
                    <a:lnTo>
                      <a:pt x="5895" y="73"/>
                    </a:lnTo>
                    <a:lnTo>
                      <a:pt x="5896" y="75"/>
                    </a:lnTo>
                    <a:lnTo>
                      <a:pt x="5896" y="75"/>
                    </a:lnTo>
                    <a:lnTo>
                      <a:pt x="5898" y="72"/>
                    </a:lnTo>
                    <a:lnTo>
                      <a:pt x="5900" y="72"/>
                    </a:lnTo>
                    <a:lnTo>
                      <a:pt x="5900" y="67"/>
                    </a:lnTo>
                    <a:lnTo>
                      <a:pt x="5901" y="70"/>
                    </a:lnTo>
                    <a:lnTo>
                      <a:pt x="5903" y="68"/>
                    </a:lnTo>
                    <a:lnTo>
                      <a:pt x="5903" y="63"/>
                    </a:lnTo>
                    <a:lnTo>
                      <a:pt x="5905" y="67"/>
                    </a:lnTo>
                    <a:lnTo>
                      <a:pt x="5906" y="63"/>
                    </a:lnTo>
                    <a:lnTo>
                      <a:pt x="5906" y="67"/>
                    </a:lnTo>
                    <a:lnTo>
                      <a:pt x="5910" y="67"/>
                    </a:lnTo>
                    <a:lnTo>
                      <a:pt x="5910" y="67"/>
                    </a:lnTo>
                    <a:lnTo>
                      <a:pt x="5911" y="67"/>
                    </a:lnTo>
                    <a:lnTo>
                      <a:pt x="5913" y="60"/>
                    </a:lnTo>
                    <a:lnTo>
                      <a:pt x="5913" y="65"/>
                    </a:lnTo>
                    <a:lnTo>
                      <a:pt x="5915" y="62"/>
                    </a:lnTo>
                    <a:lnTo>
                      <a:pt x="5916" y="57"/>
                    </a:lnTo>
                    <a:lnTo>
                      <a:pt x="5916" y="62"/>
                    </a:lnTo>
                    <a:lnTo>
                      <a:pt x="5918" y="58"/>
                    </a:lnTo>
                    <a:lnTo>
                      <a:pt x="5920" y="55"/>
                    </a:lnTo>
                    <a:lnTo>
                      <a:pt x="5920" y="58"/>
                    </a:lnTo>
                    <a:lnTo>
                      <a:pt x="5921" y="60"/>
                    </a:lnTo>
                    <a:lnTo>
                      <a:pt x="5923" y="58"/>
                    </a:lnTo>
                    <a:lnTo>
                      <a:pt x="5923" y="57"/>
                    </a:lnTo>
                    <a:lnTo>
                      <a:pt x="5925" y="58"/>
                    </a:lnTo>
                    <a:lnTo>
                      <a:pt x="5926" y="53"/>
                    </a:lnTo>
                    <a:lnTo>
                      <a:pt x="5926" y="55"/>
                    </a:lnTo>
                    <a:lnTo>
                      <a:pt x="5928" y="53"/>
                    </a:lnTo>
                    <a:lnTo>
                      <a:pt x="5930" y="52"/>
                    </a:lnTo>
                    <a:lnTo>
                      <a:pt x="5930" y="53"/>
                    </a:lnTo>
                    <a:lnTo>
                      <a:pt x="5931" y="52"/>
                    </a:lnTo>
                    <a:lnTo>
                      <a:pt x="5933" y="53"/>
                    </a:lnTo>
                    <a:lnTo>
                      <a:pt x="5933" y="53"/>
                    </a:lnTo>
                    <a:lnTo>
                      <a:pt x="5934" y="50"/>
                    </a:lnTo>
                    <a:lnTo>
                      <a:pt x="5936" y="50"/>
                    </a:lnTo>
                    <a:lnTo>
                      <a:pt x="5936" y="50"/>
                    </a:lnTo>
                    <a:lnTo>
                      <a:pt x="5938" y="53"/>
                    </a:lnTo>
                    <a:lnTo>
                      <a:pt x="5939" y="48"/>
                    </a:lnTo>
                    <a:lnTo>
                      <a:pt x="5939" y="52"/>
                    </a:lnTo>
                    <a:lnTo>
                      <a:pt x="5941" y="47"/>
                    </a:lnTo>
                    <a:lnTo>
                      <a:pt x="5943" y="50"/>
                    </a:lnTo>
                    <a:lnTo>
                      <a:pt x="5943" y="48"/>
                    </a:lnTo>
                    <a:lnTo>
                      <a:pt x="5944" y="43"/>
                    </a:lnTo>
                    <a:lnTo>
                      <a:pt x="5946" y="42"/>
                    </a:lnTo>
                    <a:lnTo>
                      <a:pt x="5946" y="45"/>
                    </a:lnTo>
                    <a:lnTo>
                      <a:pt x="5948" y="45"/>
                    </a:lnTo>
                    <a:lnTo>
                      <a:pt x="5949" y="45"/>
                    </a:lnTo>
                    <a:lnTo>
                      <a:pt x="5949" y="45"/>
                    </a:lnTo>
                    <a:lnTo>
                      <a:pt x="5951" y="43"/>
                    </a:lnTo>
                    <a:lnTo>
                      <a:pt x="5953" y="43"/>
                    </a:lnTo>
                    <a:lnTo>
                      <a:pt x="5953" y="42"/>
                    </a:lnTo>
                    <a:lnTo>
                      <a:pt x="5954" y="38"/>
                    </a:lnTo>
                    <a:lnTo>
                      <a:pt x="5956" y="43"/>
                    </a:lnTo>
                    <a:lnTo>
                      <a:pt x="5956" y="42"/>
                    </a:lnTo>
                    <a:lnTo>
                      <a:pt x="5958" y="40"/>
                    </a:lnTo>
                    <a:lnTo>
                      <a:pt x="5959" y="43"/>
                    </a:lnTo>
                    <a:lnTo>
                      <a:pt x="5959" y="38"/>
                    </a:lnTo>
                    <a:lnTo>
                      <a:pt x="5961" y="40"/>
                    </a:lnTo>
                    <a:lnTo>
                      <a:pt x="5963" y="40"/>
                    </a:lnTo>
                    <a:lnTo>
                      <a:pt x="5963" y="37"/>
                    </a:lnTo>
                    <a:lnTo>
                      <a:pt x="5964" y="38"/>
                    </a:lnTo>
                    <a:lnTo>
                      <a:pt x="5966" y="35"/>
                    </a:lnTo>
                    <a:lnTo>
                      <a:pt x="5966" y="33"/>
                    </a:lnTo>
                    <a:lnTo>
                      <a:pt x="5968" y="33"/>
                    </a:lnTo>
                    <a:lnTo>
                      <a:pt x="5969" y="33"/>
                    </a:lnTo>
                    <a:lnTo>
                      <a:pt x="5969" y="33"/>
                    </a:lnTo>
                    <a:lnTo>
                      <a:pt x="5971" y="33"/>
                    </a:lnTo>
                    <a:lnTo>
                      <a:pt x="5973" y="28"/>
                    </a:lnTo>
                    <a:lnTo>
                      <a:pt x="5973" y="32"/>
                    </a:lnTo>
                    <a:lnTo>
                      <a:pt x="5974" y="30"/>
                    </a:lnTo>
                    <a:lnTo>
                      <a:pt x="5976" y="35"/>
                    </a:lnTo>
                    <a:lnTo>
                      <a:pt x="5976" y="30"/>
                    </a:lnTo>
                    <a:lnTo>
                      <a:pt x="5978" y="28"/>
                    </a:lnTo>
                    <a:lnTo>
                      <a:pt x="5979" y="27"/>
                    </a:lnTo>
                    <a:lnTo>
                      <a:pt x="5979" y="23"/>
                    </a:lnTo>
                    <a:lnTo>
                      <a:pt x="5981" y="20"/>
                    </a:lnTo>
                    <a:lnTo>
                      <a:pt x="5983" y="25"/>
                    </a:lnTo>
                    <a:lnTo>
                      <a:pt x="5983" y="28"/>
                    </a:lnTo>
                    <a:lnTo>
                      <a:pt x="5983" y="27"/>
                    </a:lnTo>
                    <a:lnTo>
                      <a:pt x="5984" y="22"/>
                    </a:lnTo>
                    <a:lnTo>
                      <a:pt x="5986" y="20"/>
                    </a:lnTo>
                    <a:lnTo>
                      <a:pt x="5986" y="23"/>
                    </a:lnTo>
                    <a:lnTo>
                      <a:pt x="5988" y="20"/>
                    </a:lnTo>
                    <a:lnTo>
                      <a:pt x="5989" y="18"/>
                    </a:lnTo>
                    <a:lnTo>
                      <a:pt x="5989" y="17"/>
                    </a:lnTo>
                    <a:lnTo>
                      <a:pt x="5991" y="17"/>
                    </a:lnTo>
                    <a:lnTo>
                      <a:pt x="5993" y="13"/>
                    </a:lnTo>
                    <a:lnTo>
                      <a:pt x="5993" y="15"/>
                    </a:lnTo>
                    <a:lnTo>
                      <a:pt x="5994" y="15"/>
                    </a:lnTo>
                    <a:lnTo>
                      <a:pt x="5996" y="13"/>
                    </a:lnTo>
                    <a:lnTo>
                      <a:pt x="5996" y="15"/>
                    </a:lnTo>
                    <a:lnTo>
                      <a:pt x="5998" y="15"/>
                    </a:lnTo>
                    <a:lnTo>
                      <a:pt x="5999" y="15"/>
                    </a:lnTo>
                    <a:lnTo>
                      <a:pt x="5999" y="12"/>
                    </a:lnTo>
                    <a:lnTo>
                      <a:pt x="6001" y="15"/>
                    </a:lnTo>
                    <a:lnTo>
                      <a:pt x="6003" y="12"/>
                    </a:lnTo>
                    <a:lnTo>
                      <a:pt x="6003" y="12"/>
                    </a:lnTo>
                    <a:lnTo>
                      <a:pt x="6004" y="12"/>
                    </a:lnTo>
                    <a:lnTo>
                      <a:pt x="6006" y="8"/>
                    </a:lnTo>
                    <a:lnTo>
                      <a:pt x="6006" y="10"/>
                    </a:lnTo>
                    <a:lnTo>
                      <a:pt x="6008" y="7"/>
                    </a:lnTo>
                    <a:lnTo>
                      <a:pt x="6009" y="10"/>
                    </a:lnTo>
                    <a:lnTo>
                      <a:pt x="6009" y="8"/>
                    </a:lnTo>
                    <a:lnTo>
                      <a:pt x="6011" y="7"/>
                    </a:lnTo>
                    <a:lnTo>
                      <a:pt x="6013" y="8"/>
                    </a:lnTo>
                    <a:lnTo>
                      <a:pt x="6013" y="3"/>
                    </a:lnTo>
                    <a:lnTo>
                      <a:pt x="6013" y="2"/>
                    </a:lnTo>
                    <a:lnTo>
                      <a:pt x="6014" y="2"/>
                    </a:lnTo>
                    <a:lnTo>
                      <a:pt x="6016" y="0"/>
                    </a:lnTo>
                  </a:path>
                </a:pathLst>
              </a:custGeom>
              <a:noFill/>
              <a:ln w="1079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Freeform 681"/>
              <p:cNvSpPr>
                <a:spLocks noEditPoints="1"/>
              </p:cNvSpPr>
              <p:nvPr/>
            </p:nvSpPr>
            <p:spPr bwMode="auto">
              <a:xfrm>
                <a:off x="1652" y="3430"/>
                <a:ext cx="56" cy="66"/>
              </a:xfrm>
              <a:custGeom>
                <a:avLst/>
                <a:gdLst>
                  <a:gd name="T0" fmla="*/ 93 w 280"/>
                  <a:gd name="T1" fmla="*/ 83 h 333"/>
                  <a:gd name="T2" fmla="*/ 0 w 280"/>
                  <a:gd name="T3" fmla="*/ 83 h 333"/>
                  <a:gd name="T4" fmla="*/ 47 w 280"/>
                  <a:gd name="T5" fmla="*/ 166 h 333"/>
                  <a:gd name="T6" fmla="*/ 0 w 280"/>
                  <a:gd name="T7" fmla="*/ 249 h 333"/>
                  <a:gd name="T8" fmla="*/ 93 w 280"/>
                  <a:gd name="T9" fmla="*/ 249 h 333"/>
                  <a:gd name="T10" fmla="*/ 140 w 280"/>
                  <a:gd name="T11" fmla="*/ 333 h 333"/>
                  <a:gd name="T12" fmla="*/ 187 w 280"/>
                  <a:gd name="T13" fmla="*/ 249 h 333"/>
                  <a:gd name="T14" fmla="*/ 280 w 280"/>
                  <a:gd name="T15" fmla="*/ 249 h 333"/>
                  <a:gd name="T16" fmla="*/ 233 w 280"/>
                  <a:gd name="T17" fmla="*/ 166 h 333"/>
                  <a:gd name="T18" fmla="*/ 280 w 280"/>
                  <a:gd name="T19" fmla="*/ 83 h 333"/>
                  <a:gd name="T20" fmla="*/ 187 w 280"/>
                  <a:gd name="T21" fmla="*/ 83 h 333"/>
                  <a:gd name="T22" fmla="*/ 140 w 280"/>
                  <a:gd name="T23" fmla="*/ 0 h 333"/>
                  <a:gd name="T24" fmla="*/ 93 w 280"/>
                  <a:gd name="T25" fmla="*/ 83 h 333"/>
                  <a:gd name="T26" fmla="*/ 140 w 280"/>
                  <a:gd name="T27" fmla="*/ 21 h 333"/>
                  <a:gd name="T28" fmla="*/ 180 w 280"/>
                  <a:gd name="T29" fmla="*/ 93 h 333"/>
                  <a:gd name="T30" fmla="*/ 263 w 280"/>
                  <a:gd name="T31" fmla="*/ 93 h 333"/>
                  <a:gd name="T32" fmla="*/ 222 w 280"/>
                  <a:gd name="T33" fmla="*/ 166 h 333"/>
                  <a:gd name="T34" fmla="*/ 261 w 280"/>
                  <a:gd name="T35" fmla="*/ 239 h 333"/>
                  <a:gd name="T36" fmla="*/ 180 w 280"/>
                  <a:gd name="T37" fmla="*/ 239 h 333"/>
                  <a:gd name="T38" fmla="*/ 140 w 280"/>
                  <a:gd name="T39" fmla="*/ 313 h 333"/>
                  <a:gd name="T40" fmla="*/ 100 w 280"/>
                  <a:gd name="T41" fmla="*/ 239 h 333"/>
                  <a:gd name="T42" fmla="*/ 18 w 280"/>
                  <a:gd name="T43" fmla="*/ 239 h 333"/>
                  <a:gd name="T44" fmla="*/ 58 w 280"/>
                  <a:gd name="T45" fmla="*/ 166 h 333"/>
                  <a:gd name="T46" fmla="*/ 17 w 280"/>
                  <a:gd name="T47" fmla="*/ 93 h 333"/>
                  <a:gd name="T48" fmla="*/ 100 w 280"/>
                  <a:gd name="T49" fmla="*/ 93 h 333"/>
                  <a:gd name="T50" fmla="*/ 140 w 280"/>
                  <a:gd name="T51" fmla="*/ 21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80" h="333">
                    <a:moveTo>
                      <a:pt x="93" y="83"/>
                    </a:moveTo>
                    <a:lnTo>
                      <a:pt x="0" y="83"/>
                    </a:lnTo>
                    <a:lnTo>
                      <a:pt x="47" y="166"/>
                    </a:lnTo>
                    <a:lnTo>
                      <a:pt x="0" y="249"/>
                    </a:lnTo>
                    <a:lnTo>
                      <a:pt x="93" y="249"/>
                    </a:lnTo>
                    <a:lnTo>
                      <a:pt x="140" y="333"/>
                    </a:lnTo>
                    <a:lnTo>
                      <a:pt x="187" y="249"/>
                    </a:lnTo>
                    <a:lnTo>
                      <a:pt x="280" y="249"/>
                    </a:lnTo>
                    <a:lnTo>
                      <a:pt x="233" y="166"/>
                    </a:lnTo>
                    <a:lnTo>
                      <a:pt x="280" y="83"/>
                    </a:lnTo>
                    <a:lnTo>
                      <a:pt x="187" y="83"/>
                    </a:lnTo>
                    <a:lnTo>
                      <a:pt x="140" y="0"/>
                    </a:lnTo>
                    <a:lnTo>
                      <a:pt x="93" y="83"/>
                    </a:lnTo>
                    <a:close/>
                    <a:moveTo>
                      <a:pt x="140" y="21"/>
                    </a:moveTo>
                    <a:lnTo>
                      <a:pt x="180" y="93"/>
                    </a:lnTo>
                    <a:lnTo>
                      <a:pt x="263" y="93"/>
                    </a:lnTo>
                    <a:lnTo>
                      <a:pt x="222" y="166"/>
                    </a:lnTo>
                    <a:lnTo>
                      <a:pt x="261" y="239"/>
                    </a:lnTo>
                    <a:lnTo>
                      <a:pt x="180" y="239"/>
                    </a:lnTo>
                    <a:lnTo>
                      <a:pt x="140" y="313"/>
                    </a:lnTo>
                    <a:lnTo>
                      <a:pt x="100" y="239"/>
                    </a:lnTo>
                    <a:lnTo>
                      <a:pt x="18" y="239"/>
                    </a:lnTo>
                    <a:lnTo>
                      <a:pt x="58" y="166"/>
                    </a:lnTo>
                    <a:lnTo>
                      <a:pt x="17" y="93"/>
                    </a:lnTo>
                    <a:lnTo>
                      <a:pt x="100" y="93"/>
                    </a:lnTo>
                    <a:lnTo>
                      <a:pt x="140" y="2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Freeform 682"/>
              <p:cNvSpPr>
                <a:spLocks/>
              </p:cNvSpPr>
              <p:nvPr/>
            </p:nvSpPr>
            <p:spPr bwMode="auto">
              <a:xfrm>
                <a:off x="1652" y="3430"/>
                <a:ext cx="56" cy="66"/>
              </a:xfrm>
              <a:custGeom>
                <a:avLst/>
                <a:gdLst>
                  <a:gd name="T0" fmla="*/ 93 w 280"/>
                  <a:gd name="T1" fmla="*/ 83 h 333"/>
                  <a:gd name="T2" fmla="*/ 0 w 280"/>
                  <a:gd name="T3" fmla="*/ 83 h 333"/>
                  <a:gd name="T4" fmla="*/ 47 w 280"/>
                  <a:gd name="T5" fmla="*/ 166 h 333"/>
                  <a:gd name="T6" fmla="*/ 0 w 280"/>
                  <a:gd name="T7" fmla="*/ 249 h 333"/>
                  <a:gd name="T8" fmla="*/ 93 w 280"/>
                  <a:gd name="T9" fmla="*/ 249 h 333"/>
                  <a:gd name="T10" fmla="*/ 140 w 280"/>
                  <a:gd name="T11" fmla="*/ 333 h 333"/>
                  <a:gd name="T12" fmla="*/ 187 w 280"/>
                  <a:gd name="T13" fmla="*/ 249 h 333"/>
                  <a:gd name="T14" fmla="*/ 280 w 280"/>
                  <a:gd name="T15" fmla="*/ 249 h 333"/>
                  <a:gd name="T16" fmla="*/ 233 w 280"/>
                  <a:gd name="T17" fmla="*/ 166 h 333"/>
                  <a:gd name="T18" fmla="*/ 280 w 280"/>
                  <a:gd name="T19" fmla="*/ 83 h 333"/>
                  <a:gd name="T20" fmla="*/ 187 w 280"/>
                  <a:gd name="T21" fmla="*/ 83 h 333"/>
                  <a:gd name="T22" fmla="*/ 140 w 280"/>
                  <a:gd name="T23" fmla="*/ 0 h 333"/>
                  <a:gd name="T24" fmla="*/ 93 w 280"/>
                  <a:gd name="T25" fmla="*/ 83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0" h="333">
                    <a:moveTo>
                      <a:pt x="93" y="83"/>
                    </a:moveTo>
                    <a:lnTo>
                      <a:pt x="0" y="83"/>
                    </a:lnTo>
                    <a:lnTo>
                      <a:pt x="47" y="166"/>
                    </a:lnTo>
                    <a:lnTo>
                      <a:pt x="0" y="249"/>
                    </a:lnTo>
                    <a:lnTo>
                      <a:pt x="93" y="249"/>
                    </a:lnTo>
                    <a:lnTo>
                      <a:pt x="140" y="333"/>
                    </a:lnTo>
                    <a:lnTo>
                      <a:pt x="187" y="249"/>
                    </a:lnTo>
                    <a:lnTo>
                      <a:pt x="280" y="249"/>
                    </a:lnTo>
                    <a:lnTo>
                      <a:pt x="233" y="166"/>
                    </a:lnTo>
                    <a:lnTo>
                      <a:pt x="280" y="83"/>
                    </a:lnTo>
                    <a:lnTo>
                      <a:pt x="187" y="83"/>
                    </a:lnTo>
                    <a:lnTo>
                      <a:pt x="140" y="0"/>
                    </a:lnTo>
                    <a:lnTo>
                      <a:pt x="93" y="8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" name="Freeform 683"/>
              <p:cNvSpPr>
                <a:spLocks/>
              </p:cNvSpPr>
              <p:nvPr/>
            </p:nvSpPr>
            <p:spPr bwMode="auto">
              <a:xfrm>
                <a:off x="1656" y="3434"/>
                <a:ext cx="49" cy="58"/>
              </a:xfrm>
              <a:custGeom>
                <a:avLst/>
                <a:gdLst>
                  <a:gd name="T0" fmla="*/ 123 w 246"/>
                  <a:gd name="T1" fmla="*/ 0 h 292"/>
                  <a:gd name="T2" fmla="*/ 163 w 246"/>
                  <a:gd name="T3" fmla="*/ 72 h 292"/>
                  <a:gd name="T4" fmla="*/ 246 w 246"/>
                  <a:gd name="T5" fmla="*/ 72 h 292"/>
                  <a:gd name="T6" fmla="*/ 205 w 246"/>
                  <a:gd name="T7" fmla="*/ 145 h 292"/>
                  <a:gd name="T8" fmla="*/ 244 w 246"/>
                  <a:gd name="T9" fmla="*/ 218 h 292"/>
                  <a:gd name="T10" fmla="*/ 163 w 246"/>
                  <a:gd name="T11" fmla="*/ 218 h 292"/>
                  <a:gd name="T12" fmla="*/ 123 w 246"/>
                  <a:gd name="T13" fmla="*/ 292 h 292"/>
                  <a:gd name="T14" fmla="*/ 83 w 246"/>
                  <a:gd name="T15" fmla="*/ 218 h 292"/>
                  <a:gd name="T16" fmla="*/ 1 w 246"/>
                  <a:gd name="T17" fmla="*/ 218 h 292"/>
                  <a:gd name="T18" fmla="*/ 41 w 246"/>
                  <a:gd name="T19" fmla="*/ 145 h 292"/>
                  <a:gd name="T20" fmla="*/ 0 w 246"/>
                  <a:gd name="T21" fmla="*/ 72 h 292"/>
                  <a:gd name="T22" fmla="*/ 83 w 246"/>
                  <a:gd name="T23" fmla="*/ 72 h 292"/>
                  <a:gd name="T24" fmla="*/ 123 w 246"/>
                  <a:gd name="T25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292">
                    <a:moveTo>
                      <a:pt x="123" y="0"/>
                    </a:moveTo>
                    <a:lnTo>
                      <a:pt x="163" y="72"/>
                    </a:lnTo>
                    <a:lnTo>
                      <a:pt x="246" y="72"/>
                    </a:lnTo>
                    <a:lnTo>
                      <a:pt x="205" y="145"/>
                    </a:lnTo>
                    <a:lnTo>
                      <a:pt x="244" y="218"/>
                    </a:lnTo>
                    <a:lnTo>
                      <a:pt x="163" y="218"/>
                    </a:lnTo>
                    <a:lnTo>
                      <a:pt x="123" y="292"/>
                    </a:lnTo>
                    <a:lnTo>
                      <a:pt x="83" y="218"/>
                    </a:lnTo>
                    <a:lnTo>
                      <a:pt x="1" y="218"/>
                    </a:lnTo>
                    <a:lnTo>
                      <a:pt x="41" y="145"/>
                    </a:lnTo>
                    <a:lnTo>
                      <a:pt x="0" y="72"/>
                    </a:lnTo>
                    <a:lnTo>
                      <a:pt x="83" y="72"/>
                    </a:lnTo>
                    <a:lnTo>
                      <a:pt x="12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" name="Freeform 684"/>
              <p:cNvSpPr>
                <a:spLocks noEditPoints="1"/>
              </p:cNvSpPr>
              <p:nvPr/>
            </p:nvSpPr>
            <p:spPr bwMode="auto">
              <a:xfrm>
                <a:off x="2212" y="3112"/>
                <a:ext cx="57" cy="66"/>
              </a:xfrm>
              <a:custGeom>
                <a:avLst/>
                <a:gdLst>
                  <a:gd name="T0" fmla="*/ 93 w 281"/>
                  <a:gd name="T1" fmla="*/ 83 h 333"/>
                  <a:gd name="T2" fmla="*/ 0 w 281"/>
                  <a:gd name="T3" fmla="*/ 83 h 333"/>
                  <a:gd name="T4" fmla="*/ 46 w 281"/>
                  <a:gd name="T5" fmla="*/ 167 h 333"/>
                  <a:gd name="T6" fmla="*/ 0 w 281"/>
                  <a:gd name="T7" fmla="*/ 250 h 333"/>
                  <a:gd name="T8" fmla="*/ 93 w 281"/>
                  <a:gd name="T9" fmla="*/ 250 h 333"/>
                  <a:gd name="T10" fmla="*/ 140 w 281"/>
                  <a:gd name="T11" fmla="*/ 333 h 333"/>
                  <a:gd name="T12" fmla="*/ 188 w 281"/>
                  <a:gd name="T13" fmla="*/ 250 h 333"/>
                  <a:gd name="T14" fmla="*/ 281 w 281"/>
                  <a:gd name="T15" fmla="*/ 250 h 333"/>
                  <a:gd name="T16" fmla="*/ 235 w 281"/>
                  <a:gd name="T17" fmla="*/ 167 h 333"/>
                  <a:gd name="T18" fmla="*/ 281 w 281"/>
                  <a:gd name="T19" fmla="*/ 83 h 333"/>
                  <a:gd name="T20" fmla="*/ 188 w 281"/>
                  <a:gd name="T21" fmla="*/ 83 h 333"/>
                  <a:gd name="T22" fmla="*/ 140 w 281"/>
                  <a:gd name="T23" fmla="*/ 0 h 333"/>
                  <a:gd name="T24" fmla="*/ 93 w 281"/>
                  <a:gd name="T25" fmla="*/ 83 h 333"/>
                  <a:gd name="T26" fmla="*/ 140 w 281"/>
                  <a:gd name="T27" fmla="*/ 22 h 333"/>
                  <a:gd name="T28" fmla="*/ 181 w 281"/>
                  <a:gd name="T29" fmla="*/ 93 h 333"/>
                  <a:gd name="T30" fmla="*/ 263 w 281"/>
                  <a:gd name="T31" fmla="*/ 93 h 333"/>
                  <a:gd name="T32" fmla="*/ 221 w 281"/>
                  <a:gd name="T33" fmla="*/ 167 h 333"/>
                  <a:gd name="T34" fmla="*/ 263 w 281"/>
                  <a:gd name="T35" fmla="*/ 240 h 333"/>
                  <a:gd name="T36" fmla="*/ 180 w 281"/>
                  <a:gd name="T37" fmla="*/ 240 h 333"/>
                  <a:gd name="T38" fmla="*/ 140 w 281"/>
                  <a:gd name="T39" fmla="*/ 313 h 333"/>
                  <a:gd name="T40" fmla="*/ 100 w 281"/>
                  <a:gd name="T41" fmla="*/ 240 h 333"/>
                  <a:gd name="T42" fmla="*/ 18 w 281"/>
                  <a:gd name="T43" fmla="*/ 240 h 333"/>
                  <a:gd name="T44" fmla="*/ 58 w 281"/>
                  <a:gd name="T45" fmla="*/ 167 h 333"/>
                  <a:gd name="T46" fmla="*/ 18 w 281"/>
                  <a:gd name="T47" fmla="*/ 93 h 333"/>
                  <a:gd name="T48" fmla="*/ 100 w 281"/>
                  <a:gd name="T49" fmla="*/ 93 h 333"/>
                  <a:gd name="T50" fmla="*/ 140 w 281"/>
                  <a:gd name="T51" fmla="*/ 22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81" h="333">
                    <a:moveTo>
                      <a:pt x="93" y="83"/>
                    </a:moveTo>
                    <a:lnTo>
                      <a:pt x="0" y="83"/>
                    </a:lnTo>
                    <a:lnTo>
                      <a:pt x="46" y="167"/>
                    </a:lnTo>
                    <a:lnTo>
                      <a:pt x="0" y="250"/>
                    </a:lnTo>
                    <a:lnTo>
                      <a:pt x="93" y="250"/>
                    </a:lnTo>
                    <a:lnTo>
                      <a:pt x="140" y="333"/>
                    </a:lnTo>
                    <a:lnTo>
                      <a:pt x="188" y="250"/>
                    </a:lnTo>
                    <a:lnTo>
                      <a:pt x="281" y="250"/>
                    </a:lnTo>
                    <a:lnTo>
                      <a:pt x="235" y="167"/>
                    </a:lnTo>
                    <a:lnTo>
                      <a:pt x="281" y="83"/>
                    </a:lnTo>
                    <a:lnTo>
                      <a:pt x="188" y="83"/>
                    </a:lnTo>
                    <a:lnTo>
                      <a:pt x="140" y="0"/>
                    </a:lnTo>
                    <a:lnTo>
                      <a:pt x="93" y="83"/>
                    </a:lnTo>
                    <a:close/>
                    <a:moveTo>
                      <a:pt x="140" y="22"/>
                    </a:moveTo>
                    <a:lnTo>
                      <a:pt x="181" y="93"/>
                    </a:lnTo>
                    <a:lnTo>
                      <a:pt x="263" y="93"/>
                    </a:lnTo>
                    <a:lnTo>
                      <a:pt x="221" y="167"/>
                    </a:lnTo>
                    <a:lnTo>
                      <a:pt x="263" y="240"/>
                    </a:lnTo>
                    <a:lnTo>
                      <a:pt x="180" y="240"/>
                    </a:lnTo>
                    <a:lnTo>
                      <a:pt x="140" y="313"/>
                    </a:lnTo>
                    <a:lnTo>
                      <a:pt x="100" y="240"/>
                    </a:lnTo>
                    <a:lnTo>
                      <a:pt x="18" y="240"/>
                    </a:lnTo>
                    <a:lnTo>
                      <a:pt x="58" y="167"/>
                    </a:lnTo>
                    <a:lnTo>
                      <a:pt x="18" y="93"/>
                    </a:lnTo>
                    <a:lnTo>
                      <a:pt x="100" y="93"/>
                    </a:lnTo>
                    <a:lnTo>
                      <a:pt x="140" y="2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Freeform 685"/>
              <p:cNvSpPr>
                <a:spLocks/>
              </p:cNvSpPr>
              <p:nvPr/>
            </p:nvSpPr>
            <p:spPr bwMode="auto">
              <a:xfrm>
                <a:off x="2212" y="3112"/>
                <a:ext cx="57" cy="66"/>
              </a:xfrm>
              <a:custGeom>
                <a:avLst/>
                <a:gdLst>
                  <a:gd name="T0" fmla="*/ 93 w 281"/>
                  <a:gd name="T1" fmla="*/ 83 h 333"/>
                  <a:gd name="T2" fmla="*/ 0 w 281"/>
                  <a:gd name="T3" fmla="*/ 83 h 333"/>
                  <a:gd name="T4" fmla="*/ 46 w 281"/>
                  <a:gd name="T5" fmla="*/ 167 h 333"/>
                  <a:gd name="T6" fmla="*/ 0 w 281"/>
                  <a:gd name="T7" fmla="*/ 250 h 333"/>
                  <a:gd name="T8" fmla="*/ 93 w 281"/>
                  <a:gd name="T9" fmla="*/ 250 h 333"/>
                  <a:gd name="T10" fmla="*/ 140 w 281"/>
                  <a:gd name="T11" fmla="*/ 333 h 333"/>
                  <a:gd name="T12" fmla="*/ 188 w 281"/>
                  <a:gd name="T13" fmla="*/ 250 h 333"/>
                  <a:gd name="T14" fmla="*/ 281 w 281"/>
                  <a:gd name="T15" fmla="*/ 250 h 333"/>
                  <a:gd name="T16" fmla="*/ 235 w 281"/>
                  <a:gd name="T17" fmla="*/ 167 h 333"/>
                  <a:gd name="T18" fmla="*/ 281 w 281"/>
                  <a:gd name="T19" fmla="*/ 83 h 333"/>
                  <a:gd name="T20" fmla="*/ 188 w 281"/>
                  <a:gd name="T21" fmla="*/ 83 h 333"/>
                  <a:gd name="T22" fmla="*/ 140 w 281"/>
                  <a:gd name="T23" fmla="*/ 0 h 333"/>
                  <a:gd name="T24" fmla="*/ 93 w 281"/>
                  <a:gd name="T25" fmla="*/ 83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1" h="333">
                    <a:moveTo>
                      <a:pt x="93" y="83"/>
                    </a:moveTo>
                    <a:lnTo>
                      <a:pt x="0" y="83"/>
                    </a:lnTo>
                    <a:lnTo>
                      <a:pt x="46" y="167"/>
                    </a:lnTo>
                    <a:lnTo>
                      <a:pt x="0" y="250"/>
                    </a:lnTo>
                    <a:lnTo>
                      <a:pt x="93" y="250"/>
                    </a:lnTo>
                    <a:lnTo>
                      <a:pt x="140" y="333"/>
                    </a:lnTo>
                    <a:lnTo>
                      <a:pt x="188" y="250"/>
                    </a:lnTo>
                    <a:lnTo>
                      <a:pt x="281" y="250"/>
                    </a:lnTo>
                    <a:lnTo>
                      <a:pt x="235" y="167"/>
                    </a:lnTo>
                    <a:lnTo>
                      <a:pt x="281" y="83"/>
                    </a:lnTo>
                    <a:lnTo>
                      <a:pt x="188" y="83"/>
                    </a:lnTo>
                    <a:lnTo>
                      <a:pt x="140" y="0"/>
                    </a:lnTo>
                    <a:lnTo>
                      <a:pt x="93" y="8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Freeform 686"/>
              <p:cNvSpPr>
                <a:spLocks/>
              </p:cNvSpPr>
              <p:nvPr/>
            </p:nvSpPr>
            <p:spPr bwMode="auto">
              <a:xfrm>
                <a:off x="2216" y="3116"/>
                <a:ext cx="49" cy="58"/>
              </a:xfrm>
              <a:custGeom>
                <a:avLst/>
                <a:gdLst>
                  <a:gd name="T0" fmla="*/ 122 w 245"/>
                  <a:gd name="T1" fmla="*/ 0 h 291"/>
                  <a:gd name="T2" fmla="*/ 163 w 245"/>
                  <a:gd name="T3" fmla="*/ 71 h 291"/>
                  <a:gd name="T4" fmla="*/ 245 w 245"/>
                  <a:gd name="T5" fmla="*/ 71 h 291"/>
                  <a:gd name="T6" fmla="*/ 203 w 245"/>
                  <a:gd name="T7" fmla="*/ 145 h 291"/>
                  <a:gd name="T8" fmla="*/ 245 w 245"/>
                  <a:gd name="T9" fmla="*/ 218 h 291"/>
                  <a:gd name="T10" fmla="*/ 162 w 245"/>
                  <a:gd name="T11" fmla="*/ 218 h 291"/>
                  <a:gd name="T12" fmla="*/ 122 w 245"/>
                  <a:gd name="T13" fmla="*/ 291 h 291"/>
                  <a:gd name="T14" fmla="*/ 82 w 245"/>
                  <a:gd name="T15" fmla="*/ 218 h 291"/>
                  <a:gd name="T16" fmla="*/ 0 w 245"/>
                  <a:gd name="T17" fmla="*/ 218 h 291"/>
                  <a:gd name="T18" fmla="*/ 40 w 245"/>
                  <a:gd name="T19" fmla="*/ 145 h 291"/>
                  <a:gd name="T20" fmla="*/ 0 w 245"/>
                  <a:gd name="T21" fmla="*/ 71 h 291"/>
                  <a:gd name="T22" fmla="*/ 82 w 245"/>
                  <a:gd name="T23" fmla="*/ 71 h 291"/>
                  <a:gd name="T24" fmla="*/ 122 w 245"/>
                  <a:gd name="T25" fmla="*/ 0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291">
                    <a:moveTo>
                      <a:pt x="122" y="0"/>
                    </a:moveTo>
                    <a:lnTo>
                      <a:pt x="163" y="71"/>
                    </a:lnTo>
                    <a:lnTo>
                      <a:pt x="245" y="71"/>
                    </a:lnTo>
                    <a:lnTo>
                      <a:pt x="203" y="145"/>
                    </a:lnTo>
                    <a:lnTo>
                      <a:pt x="245" y="218"/>
                    </a:lnTo>
                    <a:lnTo>
                      <a:pt x="162" y="218"/>
                    </a:lnTo>
                    <a:lnTo>
                      <a:pt x="122" y="291"/>
                    </a:lnTo>
                    <a:lnTo>
                      <a:pt x="82" y="218"/>
                    </a:lnTo>
                    <a:lnTo>
                      <a:pt x="0" y="218"/>
                    </a:lnTo>
                    <a:lnTo>
                      <a:pt x="40" y="145"/>
                    </a:lnTo>
                    <a:lnTo>
                      <a:pt x="0" y="71"/>
                    </a:lnTo>
                    <a:lnTo>
                      <a:pt x="82" y="71"/>
                    </a:lnTo>
                    <a:lnTo>
                      <a:pt x="12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Freeform 687"/>
              <p:cNvSpPr>
                <a:spLocks noEditPoints="1"/>
              </p:cNvSpPr>
              <p:nvPr/>
            </p:nvSpPr>
            <p:spPr bwMode="auto">
              <a:xfrm>
                <a:off x="2529" y="2903"/>
                <a:ext cx="57" cy="66"/>
              </a:xfrm>
              <a:custGeom>
                <a:avLst/>
                <a:gdLst>
                  <a:gd name="T0" fmla="*/ 93 w 281"/>
                  <a:gd name="T1" fmla="*/ 83 h 333"/>
                  <a:gd name="T2" fmla="*/ 0 w 281"/>
                  <a:gd name="T3" fmla="*/ 83 h 333"/>
                  <a:gd name="T4" fmla="*/ 47 w 281"/>
                  <a:gd name="T5" fmla="*/ 166 h 333"/>
                  <a:gd name="T6" fmla="*/ 0 w 281"/>
                  <a:gd name="T7" fmla="*/ 249 h 333"/>
                  <a:gd name="T8" fmla="*/ 93 w 281"/>
                  <a:gd name="T9" fmla="*/ 249 h 333"/>
                  <a:gd name="T10" fmla="*/ 140 w 281"/>
                  <a:gd name="T11" fmla="*/ 333 h 333"/>
                  <a:gd name="T12" fmla="*/ 187 w 281"/>
                  <a:gd name="T13" fmla="*/ 249 h 333"/>
                  <a:gd name="T14" fmla="*/ 281 w 281"/>
                  <a:gd name="T15" fmla="*/ 249 h 333"/>
                  <a:gd name="T16" fmla="*/ 233 w 281"/>
                  <a:gd name="T17" fmla="*/ 166 h 333"/>
                  <a:gd name="T18" fmla="*/ 281 w 281"/>
                  <a:gd name="T19" fmla="*/ 83 h 333"/>
                  <a:gd name="T20" fmla="*/ 187 w 281"/>
                  <a:gd name="T21" fmla="*/ 83 h 333"/>
                  <a:gd name="T22" fmla="*/ 140 w 281"/>
                  <a:gd name="T23" fmla="*/ 0 h 333"/>
                  <a:gd name="T24" fmla="*/ 93 w 281"/>
                  <a:gd name="T25" fmla="*/ 83 h 333"/>
                  <a:gd name="T26" fmla="*/ 140 w 281"/>
                  <a:gd name="T27" fmla="*/ 21 h 333"/>
                  <a:gd name="T28" fmla="*/ 182 w 281"/>
                  <a:gd name="T29" fmla="*/ 93 h 333"/>
                  <a:gd name="T30" fmla="*/ 263 w 281"/>
                  <a:gd name="T31" fmla="*/ 93 h 333"/>
                  <a:gd name="T32" fmla="*/ 222 w 281"/>
                  <a:gd name="T33" fmla="*/ 166 h 333"/>
                  <a:gd name="T34" fmla="*/ 263 w 281"/>
                  <a:gd name="T35" fmla="*/ 239 h 333"/>
                  <a:gd name="T36" fmla="*/ 180 w 281"/>
                  <a:gd name="T37" fmla="*/ 239 h 333"/>
                  <a:gd name="T38" fmla="*/ 140 w 281"/>
                  <a:gd name="T39" fmla="*/ 313 h 333"/>
                  <a:gd name="T40" fmla="*/ 100 w 281"/>
                  <a:gd name="T41" fmla="*/ 239 h 333"/>
                  <a:gd name="T42" fmla="*/ 18 w 281"/>
                  <a:gd name="T43" fmla="*/ 239 h 333"/>
                  <a:gd name="T44" fmla="*/ 58 w 281"/>
                  <a:gd name="T45" fmla="*/ 166 h 333"/>
                  <a:gd name="T46" fmla="*/ 17 w 281"/>
                  <a:gd name="T47" fmla="*/ 93 h 333"/>
                  <a:gd name="T48" fmla="*/ 100 w 281"/>
                  <a:gd name="T49" fmla="*/ 93 h 333"/>
                  <a:gd name="T50" fmla="*/ 140 w 281"/>
                  <a:gd name="T51" fmla="*/ 21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81" h="333">
                    <a:moveTo>
                      <a:pt x="93" y="83"/>
                    </a:moveTo>
                    <a:lnTo>
                      <a:pt x="0" y="83"/>
                    </a:lnTo>
                    <a:lnTo>
                      <a:pt x="47" y="166"/>
                    </a:lnTo>
                    <a:lnTo>
                      <a:pt x="0" y="249"/>
                    </a:lnTo>
                    <a:lnTo>
                      <a:pt x="93" y="249"/>
                    </a:lnTo>
                    <a:lnTo>
                      <a:pt x="140" y="333"/>
                    </a:lnTo>
                    <a:lnTo>
                      <a:pt x="187" y="249"/>
                    </a:lnTo>
                    <a:lnTo>
                      <a:pt x="281" y="249"/>
                    </a:lnTo>
                    <a:lnTo>
                      <a:pt x="233" y="166"/>
                    </a:lnTo>
                    <a:lnTo>
                      <a:pt x="281" y="83"/>
                    </a:lnTo>
                    <a:lnTo>
                      <a:pt x="187" y="83"/>
                    </a:lnTo>
                    <a:lnTo>
                      <a:pt x="140" y="0"/>
                    </a:lnTo>
                    <a:lnTo>
                      <a:pt x="93" y="83"/>
                    </a:lnTo>
                    <a:close/>
                    <a:moveTo>
                      <a:pt x="140" y="21"/>
                    </a:moveTo>
                    <a:lnTo>
                      <a:pt x="182" y="93"/>
                    </a:lnTo>
                    <a:lnTo>
                      <a:pt x="263" y="93"/>
                    </a:lnTo>
                    <a:lnTo>
                      <a:pt x="222" y="166"/>
                    </a:lnTo>
                    <a:lnTo>
                      <a:pt x="263" y="239"/>
                    </a:lnTo>
                    <a:lnTo>
                      <a:pt x="180" y="239"/>
                    </a:lnTo>
                    <a:lnTo>
                      <a:pt x="140" y="313"/>
                    </a:lnTo>
                    <a:lnTo>
                      <a:pt x="100" y="239"/>
                    </a:lnTo>
                    <a:lnTo>
                      <a:pt x="18" y="239"/>
                    </a:lnTo>
                    <a:lnTo>
                      <a:pt x="58" y="166"/>
                    </a:lnTo>
                    <a:lnTo>
                      <a:pt x="17" y="93"/>
                    </a:lnTo>
                    <a:lnTo>
                      <a:pt x="100" y="93"/>
                    </a:lnTo>
                    <a:lnTo>
                      <a:pt x="140" y="2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Freeform 688"/>
              <p:cNvSpPr>
                <a:spLocks/>
              </p:cNvSpPr>
              <p:nvPr/>
            </p:nvSpPr>
            <p:spPr bwMode="auto">
              <a:xfrm>
                <a:off x="2529" y="2903"/>
                <a:ext cx="57" cy="66"/>
              </a:xfrm>
              <a:custGeom>
                <a:avLst/>
                <a:gdLst>
                  <a:gd name="T0" fmla="*/ 93 w 281"/>
                  <a:gd name="T1" fmla="*/ 83 h 333"/>
                  <a:gd name="T2" fmla="*/ 0 w 281"/>
                  <a:gd name="T3" fmla="*/ 83 h 333"/>
                  <a:gd name="T4" fmla="*/ 47 w 281"/>
                  <a:gd name="T5" fmla="*/ 166 h 333"/>
                  <a:gd name="T6" fmla="*/ 0 w 281"/>
                  <a:gd name="T7" fmla="*/ 249 h 333"/>
                  <a:gd name="T8" fmla="*/ 93 w 281"/>
                  <a:gd name="T9" fmla="*/ 249 h 333"/>
                  <a:gd name="T10" fmla="*/ 140 w 281"/>
                  <a:gd name="T11" fmla="*/ 333 h 333"/>
                  <a:gd name="T12" fmla="*/ 187 w 281"/>
                  <a:gd name="T13" fmla="*/ 249 h 333"/>
                  <a:gd name="T14" fmla="*/ 281 w 281"/>
                  <a:gd name="T15" fmla="*/ 249 h 333"/>
                  <a:gd name="T16" fmla="*/ 233 w 281"/>
                  <a:gd name="T17" fmla="*/ 166 h 333"/>
                  <a:gd name="T18" fmla="*/ 281 w 281"/>
                  <a:gd name="T19" fmla="*/ 83 h 333"/>
                  <a:gd name="T20" fmla="*/ 187 w 281"/>
                  <a:gd name="T21" fmla="*/ 83 h 333"/>
                  <a:gd name="T22" fmla="*/ 140 w 281"/>
                  <a:gd name="T23" fmla="*/ 0 h 333"/>
                  <a:gd name="T24" fmla="*/ 93 w 281"/>
                  <a:gd name="T25" fmla="*/ 83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1" h="333">
                    <a:moveTo>
                      <a:pt x="93" y="83"/>
                    </a:moveTo>
                    <a:lnTo>
                      <a:pt x="0" y="83"/>
                    </a:lnTo>
                    <a:lnTo>
                      <a:pt x="47" y="166"/>
                    </a:lnTo>
                    <a:lnTo>
                      <a:pt x="0" y="249"/>
                    </a:lnTo>
                    <a:lnTo>
                      <a:pt x="93" y="249"/>
                    </a:lnTo>
                    <a:lnTo>
                      <a:pt x="140" y="333"/>
                    </a:lnTo>
                    <a:lnTo>
                      <a:pt x="187" y="249"/>
                    </a:lnTo>
                    <a:lnTo>
                      <a:pt x="281" y="249"/>
                    </a:lnTo>
                    <a:lnTo>
                      <a:pt x="233" y="166"/>
                    </a:lnTo>
                    <a:lnTo>
                      <a:pt x="281" y="83"/>
                    </a:lnTo>
                    <a:lnTo>
                      <a:pt x="187" y="83"/>
                    </a:lnTo>
                    <a:lnTo>
                      <a:pt x="140" y="0"/>
                    </a:lnTo>
                    <a:lnTo>
                      <a:pt x="93" y="8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Freeform 689"/>
              <p:cNvSpPr>
                <a:spLocks/>
              </p:cNvSpPr>
              <p:nvPr/>
            </p:nvSpPr>
            <p:spPr bwMode="auto">
              <a:xfrm>
                <a:off x="2533" y="2907"/>
                <a:ext cx="49" cy="58"/>
              </a:xfrm>
              <a:custGeom>
                <a:avLst/>
                <a:gdLst>
                  <a:gd name="T0" fmla="*/ 123 w 246"/>
                  <a:gd name="T1" fmla="*/ 0 h 292"/>
                  <a:gd name="T2" fmla="*/ 165 w 246"/>
                  <a:gd name="T3" fmla="*/ 72 h 292"/>
                  <a:gd name="T4" fmla="*/ 246 w 246"/>
                  <a:gd name="T5" fmla="*/ 72 h 292"/>
                  <a:gd name="T6" fmla="*/ 205 w 246"/>
                  <a:gd name="T7" fmla="*/ 145 h 292"/>
                  <a:gd name="T8" fmla="*/ 246 w 246"/>
                  <a:gd name="T9" fmla="*/ 218 h 292"/>
                  <a:gd name="T10" fmla="*/ 163 w 246"/>
                  <a:gd name="T11" fmla="*/ 218 h 292"/>
                  <a:gd name="T12" fmla="*/ 123 w 246"/>
                  <a:gd name="T13" fmla="*/ 292 h 292"/>
                  <a:gd name="T14" fmla="*/ 83 w 246"/>
                  <a:gd name="T15" fmla="*/ 218 h 292"/>
                  <a:gd name="T16" fmla="*/ 1 w 246"/>
                  <a:gd name="T17" fmla="*/ 218 h 292"/>
                  <a:gd name="T18" fmla="*/ 41 w 246"/>
                  <a:gd name="T19" fmla="*/ 145 h 292"/>
                  <a:gd name="T20" fmla="*/ 0 w 246"/>
                  <a:gd name="T21" fmla="*/ 72 h 292"/>
                  <a:gd name="T22" fmla="*/ 83 w 246"/>
                  <a:gd name="T23" fmla="*/ 72 h 292"/>
                  <a:gd name="T24" fmla="*/ 123 w 246"/>
                  <a:gd name="T25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292">
                    <a:moveTo>
                      <a:pt x="123" y="0"/>
                    </a:moveTo>
                    <a:lnTo>
                      <a:pt x="165" y="72"/>
                    </a:lnTo>
                    <a:lnTo>
                      <a:pt x="246" y="72"/>
                    </a:lnTo>
                    <a:lnTo>
                      <a:pt x="205" y="145"/>
                    </a:lnTo>
                    <a:lnTo>
                      <a:pt x="246" y="218"/>
                    </a:lnTo>
                    <a:lnTo>
                      <a:pt x="163" y="218"/>
                    </a:lnTo>
                    <a:lnTo>
                      <a:pt x="123" y="292"/>
                    </a:lnTo>
                    <a:lnTo>
                      <a:pt x="83" y="218"/>
                    </a:lnTo>
                    <a:lnTo>
                      <a:pt x="1" y="218"/>
                    </a:lnTo>
                    <a:lnTo>
                      <a:pt x="41" y="145"/>
                    </a:lnTo>
                    <a:lnTo>
                      <a:pt x="0" y="72"/>
                    </a:lnTo>
                    <a:lnTo>
                      <a:pt x="83" y="72"/>
                    </a:lnTo>
                    <a:lnTo>
                      <a:pt x="12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" name="Freeform 690"/>
              <p:cNvSpPr>
                <a:spLocks noEditPoints="1"/>
              </p:cNvSpPr>
              <p:nvPr/>
            </p:nvSpPr>
            <p:spPr bwMode="auto">
              <a:xfrm>
                <a:off x="2681" y="2785"/>
                <a:ext cx="56" cy="67"/>
              </a:xfrm>
              <a:custGeom>
                <a:avLst/>
                <a:gdLst>
                  <a:gd name="T0" fmla="*/ 95 w 282"/>
                  <a:gd name="T1" fmla="*/ 84 h 333"/>
                  <a:gd name="T2" fmla="*/ 0 w 282"/>
                  <a:gd name="T3" fmla="*/ 84 h 333"/>
                  <a:gd name="T4" fmla="*/ 49 w 282"/>
                  <a:gd name="T5" fmla="*/ 167 h 333"/>
                  <a:gd name="T6" fmla="*/ 0 w 282"/>
                  <a:gd name="T7" fmla="*/ 250 h 333"/>
                  <a:gd name="T8" fmla="*/ 95 w 282"/>
                  <a:gd name="T9" fmla="*/ 250 h 333"/>
                  <a:gd name="T10" fmla="*/ 142 w 282"/>
                  <a:gd name="T11" fmla="*/ 333 h 333"/>
                  <a:gd name="T12" fmla="*/ 189 w 282"/>
                  <a:gd name="T13" fmla="*/ 250 h 333"/>
                  <a:gd name="T14" fmla="*/ 282 w 282"/>
                  <a:gd name="T15" fmla="*/ 250 h 333"/>
                  <a:gd name="T16" fmla="*/ 235 w 282"/>
                  <a:gd name="T17" fmla="*/ 167 h 333"/>
                  <a:gd name="T18" fmla="*/ 282 w 282"/>
                  <a:gd name="T19" fmla="*/ 84 h 333"/>
                  <a:gd name="T20" fmla="*/ 189 w 282"/>
                  <a:gd name="T21" fmla="*/ 84 h 333"/>
                  <a:gd name="T22" fmla="*/ 142 w 282"/>
                  <a:gd name="T23" fmla="*/ 0 h 333"/>
                  <a:gd name="T24" fmla="*/ 95 w 282"/>
                  <a:gd name="T25" fmla="*/ 84 h 333"/>
                  <a:gd name="T26" fmla="*/ 142 w 282"/>
                  <a:gd name="T27" fmla="*/ 20 h 333"/>
                  <a:gd name="T28" fmla="*/ 182 w 282"/>
                  <a:gd name="T29" fmla="*/ 94 h 333"/>
                  <a:gd name="T30" fmla="*/ 265 w 282"/>
                  <a:gd name="T31" fmla="*/ 94 h 333"/>
                  <a:gd name="T32" fmla="*/ 223 w 282"/>
                  <a:gd name="T33" fmla="*/ 167 h 333"/>
                  <a:gd name="T34" fmla="*/ 263 w 282"/>
                  <a:gd name="T35" fmla="*/ 240 h 333"/>
                  <a:gd name="T36" fmla="*/ 182 w 282"/>
                  <a:gd name="T37" fmla="*/ 240 h 333"/>
                  <a:gd name="T38" fmla="*/ 142 w 282"/>
                  <a:gd name="T39" fmla="*/ 313 h 333"/>
                  <a:gd name="T40" fmla="*/ 100 w 282"/>
                  <a:gd name="T41" fmla="*/ 240 h 333"/>
                  <a:gd name="T42" fmla="*/ 19 w 282"/>
                  <a:gd name="T43" fmla="*/ 240 h 333"/>
                  <a:gd name="T44" fmla="*/ 60 w 282"/>
                  <a:gd name="T45" fmla="*/ 167 h 333"/>
                  <a:gd name="T46" fmla="*/ 19 w 282"/>
                  <a:gd name="T47" fmla="*/ 94 h 333"/>
                  <a:gd name="T48" fmla="*/ 100 w 282"/>
                  <a:gd name="T49" fmla="*/ 94 h 333"/>
                  <a:gd name="T50" fmla="*/ 142 w 282"/>
                  <a:gd name="T51" fmla="*/ 20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82" h="333">
                    <a:moveTo>
                      <a:pt x="95" y="84"/>
                    </a:moveTo>
                    <a:lnTo>
                      <a:pt x="0" y="84"/>
                    </a:lnTo>
                    <a:lnTo>
                      <a:pt x="49" y="167"/>
                    </a:lnTo>
                    <a:lnTo>
                      <a:pt x="0" y="250"/>
                    </a:lnTo>
                    <a:lnTo>
                      <a:pt x="95" y="250"/>
                    </a:lnTo>
                    <a:lnTo>
                      <a:pt x="142" y="333"/>
                    </a:lnTo>
                    <a:lnTo>
                      <a:pt x="189" y="250"/>
                    </a:lnTo>
                    <a:lnTo>
                      <a:pt x="282" y="250"/>
                    </a:lnTo>
                    <a:lnTo>
                      <a:pt x="235" y="167"/>
                    </a:lnTo>
                    <a:lnTo>
                      <a:pt x="282" y="84"/>
                    </a:lnTo>
                    <a:lnTo>
                      <a:pt x="189" y="84"/>
                    </a:lnTo>
                    <a:lnTo>
                      <a:pt x="142" y="0"/>
                    </a:lnTo>
                    <a:lnTo>
                      <a:pt x="95" y="84"/>
                    </a:lnTo>
                    <a:close/>
                    <a:moveTo>
                      <a:pt x="142" y="20"/>
                    </a:moveTo>
                    <a:lnTo>
                      <a:pt x="182" y="94"/>
                    </a:lnTo>
                    <a:lnTo>
                      <a:pt x="265" y="94"/>
                    </a:lnTo>
                    <a:lnTo>
                      <a:pt x="223" y="167"/>
                    </a:lnTo>
                    <a:lnTo>
                      <a:pt x="263" y="240"/>
                    </a:lnTo>
                    <a:lnTo>
                      <a:pt x="182" y="240"/>
                    </a:lnTo>
                    <a:lnTo>
                      <a:pt x="142" y="313"/>
                    </a:lnTo>
                    <a:lnTo>
                      <a:pt x="100" y="240"/>
                    </a:lnTo>
                    <a:lnTo>
                      <a:pt x="19" y="240"/>
                    </a:lnTo>
                    <a:lnTo>
                      <a:pt x="60" y="167"/>
                    </a:lnTo>
                    <a:lnTo>
                      <a:pt x="19" y="94"/>
                    </a:lnTo>
                    <a:lnTo>
                      <a:pt x="100" y="94"/>
                    </a:lnTo>
                    <a:lnTo>
                      <a:pt x="14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Freeform 691"/>
              <p:cNvSpPr>
                <a:spLocks/>
              </p:cNvSpPr>
              <p:nvPr/>
            </p:nvSpPr>
            <p:spPr bwMode="auto">
              <a:xfrm>
                <a:off x="2681" y="2785"/>
                <a:ext cx="56" cy="67"/>
              </a:xfrm>
              <a:custGeom>
                <a:avLst/>
                <a:gdLst>
                  <a:gd name="T0" fmla="*/ 95 w 282"/>
                  <a:gd name="T1" fmla="*/ 84 h 333"/>
                  <a:gd name="T2" fmla="*/ 0 w 282"/>
                  <a:gd name="T3" fmla="*/ 84 h 333"/>
                  <a:gd name="T4" fmla="*/ 49 w 282"/>
                  <a:gd name="T5" fmla="*/ 167 h 333"/>
                  <a:gd name="T6" fmla="*/ 0 w 282"/>
                  <a:gd name="T7" fmla="*/ 250 h 333"/>
                  <a:gd name="T8" fmla="*/ 95 w 282"/>
                  <a:gd name="T9" fmla="*/ 250 h 333"/>
                  <a:gd name="T10" fmla="*/ 142 w 282"/>
                  <a:gd name="T11" fmla="*/ 333 h 333"/>
                  <a:gd name="T12" fmla="*/ 189 w 282"/>
                  <a:gd name="T13" fmla="*/ 250 h 333"/>
                  <a:gd name="T14" fmla="*/ 282 w 282"/>
                  <a:gd name="T15" fmla="*/ 250 h 333"/>
                  <a:gd name="T16" fmla="*/ 235 w 282"/>
                  <a:gd name="T17" fmla="*/ 167 h 333"/>
                  <a:gd name="T18" fmla="*/ 282 w 282"/>
                  <a:gd name="T19" fmla="*/ 84 h 333"/>
                  <a:gd name="T20" fmla="*/ 189 w 282"/>
                  <a:gd name="T21" fmla="*/ 84 h 333"/>
                  <a:gd name="T22" fmla="*/ 142 w 282"/>
                  <a:gd name="T23" fmla="*/ 0 h 333"/>
                  <a:gd name="T24" fmla="*/ 95 w 282"/>
                  <a:gd name="T25" fmla="*/ 84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2" h="333">
                    <a:moveTo>
                      <a:pt x="95" y="84"/>
                    </a:moveTo>
                    <a:lnTo>
                      <a:pt x="0" y="84"/>
                    </a:lnTo>
                    <a:lnTo>
                      <a:pt x="49" y="167"/>
                    </a:lnTo>
                    <a:lnTo>
                      <a:pt x="0" y="250"/>
                    </a:lnTo>
                    <a:lnTo>
                      <a:pt x="95" y="250"/>
                    </a:lnTo>
                    <a:lnTo>
                      <a:pt x="142" y="333"/>
                    </a:lnTo>
                    <a:lnTo>
                      <a:pt x="189" y="250"/>
                    </a:lnTo>
                    <a:lnTo>
                      <a:pt x="282" y="250"/>
                    </a:lnTo>
                    <a:lnTo>
                      <a:pt x="235" y="167"/>
                    </a:lnTo>
                    <a:lnTo>
                      <a:pt x="282" y="84"/>
                    </a:lnTo>
                    <a:lnTo>
                      <a:pt x="189" y="84"/>
                    </a:lnTo>
                    <a:lnTo>
                      <a:pt x="142" y="0"/>
                    </a:lnTo>
                    <a:lnTo>
                      <a:pt x="95" y="8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" name="Freeform 692"/>
              <p:cNvSpPr>
                <a:spLocks/>
              </p:cNvSpPr>
              <p:nvPr/>
            </p:nvSpPr>
            <p:spPr bwMode="auto">
              <a:xfrm>
                <a:off x="2685" y="2789"/>
                <a:ext cx="49" cy="59"/>
              </a:xfrm>
              <a:custGeom>
                <a:avLst/>
                <a:gdLst>
                  <a:gd name="T0" fmla="*/ 123 w 246"/>
                  <a:gd name="T1" fmla="*/ 0 h 293"/>
                  <a:gd name="T2" fmla="*/ 163 w 246"/>
                  <a:gd name="T3" fmla="*/ 74 h 293"/>
                  <a:gd name="T4" fmla="*/ 246 w 246"/>
                  <a:gd name="T5" fmla="*/ 74 h 293"/>
                  <a:gd name="T6" fmla="*/ 204 w 246"/>
                  <a:gd name="T7" fmla="*/ 147 h 293"/>
                  <a:gd name="T8" fmla="*/ 244 w 246"/>
                  <a:gd name="T9" fmla="*/ 220 h 293"/>
                  <a:gd name="T10" fmla="*/ 163 w 246"/>
                  <a:gd name="T11" fmla="*/ 220 h 293"/>
                  <a:gd name="T12" fmla="*/ 123 w 246"/>
                  <a:gd name="T13" fmla="*/ 293 h 293"/>
                  <a:gd name="T14" fmla="*/ 81 w 246"/>
                  <a:gd name="T15" fmla="*/ 220 h 293"/>
                  <a:gd name="T16" fmla="*/ 0 w 246"/>
                  <a:gd name="T17" fmla="*/ 220 h 293"/>
                  <a:gd name="T18" fmla="*/ 41 w 246"/>
                  <a:gd name="T19" fmla="*/ 147 h 293"/>
                  <a:gd name="T20" fmla="*/ 0 w 246"/>
                  <a:gd name="T21" fmla="*/ 74 h 293"/>
                  <a:gd name="T22" fmla="*/ 81 w 246"/>
                  <a:gd name="T23" fmla="*/ 74 h 293"/>
                  <a:gd name="T24" fmla="*/ 123 w 246"/>
                  <a:gd name="T25" fmla="*/ 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293">
                    <a:moveTo>
                      <a:pt x="123" y="0"/>
                    </a:moveTo>
                    <a:lnTo>
                      <a:pt x="163" y="74"/>
                    </a:lnTo>
                    <a:lnTo>
                      <a:pt x="246" y="74"/>
                    </a:lnTo>
                    <a:lnTo>
                      <a:pt x="204" y="147"/>
                    </a:lnTo>
                    <a:lnTo>
                      <a:pt x="244" y="220"/>
                    </a:lnTo>
                    <a:lnTo>
                      <a:pt x="163" y="220"/>
                    </a:lnTo>
                    <a:lnTo>
                      <a:pt x="123" y="293"/>
                    </a:lnTo>
                    <a:lnTo>
                      <a:pt x="81" y="220"/>
                    </a:lnTo>
                    <a:lnTo>
                      <a:pt x="0" y="220"/>
                    </a:lnTo>
                    <a:lnTo>
                      <a:pt x="41" y="147"/>
                    </a:lnTo>
                    <a:lnTo>
                      <a:pt x="0" y="74"/>
                    </a:lnTo>
                    <a:lnTo>
                      <a:pt x="81" y="74"/>
                    </a:lnTo>
                    <a:lnTo>
                      <a:pt x="12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" name="Freeform 693"/>
              <p:cNvSpPr>
                <a:spLocks noEditPoints="1"/>
              </p:cNvSpPr>
              <p:nvPr/>
            </p:nvSpPr>
            <p:spPr bwMode="auto">
              <a:xfrm>
                <a:off x="2750" y="2722"/>
                <a:ext cx="56" cy="67"/>
              </a:xfrm>
              <a:custGeom>
                <a:avLst/>
                <a:gdLst>
                  <a:gd name="T0" fmla="*/ 94 w 280"/>
                  <a:gd name="T1" fmla="*/ 83 h 333"/>
                  <a:gd name="T2" fmla="*/ 0 w 280"/>
                  <a:gd name="T3" fmla="*/ 83 h 333"/>
                  <a:gd name="T4" fmla="*/ 47 w 280"/>
                  <a:gd name="T5" fmla="*/ 167 h 333"/>
                  <a:gd name="T6" fmla="*/ 0 w 280"/>
                  <a:gd name="T7" fmla="*/ 250 h 333"/>
                  <a:gd name="T8" fmla="*/ 94 w 280"/>
                  <a:gd name="T9" fmla="*/ 250 h 333"/>
                  <a:gd name="T10" fmla="*/ 140 w 280"/>
                  <a:gd name="T11" fmla="*/ 333 h 333"/>
                  <a:gd name="T12" fmla="*/ 187 w 280"/>
                  <a:gd name="T13" fmla="*/ 250 h 333"/>
                  <a:gd name="T14" fmla="*/ 280 w 280"/>
                  <a:gd name="T15" fmla="*/ 250 h 333"/>
                  <a:gd name="T16" fmla="*/ 233 w 280"/>
                  <a:gd name="T17" fmla="*/ 167 h 333"/>
                  <a:gd name="T18" fmla="*/ 280 w 280"/>
                  <a:gd name="T19" fmla="*/ 83 h 333"/>
                  <a:gd name="T20" fmla="*/ 187 w 280"/>
                  <a:gd name="T21" fmla="*/ 83 h 333"/>
                  <a:gd name="T22" fmla="*/ 140 w 280"/>
                  <a:gd name="T23" fmla="*/ 0 h 333"/>
                  <a:gd name="T24" fmla="*/ 94 w 280"/>
                  <a:gd name="T25" fmla="*/ 83 h 333"/>
                  <a:gd name="T26" fmla="*/ 140 w 280"/>
                  <a:gd name="T27" fmla="*/ 20 h 333"/>
                  <a:gd name="T28" fmla="*/ 180 w 280"/>
                  <a:gd name="T29" fmla="*/ 93 h 333"/>
                  <a:gd name="T30" fmla="*/ 263 w 280"/>
                  <a:gd name="T31" fmla="*/ 93 h 333"/>
                  <a:gd name="T32" fmla="*/ 222 w 280"/>
                  <a:gd name="T33" fmla="*/ 167 h 333"/>
                  <a:gd name="T34" fmla="*/ 263 w 280"/>
                  <a:gd name="T35" fmla="*/ 240 h 333"/>
                  <a:gd name="T36" fmla="*/ 180 w 280"/>
                  <a:gd name="T37" fmla="*/ 240 h 333"/>
                  <a:gd name="T38" fmla="*/ 140 w 280"/>
                  <a:gd name="T39" fmla="*/ 311 h 333"/>
                  <a:gd name="T40" fmla="*/ 100 w 280"/>
                  <a:gd name="T41" fmla="*/ 240 h 333"/>
                  <a:gd name="T42" fmla="*/ 19 w 280"/>
                  <a:gd name="T43" fmla="*/ 240 h 333"/>
                  <a:gd name="T44" fmla="*/ 59 w 280"/>
                  <a:gd name="T45" fmla="*/ 167 h 333"/>
                  <a:gd name="T46" fmla="*/ 17 w 280"/>
                  <a:gd name="T47" fmla="*/ 93 h 333"/>
                  <a:gd name="T48" fmla="*/ 100 w 280"/>
                  <a:gd name="T49" fmla="*/ 93 h 333"/>
                  <a:gd name="T50" fmla="*/ 140 w 280"/>
                  <a:gd name="T51" fmla="*/ 20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80" h="333">
                    <a:moveTo>
                      <a:pt x="94" y="83"/>
                    </a:moveTo>
                    <a:lnTo>
                      <a:pt x="0" y="83"/>
                    </a:lnTo>
                    <a:lnTo>
                      <a:pt x="47" y="167"/>
                    </a:lnTo>
                    <a:lnTo>
                      <a:pt x="0" y="250"/>
                    </a:lnTo>
                    <a:lnTo>
                      <a:pt x="94" y="250"/>
                    </a:lnTo>
                    <a:lnTo>
                      <a:pt x="140" y="333"/>
                    </a:lnTo>
                    <a:lnTo>
                      <a:pt x="187" y="250"/>
                    </a:lnTo>
                    <a:lnTo>
                      <a:pt x="280" y="250"/>
                    </a:lnTo>
                    <a:lnTo>
                      <a:pt x="233" y="167"/>
                    </a:lnTo>
                    <a:lnTo>
                      <a:pt x="280" y="83"/>
                    </a:lnTo>
                    <a:lnTo>
                      <a:pt x="187" y="83"/>
                    </a:lnTo>
                    <a:lnTo>
                      <a:pt x="140" y="0"/>
                    </a:lnTo>
                    <a:lnTo>
                      <a:pt x="94" y="83"/>
                    </a:lnTo>
                    <a:close/>
                    <a:moveTo>
                      <a:pt x="140" y="20"/>
                    </a:moveTo>
                    <a:lnTo>
                      <a:pt x="180" y="93"/>
                    </a:lnTo>
                    <a:lnTo>
                      <a:pt x="263" y="93"/>
                    </a:lnTo>
                    <a:lnTo>
                      <a:pt x="222" y="167"/>
                    </a:lnTo>
                    <a:lnTo>
                      <a:pt x="263" y="240"/>
                    </a:lnTo>
                    <a:lnTo>
                      <a:pt x="180" y="240"/>
                    </a:lnTo>
                    <a:lnTo>
                      <a:pt x="140" y="311"/>
                    </a:lnTo>
                    <a:lnTo>
                      <a:pt x="100" y="240"/>
                    </a:lnTo>
                    <a:lnTo>
                      <a:pt x="19" y="240"/>
                    </a:lnTo>
                    <a:lnTo>
                      <a:pt x="59" y="167"/>
                    </a:lnTo>
                    <a:lnTo>
                      <a:pt x="17" y="93"/>
                    </a:lnTo>
                    <a:lnTo>
                      <a:pt x="100" y="93"/>
                    </a:lnTo>
                    <a:lnTo>
                      <a:pt x="140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" name="Freeform 694"/>
              <p:cNvSpPr>
                <a:spLocks/>
              </p:cNvSpPr>
              <p:nvPr/>
            </p:nvSpPr>
            <p:spPr bwMode="auto">
              <a:xfrm>
                <a:off x="2750" y="2722"/>
                <a:ext cx="56" cy="67"/>
              </a:xfrm>
              <a:custGeom>
                <a:avLst/>
                <a:gdLst>
                  <a:gd name="T0" fmla="*/ 94 w 280"/>
                  <a:gd name="T1" fmla="*/ 83 h 333"/>
                  <a:gd name="T2" fmla="*/ 0 w 280"/>
                  <a:gd name="T3" fmla="*/ 83 h 333"/>
                  <a:gd name="T4" fmla="*/ 47 w 280"/>
                  <a:gd name="T5" fmla="*/ 167 h 333"/>
                  <a:gd name="T6" fmla="*/ 0 w 280"/>
                  <a:gd name="T7" fmla="*/ 250 h 333"/>
                  <a:gd name="T8" fmla="*/ 94 w 280"/>
                  <a:gd name="T9" fmla="*/ 250 h 333"/>
                  <a:gd name="T10" fmla="*/ 140 w 280"/>
                  <a:gd name="T11" fmla="*/ 333 h 333"/>
                  <a:gd name="T12" fmla="*/ 187 w 280"/>
                  <a:gd name="T13" fmla="*/ 250 h 333"/>
                  <a:gd name="T14" fmla="*/ 280 w 280"/>
                  <a:gd name="T15" fmla="*/ 250 h 333"/>
                  <a:gd name="T16" fmla="*/ 233 w 280"/>
                  <a:gd name="T17" fmla="*/ 167 h 333"/>
                  <a:gd name="T18" fmla="*/ 280 w 280"/>
                  <a:gd name="T19" fmla="*/ 83 h 333"/>
                  <a:gd name="T20" fmla="*/ 187 w 280"/>
                  <a:gd name="T21" fmla="*/ 83 h 333"/>
                  <a:gd name="T22" fmla="*/ 140 w 280"/>
                  <a:gd name="T23" fmla="*/ 0 h 333"/>
                  <a:gd name="T24" fmla="*/ 94 w 280"/>
                  <a:gd name="T25" fmla="*/ 83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0" h="333">
                    <a:moveTo>
                      <a:pt x="94" y="83"/>
                    </a:moveTo>
                    <a:lnTo>
                      <a:pt x="0" y="83"/>
                    </a:lnTo>
                    <a:lnTo>
                      <a:pt x="47" y="167"/>
                    </a:lnTo>
                    <a:lnTo>
                      <a:pt x="0" y="250"/>
                    </a:lnTo>
                    <a:lnTo>
                      <a:pt x="94" y="250"/>
                    </a:lnTo>
                    <a:lnTo>
                      <a:pt x="140" y="333"/>
                    </a:lnTo>
                    <a:lnTo>
                      <a:pt x="187" y="250"/>
                    </a:lnTo>
                    <a:lnTo>
                      <a:pt x="280" y="250"/>
                    </a:lnTo>
                    <a:lnTo>
                      <a:pt x="233" y="167"/>
                    </a:lnTo>
                    <a:lnTo>
                      <a:pt x="280" y="83"/>
                    </a:lnTo>
                    <a:lnTo>
                      <a:pt x="187" y="83"/>
                    </a:lnTo>
                    <a:lnTo>
                      <a:pt x="140" y="0"/>
                    </a:lnTo>
                    <a:lnTo>
                      <a:pt x="94" y="8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" name="Freeform 695"/>
              <p:cNvSpPr>
                <a:spLocks/>
              </p:cNvSpPr>
              <p:nvPr/>
            </p:nvSpPr>
            <p:spPr bwMode="auto">
              <a:xfrm>
                <a:off x="2753" y="2726"/>
                <a:ext cx="49" cy="58"/>
              </a:xfrm>
              <a:custGeom>
                <a:avLst/>
                <a:gdLst>
                  <a:gd name="T0" fmla="*/ 123 w 246"/>
                  <a:gd name="T1" fmla="*/ 0 h 291"/>
                  <a:gd name="T2" fmla="*/ 163 w 246"/>
                  <a:gd name="T3" fmla="*/ 73 h 291"/>
                  <a:gd name="T4" fmla="*/ 246 w 246"/>
                  <a:gd name="T5" fmla="*/ 73 h 291"/>
                  <a:gd name="T6" fmla="*/ 205 w 246"/>
                  <a:gd name="T7" fmla="*/ 147 h 291"/>
                  <a:gd name="T8" fmla="*/ 246 w 246"/>
                  <a:gd name="T9" fmla="*/ 220 h 291"/>
                  <a:gd name="T10" fmla="*/ 163 w 246"/>
                  <a:gd name="T11" fmla="*/ 220 h 291"/>
                  <a:gd name="T12" fmla="*/ 123 w 246"/>
                  <a:gd name="T13" fmla="*/ 291 h 291"/>
                  <a:gd name="T14" fmla="*/ 83 w 246"/>
                  <a:gd name="T15" fmla="*/ 220 h 291"/>
                  <a:gd name="T16" fmla="*/ 2 w 246"/>
                  <a:gd name="T17" fmla="*/ 220 h 291"/>
                  <a:gd name="T18" fmla="*/ 42 w 246"/>
                  <a:gd name="T19" fmla="*/ 147 h 291"/>
                  <a:gd name="T20" fmla="*/ 0 w 246"/>
                  <a:gd name="T21" fmla="*/ 73 h 291"/>
                  <a:gd name="T22" fmla="*/ 83 w 246"/>
                  <a:gd name="T23" fmla="*/ 73 h 291"/>
                  <a:gd name="T24" fmla="*/ 123 w 246"/>
                  <a:gd name="T25" fmla="*/ 0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291">
                    <a:moveTo>
                      <a:pt x="123" y="0"/>
                    </a:moveTo>
                    <a:lnTo>
                      <a:pt x="163" y="73"/>
                    </a:lnTo>
                    <a:lnTo>
                      <a:pt x="246" y="73"/>
                    </a:lnTo>
                    <a:lnTo>
                      <a:pt x="205" y="147"/>
                    </a:lnTo>
                    <a:lnTo>
                      <a:pt x="246" y="220"/>
                    </a:lnTo>
                    <a:lnTo>
                      <a:pt x="163" y="220"/>
                    </a:lnTo>
                    <a:lnTo>
                      <a:pt x="123" y="291"/>
                    </a:lnTo>
                    <a:lnTo>
                      <a:pt x="83" y="220"/>
                    </a:lnTo>
                    <a:lnTo>
                      <a:pt x="2" y="220"/>
                    </a:lnTo>
                    <a:lnTo>
                      <a:pt x="42" y="147"/>
                    </a:lnTo>
                    <a:lnTo>
                      <a:pt x="0" y="73"/>
                    </a:lnTo>
                    <a:lnTo>
                      <a:pt x="83" y="73"/>
                    </a:lnTo>
                    <a:lnTo>
                      <a:pt x="12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" name="Freeform 696"/>
              <p:cNvSpPr>
                <a:spLocks noEditPoints="1"/>
              </p:cNvSpPr>
              <p:nvPr/>
            </p:nvSpPr>
            <p:spPr bwMode="auto">
              <a:xfrm>
                <a:off x="2805" y="2677"/>
                <a:ext cx="56" cy="67"/>
              </a:xfrm>
              <a:custGeom>
                <a:avLst/>
                <a:gdLst>
                  <a:gd name="T0" fmla="*/ 93 w 280"/>
                  <a:gd name="T1" fmla="*/ 83 h 333"/>
                  <a:gd name="T2" fmla="*/ 0 w 280"/>
                  <a:gd name="T3" fmla="*/ 83 h 333"/>
                  <a:gd name="T4" fmla="*/ 46 w 280"/>
                  <a:gd name="T5" fmla="*/ 167 h 333"/>
                  <a:gd name="T6" fmla="*/ 0 w 280"/>
                  <a:gd name="T7" fmla="*/ 250 h 333"/>
                  <a:gd name="T8" fmla="*/ 93 w 280"/>
                  <a:gd name="T9" fmla="*/ 250 h 333"/>
                  <a:gd name="T10" fmla="*/ 140 w 280"/>
                  <a:gd name="T11" fmla="*/ 333 h 333"/>
                  <a:gd name="T12" fmla="*/ 186 w 280"/>
                  <a:gd name="T13" fmla="*/ 250 h 333"/>
                  <a:gd name="T14" fmla="*/ 280 w 280"/>
                  <a:gd name="T15" fmla="*/ 250 h 333"/>
                  <a:gd name="T16" fmla="*/ 233 w 280"/>
                  <a:gd name="T17" fmla="*/ 167 h 333"/>
                  <a:gd name="T18" fmla="*/ 280 w 280"/>
                  <a:gd name="T19" fmla="*/ 83 h 333"/>
                  <a:gd name="T20" fmla="*/ 186 w 280"/>
                  <a:gd name="T21" fmla="*/ 83 h 333"/>
                  <a:gd name="T22" fmla="*/ 140 w 280"/>
                  <a:gd name="T23" fmla="*/ 0 h 333"/>
                  <a:gd name="T24" fmla="*/ 93 w 280"/>
                  <a:gd name="T25" fmla="*/ 83 h 333"/>
                  <a:gd name="T26" fmla="*/ 140 w 280"/>
                  <a:gd name="T27" fmla="*/ 20 h 333"/>
                  <a:gd name="T28" fmla="*/ 180 w 280"/>
                  <a:gd name="T29" fmla="*/ 93 h 333"/>
                  <a:gd name="T30" fmla="*/ 263 w 280"/>
                  <a:gd name="T31" fmla="*/ 93 h 333"/>
                  <a:gd name="T32" fmla="*/ 221 w 280"/>
                  <a:gd name="T33" fmla="*/ 167 h 333"/>
                  <a:gd name="T34" fmla="*/ 263 w 280"/>
                  <a:gd name="T35" fmla="*/ 240 h 333"/>
                  <a:gd name="T36" fmla="*/ 180 w 280"/>
                  <a:gd name="T37" fmla="*/ 240 h 333"/>
                  <a:gd name="T38" fmla="*/ 140 w 280"/>
                  <a:gd name="T39" fmla="*/ 311 h 333"/>
                  <a:gd name="T40" fmla="*/ 100 w 280"/>
                  <a:gd name="T41" fmla="*/ 240 h 333"/>
                  <a:gd name="T42" fmla="*/ 18 w 280"/>
                  <a:gd name="T43" fmla="*/ 240 h 333"/>
                  <a:gd name="T44" fmla="*/ 58 w 280"/>
                  <a:gd name="T45" fmla="*/ 167 h 333"/>
                  <a:gd name="T46" fmla="*/ 16 w 280"/>
                  <a:gd name="T47" fmla="*/ 93 h 333"/>
                  <a:gd name="T48" fmla="*/ 100 w 280"/>
                  <a:gd name="T49" fmla="*/ 93 h 333"/>
                  <a:gd name="T50" fmla="*/ 140 w 280"/>
                  <a:gd name="T51" fmla="*/ 20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80" h="333">
                    <a:moveTo>
                      <a:pt x="93" y="83"/>
                    </a:moveTo>
                    <a:lnTo>
                      <a:pt x="0" y="83"/>
                    </a:lnTo>
                    <a:lnTo>
                      <a:pt x="46" y="167"/>
                    </a:lnTo>
                    <a:lnTo>
                      <a:pt x="0" y="250"/>
                    </a:lnTo>
                    <a:lnTo>
                      <a:pt x="93" y="250"/>
                    </a:lnTo>
                    <a:lnTo>
                      <a:pt x="140" y="333"/>
                    </a:lnTo>
                    <a:lnTo>
                      <a:pt x="186" y="250"/>
                    </a:lnTo>
                    <a:lnTo>
                      <a:pt x="280" y="250"/>
                    </a:lnTo>
                    <a:lnTo>
                      <a:pt x="233" y="167"/>
                    </a:lnTo>
                    <a:lnTo>
                      <a:pt x="280" y="83"/>
                    </a:lnTo>
                    <a:lnTo>
                      <a:pt x="186" y="83"/>
                    </a:lnTo>
                    <a:lnTo>
                      <a:pt x="140" y="0"/>
                    </a:lnTo>
                    <a:lnTo>
                      <a:pt x="93" y="83"/>
                    </a:lnTo>
                    <a:close/>
                    <a:moveTo>
                      <a:pt x="140" y="20"/>
                    </a:moveTo>
                    <a:lnTo>
                      <a:pt x="180" y="93"/>
                    </a:lnTo>
                    <a:lnTo>
                      <a:pt x="263" y="93"/>
                    </a:lnTo>
                    <a:lnTo>
                      <a:pt x="221" y="167"/>
                    </a:lnTo>
                    <a:lnTo>
                      <a:pt x="263" y="240"/>
                    </a:lnTo>
                    <a:lnTo>
                      <a:pt x="180" y="240"/>
                    </a:lnTo>
                    <a:lnTo>
                      <a:pt x="140" y="311"/>
                    </a:lnTo>
                    <a:lnTo>
                      <a:pt x="100" y="240"/>
                    </a:lnTo>
                    <a:lnTo>
                      <a:pt x="18" y="240"/>
                    </a:lnTo>
                    <a:lnTo>
                      <a:pt x="58" y="167"/>
                    </a:lnTo>
                    <a:lnTo>
                      <a:pt x="16" y="93"/>
                    </a:lnTo>
                    <a:lnTo>
                      <a:pt x="100" y="93"/>
                    </a:lnTo>
                    <a:lnTo>
                      <a:pt x="140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" name="Freeform 697"/>
              <p:cNvSpPr>
                <a:spLocks/>
              </p:cNvSpPr>
              <p:nvPr/>
            </p:nvSpPr>
            <p:spPr bwMode="auto">
              <a:xfrm>
                <a:off x="2805" y="2677"/>
                <a:ext cx="56" cy="67"/>
              </a:xfrm>
              <a:custGeom>
                <a:avLst/>
                <a:gdLst>
                  <a:gd name="T0" fmla="*/ 93 w 280"/>
                  <a:gd name="T1" fmla="*/ 83 h 333"/>
                  <a:gd name="T2" fmla="*/ 0 w 280"/>
                  <a:gd name="T3" fmla="*/ 83 h 333"/>
                  <a:gd name="T4" fmla="*/ 46 w 280"/>
                  <a:gd name="T5" fmla="*/ 167 h 333"/>
                  <a:gd name="T6" fmla="*/ 0 w 280"/>
                  <a:gd name="T7" fmla="*/ 250 h 333"/>
                  <a:gd name="T8" fmla="*/ 93 w 280"/>
                  <a:gd name="T9" fmla="*/ 250 h 333"/>
                  <a:gd name="T10" fmla="*/ 140 w 280"/>
                  <a:gd name="T11" fmla="*/ 333 h 333"/>
                  <a:gd name="T12" fmla="*/ 186 w 280"/>
                  <a:gd name="T13" fmla="*/ 250 h 333"/>
                  <a:gd name="T14" fmla="*/ 280 w 280"/>
                  <a:gd name="T15" fmla="*/ 250 h 333"/>
                  <a:gd name="T16" fmla="*/ 233 w 280"/>
                  <a:gd name="T17" fmla="*/ 167 h 333"/>
                  <a:gd name="T18" fmla="*/ 280 w 280"/>
                  <a:gd name="T19" fmla="*/ 83 h 333"/>
                  <a:gd name="T20" fmla="*/ 186 w 280"/>
                  <a:gd name="T21" fmla="*/ 83 h 333"/>
                  <a:gd name="T22" fmla="*/ 140 w 280"/>
                  <a:gd name="T23" fmla="*/ 0 h 333"/>
                  <a:gd name="T24" fmla="*/ 93 w 280"/>
                  <a:gd name="T25" fmla="*/ 83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0" h="333">
                    <a:moveTo>
                      <a:pt x="93" y="83"/>
                    </a:moveTo>
                    <a:lnTo>
                      <a:pt x="0" y="83"/>
                    </a:lnTo>
                    <a:lnTo>
                      <a:pt x="46" y="167"/>
                    </a:lnTo>
                    <a:lnTo>
                      <a:pt x="0" y="250"/>
                    </a:lnTo>
                    <a:lnTo>
                      <a:pt x="93" y="250"/>
                    </a:lnTo>
                    <a:lnTo>
                      <a:pt x="140" y="333"/>
                    </a:lnTo>
                    <a:lnTo>
                      <a:pt x="186" y="250"/>
                    </a:lnTo>
                    <a:lnTo>
                      <a:pt x="280" y="250"/>
                    </a:lnTo>
                    <a:lnTo>
                      <a:pt x="233" y="167"/>
                    </a:lnTo>
                    <a:lnTo>
                      <a:pt x="280" y="83"/>
                    </a:lnTo>
                    <a:lnTo>
                      <a:pt x="186" y="83"/>
                    </a:lnTo>
                    <a:lnTo>
                      <a:pt x="140" y="0"/>
                    </a:lnTo>
                    <a:lnTo>
                      <a:pt x="93" y="8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" name="Freeform 698"/>
              <p:cNvSpPr>
                <a:spLocks/>
              </p:cNvSpPr>
              <p:nvPr/>
            </p:nvSpPr>
            <p:spPr bwMode="auto">
              <a:xfrm>
                <a:off x="1640" y="3773"/>
                <a:ext cx="66" cy="67"/>
              </a:xfrm>
              <a:custGeom>
                <a:avLst/>
                <a:gdLst>
                  <a:gd name="T0" fmla="*/ 166 w 333"/>
                  <a:gd name="T1" fmla="*/ 333 h 333"/>
                  <a:gd name="T2" fmla="*/ 166 w 333"/>
                  <a:gd name="T3" fmla="*/ 333 h 333"/>
                  <a:gd name="T4" fmla="*/ 166 w 333"/>
                  <a:gd name="T5" fmla="*/ 166 h 333"/>
                  <a:gd name="T6" fmla="*/ 333 w 333"/>
                  <a:gd name="T7" fmla="*/ 166 h 333"/>
                  <a:gd name="T8" fmla="*/ 333 w 333"/>
                  <a:gd name="T9" fmla="*/ 166 h 333"/>
                  <a:gd name="T10" fmla="*/ 166 w 333"/>
                  <a:gd name="T11" fmla="*/ 166 h 333"/>
                  <a:gd name="T12" fmla="*/ 166 w 333"/>
                  <a:gd name="T13" fmla="*/ 0 h 333"/>
                  <a:gd name="T14" fmla="*/ 166 w 333"/>
                  <a:gd name="T15" fmla="*/ 0 h 333"/>
                  <a:gd name="T16" fmla="*/ 166 w 333"/>
                  <a:gd name="T17" fmla="*/ 166 h 333"/>
                  <a:gd name="T18" fmla="*/ 0 w 333"/>
                  <a:gd name="T19" fmla="*/ 166 h 333"/>
                  <a:gd name="T20" fmla="*/ 0 w 333"/>
                  <a:gd name="T21" fmla="*/ 166 h 333"/>
                  <a:gd name="T22" fmla="*/ 166 w 333"/>
                  <a:gd name="T23" fmla="*/ 166 h 333"/>
                  <a:gd name="T24" fmla="*/ 166 w 333"/>
                  <a:gd name="T25" fmla="*/ 333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3" h="333">
                    <a:moveTo>
                      <a:pt x="166" y="333"/>
                    </a:moveTo>
                    <a:lnTo>
                      <a:pt x="166" y="333"/>
                    </a:lnTo>
                    <a:lnTo>
                      <a:pt x="166" y="166"/>
                    </a:lnTo>
                    <a:lnTo>
                      <a:pt x="333" y="166"/>
                    </a:lnTo>
                    <a:lnTo>
                      <a:pt x="333" y="166"/>
                    </a:lnTo>
                    <a:lnTo>
                      <a:pt x="166" y="166"/>
                    </a:lnTo>
                    <a:lnTo>
                      <a:pt x="166" y="0"/>
                    </a:lnTo>
                    <a:lnTo>
                      <a:pt x="166" y="0"/>
                    </a:lnTo>
                    <a:lnTo>
                      <a:pt x="166" y="166"/>
                    </a:lnTo>
                    <a:lnTo>
                      <a:pt x="0" y="166"/>
                    </a:lnTo>
                    <a:lnTo>
                      <a:pt x="0" y="166"/>
                    </a:lnTo>
                    <a:lnTo>
                      <a:pt x="166" y="166"/>
                    </a:lnTo>
                    <a:lnTo>
                      <a:pt x="166" y="33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" name="Rectangle 699"/>
              <p:cNvSpPr>
                <a:spLocks noChangeArrowheads="1"/>
              </p:cNvSpPr>
              <p:nvPr/>
            </p:nvSpPr>
            <p:spPr bwMode="auto">
              <a:xfrm>
                <a:off x="1566" y="2585"/>
                <a:ext cx="56" cy="1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500" dirty="0">
                    <a:solidFill>
                      <a:srgbClr val="000000"/>
                    </a:solidFill>
                    <a:ea typeface="MS Mincho" panose="02020609040205080304" pitchFamily="49" charset="-128"/>
                  </a:rPr>
                  <a:t>2</a:t>
                </a:r>
                <a:endParaRPr lang="en-US" altLang="ja-JP" sz="2400" dirty="0">
                  <a:latin typeface="Roboto" panose="02000000000000000000" pitchFamily="2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0" name="Rectangle 700"/>
              <p:cNvSpPr>
                <a:spLocks noChangeArrowheads="1"/>
              </p:cNvSpPr>
              <p:nvPr/>
            </p:nvSpPr>
            <p:spPr bwMode="auto">
              <a:xfrm>
                <a:off x="1562" y="1933"/>
                <a:ext cx="59" cy="1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just" eaLnBrk="0" hangingPunct="0"/>
                <a:r>
                  <a:rPr lang="en-US" altLang="ja-JP" sz="1600">
                    <a:ea typeface="MS PGothic" panose="020B0600070205080204" pitchFamily="34" charset="-128"/>
                  </a:rPr>
                  <a:t>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25542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Effective thermal expansion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830" y="1431940"/>
            <a:ext cx="3582972" cy="32063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11053" y="5225754"/>
                <a:ext cx="3460947" cy="15211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053" y="5225754"/>
                <a:ext cx="3460947" cy="15211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1251" y="1237533"/>
            <a:ext cx="4773397" cy="42598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93205" y="462965"/>
            <a:ext cx="1459819" cy="584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Li</a:t>
            </a:r>
            <a:r>
              <a:rPr lang="en-US" sz="3600" baseline="-25000" dirty="0" smtClean="0"/>
              <a:t>2</a:t>
            </a:r>
            <a:r>
              <a:rPr lang="en-US" sz="3600" dirty="0" smtClean="0"/>
              <a:t>TiO</a:t>
            </a:r>
            <a:r>
              <a:rPr lang="en-US" sz="3600" baseline="-25000" dirty="0" smtClean="0"/>
              <a:t>3</a:t>
            </a:r>
            <a:endParaRPr lang="en-US" sz="3600" baseline="-25000" dirty="0"/>
          </a:p>
        </p:txBody>
      </p:sp>
      <p:sp>
        <p:nvSpPr>
          <p:cNvPr id="3" name="TextBox 2"/>
          <p:cNvSpPr txBox="1"/>
          <p:nvPr/>
        </p:nvSpPr>
        <p:spPr>
          <a:xfrm>
            <a:off x="5457621" y="5687119"/>
            <a:ext cx="3130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10x higher than bulk material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339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Effective properties - Beryllium</a:t>
            </a:r>
            <a:endParaRPr lang="en-US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/>
        </p:nvGraphicFramePr>
        <p:xfrm>
          <a:off x="2060575" y="1965325"/>
          <a:ext cx="3021013" cy="393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2" r:id="rId3" imgW="2515320" imgH="3380040" progId="">
                  <p:embed/>
                </p:oleObj>
              </mc:Choice>
              <mc:Fallback>
                <p:oleObj r:id="rId3" imgW="2515320" imgH="33800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0575" y="1965325"/>
                        <a:ext cx="3021013" cy="393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/>
        </p:nvGraphicFramePr>
        <p:xfrm>
          <a:off x="4932363" y="1231900"/>
          <a:ext cx="4211638" cy="435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3" name="Picture" r:id="rId5" imgW="4559808" imgH="3835908" progId="Word.Picture.8">
                  <p:embed/>
                </p:oleObj>
              </mc:Choice>
              <mc:Fallback>
                <p:oleObj name="Picture" r:id="rId5" imgW="4559808" imgH="3835908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-18000" contrast="2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43" r="2052" b="938"/>
                      <a:stretch>
                        <a:fillRect/>
                      </a:stretch>
                    </p:blipFill>
                    <p:spPr bwMode="auto">
                      <a:xfrm>
                        <a:off x="4932363" y="1231900"/>
                        <a:ext cx="4211638" cy="4351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7" descr="Beryllium Übersichten_0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475" y="1171575"/>
            <a:ext cx="1976438" cy="160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352425" y="2952750"/>
            <a:ext cx="1795463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altLang="ja-JP" dirty="0">
                <a:ea typeface="MS PGothic" panose="020B0600070205080204" pitchFamily="34" charset="-128"/>
              </a:rPr>
              <a:t>Be Pebbles after compression</a:t>
            </a: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2197100" y="6099175"/>
            <a:ext cx="31496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altLang="ja-JP" dirty="0">
                <a:ea typeface="MS PGothic" panose="020B0600070205080204" pitchFamily="34" charset="-128"/>
              </a:rPr>
              <a:t>Application of Hot Wire Method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6907213" y="5554663"/>
            <a:ext cx="74219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altLang="ja-JP" dirty="0">
                <a:ea typeface="MS PGothic" panose="020B0600070205080204" pitchFamily="34" charset="-128"/>
              </a:rPr>
              <a:t>HECOP</a:t>
            </a:r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5956300" y="5765800"/>
            <a:ext cx="2590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/>
              <a:t>Steady-state method </a:t>
            </a:r>
          </a:p>
        </p:txBody>
      </p:sp>
    </p:spTree>
    <p:extLst>
      <p:ext uri="{BB962C8B-B14F-4D97-AF65-F5344CB8AC3E}">
        <p14:creationId xmlns:p14="http://schemas.microsoft.com/office/powerpoint/2010/main" val="1999957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Lithium cross sections</a:t>
            </a:r>
            <a:endParaRPr lang="en-US" dirty="0"/>
          </a:p>
        </p:txBody>
      </p:sp>
      <p:pic>
        <p:nvPicPr>
          <p:cNvPr id="5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24968" y="1190625"/>
            <a:ext cx="5094063" cy="498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7432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47750"/>
          </a:xfrm>
        </p:spPr>
        <p:txBody>
          <a:bodyPr/>
          <a:lstStyle/>
          <a:p>
            <a:r>
              <a:rPr lang="en-US" dirty="0" smtClean="0"/>
              <a:t>Demonstrating effective conductivity, modulus, plastic rearrangement</a:t>
            </a:r>
            <a:endParaRPr lang="en-US" dirty="0"/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0" y="2610220"/>
            <a:ext cx="3986682" cy="3425087"/>
            <a:chOff x="1056" y="1232"/>
            <a:chExt cx="3648" cy="2848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8621"/>
            <a:stretch>
              <a:fillRect/>
            </a:stretch>
          </p:blipFill>
          <p:spPr bwMode="auto">
            <a:xfrm>
              <a:off x="1056" y="1232"/>
              <a:ext cx="3648" cy="28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Line 5"/>
            <p:cNvSpPr>
              <a:spLocks noChangeShapeType="1"/>
            </p:cNvSpPr>
            <p:nvPr/>
          </p:nvSpPr>
          <p:spPr bwMode="auto">
            <a:xfrm flipV="1">
              <a:off x="4416" y="1248"/>
              <a:ext cx="0" cy="24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917" y="2460629"/>
            <a:ext cx="4962591" cy="37242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28923" y="1459653"/>
            <a:ext cx="1790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Beryllium</a:t>
            </a:r>
          </a:p>
          <a:p>
            <a:r>
              <a:rPr lang="en-US" dirty="0" smtClean="0"/>
              <a:t>(k = 200 W/</a:t>
            </a:r>
            <a:r>
              <a:rPr lang="en-US" dirty="0" err="1" smtClean="0"/>
              <a:t>mK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19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Continuum material treatment of pebble bed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2100" y="1216819"/>
            <a:ext cx="601980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2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534"/>
            <a:ext cx="9144000" cy="11430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UCLA’s “unified cap” implementation of FEM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31038" y="4019550"/>
            <a:ext cx="1919287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latin typeface="Ubuntu Condensed" panose="020B0506030602030204" pitchFamily="34" charset="0"/>
                <a:cs typeface="Arial" charset="0"/>
              </a:rPr>
              <a:t>W, D</a:t>
            </a:r>
            <a:r>
              <a:rPr lang="en-US" sz="1200" baseline="-25000" dirty="0">
                <a:latin typeface="Ubuntu Condensed" panose="020B0506030602030204" pitchFamily="34" charset="0"/>
                <a:cs typeface="Arial" charset="0"/>
              </a:rPr>
              <a:t>1</a:t>
            </a:r>
            <a:r>
              <a:rPr lang="en-US" sz="1200" dirty="0">
                <a:latin typeface="Ubuntu Condensed" panose="020B0506030602030204" pitchFamily="34" charset="0"/>
                <a:cs typeface="Arial" charset="0"/>
              </a:rPr>
              <a:t>, D</a:t>
            </a:r>
            <a:r>
              <a:rPr lang="en-US" sz="1200" baseline="-25000" dirty="0">
                <a:latin typeface="Ubuntu Condensed" panose="020B0506030602030204" pitchFamily="34" charset="0"/>
                <a:cs typeface="Arial" charset="0"/>
              </a:rPr>
              <a:t>2</a:t>
            </a:r>
            <a:r>
              <a:rPr lang="en-US" sz="1200" dirty="0">
                <a:latin typeface="Ubuntu Condensed" panose="020B0506030602030204" pitchFamily="34" charset="0"/>
                <a:cs typeface="Arial" charset="0"/>
              </a:rPr>
              <a:t>, and X</a:t>
            </a:r>
            <a:r>
              <a:rPr lang="en-US" sz="1200" baseline="-25000" dirty="0">
                <a:latin typeface="Ubuntu Condensed" panose="020B0506030602030204" pitchFamily="34" charset="0"/>
                <a:cs typeface="Arial" charset="0"/>
              </a:rPr>
              <a:t>0</a:t>
            </a:r>
            <a:r>
              <a:rPr lang="en-US" sz="1200" dirty="0">
                <a:latin typeface="Ubuntu Condensed" panose="020B0506030602030204" pitchFamily="34" charset="0"/>
                <a:cs typeface="Arial" charset="0"/>
              </a:rPr>
              <a:t> are empirically derived constants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67538" y="1852613"/>
            <a:ext cx="1919287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latin typeface="Ubuntu Condensed" panose="020B0506030602030204" pitchFamily="34" charset="0"/>
                <a:cs typeface="Arial" charset="0"/>
              </a:rPr>
              <a:t>A</a:t>
            </a:r>
            <a:r>
              <a:rPr lang="en-US" sz="1200" baseline="-25000" dirty="0">
                <a:latin typeface="Ubuntu Condensed" panose="020B0506030602030204" pitchFamily="34" charset="0"/>
                <a:cs typeface="Arial" charset="0"/>
              </a:rPr>
              <a:t>1-3</a:t>
            </a:r>
            <a:r>
              <a:rPr lang="en-US" sz="1200" dirty="0">
                <a:latin typeface="Ubuntu Condensed" panose="020B0506030602030204" pitchFamily="34" charset="0"/>
                <a:cs typeface="Arial" charset="0"/>
              </a:rPr>
              <a:t>, s, E</a:t>
            </a:r>
            <a:r>
              <a:rPr lang="en-US" sz="1200" baseline="-25000" dirty="0">
                <a:latin typeface="Ubuntu Condensed" panose="020B0506030602030204" pitchFamily="34" charset="0"/>
                <a:cs typeface="Arial" charset="0"/>
              </a:rPr>
              <a:t>0</a:t>
            </a:r>
            <a:r>
              <a:rPr lang="en-US" sz="1200" dirty="0">
                <a:latin typeface="Ubuntu Condensed" panose="020B0506030602030204" pitchFamily="34" charset="0"/>
                <a:cs typeface="Arial" charset="0"/>
              </a:rPr>
              <a:t> are empirically derived T-dependent constants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31038" y="5064125"/>
            <a:ext cx="1916112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latin typeface="Ubuntu Condensed" panose="020B0506030602030204" pitchFamily="34" charset="0"/>
                <a:cs typeface="Arial" charset="0"/>
              </a:rPr>
              <a:t>C</a:t>
            </a:r>
            <a:r>
              <a:rPr lang="en-US" sz="1200" baseline="-25000" dirty="0">
                <a:latin typeface="Ubuntu Condensed" panose="020B0506030602030204" pitchFamily="34" charset="0"/>
                <a:cs typeface="Arial" charset="0"/>
              </a:rPr>
              <a:t>1</a:t>
            </a:r>
            <a:r>
              <a:rPr lang="en-US" sz="1200" dirty="0">
                <a:latin typeface="Ubuntu Condensed" panose="020B0506030602030204" pitchFamily="34" charset="0"/>
                <a:cs typeface="Arial" charset="0"/>
              </a:rPr>
              <a:t>, C</a:t>
            </a:r>
            <a:r>
              <a:rPr lang="en-US" sz="1200" baseline="-25000" dirty="0">
                <a:latin typeface="Ubuntu Condensed" panose="020B0506030602030204" pitchFamily="34" charset="0"/>
                <a:cs typeface="Arial" charset="0"/>
              </a:rPr>
              <a:t>2</a:t>
            </a:r>
            <a:r>
              <a:rPr lang="en-US" sz="1200" dirty="0">
                <a:latin typeface="Ubuntu Condensed" panose="020B0506030602030204" pitchFamily="34" charset="0"/>
                <a:cs typeface="Arial" charset="0"/>
              </a:rPr>
              <a:t>, C</a:t>
            </a:r>
            <a:r>
              <a:rPr lang="en-US" sz="1200" baseline="-25000" dirty="0">
                <a:latin typeface="Ubuntu Condensed" panose="020B0506030602030204" pitchFamily="34" charset="0"/>
                <a:cs typeface="Arial" charset="0"/>
              </a:rPr>
              <a:t>3</a:t>
            </a:r>
            <a:r>
              <a:rPr lang="en-US" sz="1200" dirty="0">
                <a:latin typeface="Ubuntu Condensed" panose="020B0506030602030204" pitchFamily="34" charset="0"/>
                <a:cs typeface="Arial" charset="0"/>
              </a:rPr>
              <a:t>, and C</a:t>
            </a:r>
            <a:r>
              <a:rPr lang="en-US" sz="1200" baseline="-25000" dirty="0">
                <a:latin typeface="Ubuntu Condensed" panose="020B0506030602030204" pitchFamily="34" charset="0"/>
                <a:cs typeface="Arial" charset="0"/>
              </a:rPr>
              <a:t>4</a:t>
            </a:r>
            <a:r>
              <a:rPr lang="en-US" sz="1200" dirty="0">
                <a:latin typeface="Ubuntu Condensed" panose="020B0506030602030204" pitchFamily="34" charset="0"/>
                <a:cs typeface="Arial" charset="0"/>
              </a:rPr>
              <a:t> are empirically derived constants</a:t>
            </a:r>
          </a:p>
        </p:txBody>
      </p:sp>
      <p:pic>
        <p:nvPicPr>
          <p:cNvPr id="20486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619" r="10963"/>
          <a:stretch>
            <a:fillRect/>
          </a:stretch>
        </p:blipFill>
        <p:spPr bwMode="auto">
          <a:xfrm>
            <a:off x="90488" y="1211263"/>
            <a:ext cx="2786062" cy="222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7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11" r="12015"/>
          <a:stretch>
            <a:fillRect/>
          </a:stretch>
        </p:blipFill>
        <p:spPr bwMode="auto">
          <a:xfrm>
            <a:off x="90488" y="3444875"/>
            <a:ext cx="2786062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8" name="TextBox 9"/>
          <p:cNvSpPr txBox="1">
            <a:spLocks noChangeArrowheads="1"/>
          </p:cNvSpPr>
          <p:nvPr/>
        </p:nvSpPr>
        <p:spPr bwMode="auto">
          <a:xfrm>
            <a:off x="663575" y="938213"/>
            <a:ext cx="14895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dirty="0">
                <a:latin typeface="Ubuntu Condensed" panose="020B0506030602030204" pitchFamily="34" charset="0"/>
              </a:rPr>
              <a:t>Example curves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04925" y="5838825"/>
            <a:ext cx="5916613" cy="96837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>
              <a:defRPr/>
            </a:pPr>
            <a:r>
              <a:rPr lang="en-US" altLang="zh-CN" sz="14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Features: </a:t>
            </a:r>
          </a:p>
          <a:p>
            <a:pPr>
              <a:defRPr/>
            </a:pPr>
            <a:r>
              <a:rPr lang="en-US" altLang="zh-CN" sz="14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1) A unified yielding surface for both cap and shear portions;</a:t>
            </a:r>
          </a:p>
          <a:p>
            <a:pPr>
              <a:defRPr/>
            </a:pPr>
            <a:r>
              <a:rPr lang="en-US" altLang="zh-CN" sz="14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2) Strain-dependent creep law better reflecting the localized creep behavior of pebble bed.</a:t>
            </a:r>
          </a:p>
        </p:txBody>
      </p:sp>
      <p:pic>
        <p:nvPicPr>
          <p:cNvPr id="20490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4663" y="2538413"/>
            <a:ext cx="4438650" cy="140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90850" y="1192213"/>
            <a:ext cx="5145088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2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8325" y="4103688"/>
            <a:ext cx="3578225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3" name="Picture 28" descr="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32125" y="5011738"/>
            <a:ext cx="2455863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031038" y="2877344"/>
            <a:ext cx="1919287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200" dirty="0" smtClean="0">
                <a:latin typeface="Ubuntu Condensed" panose="020B0506030602030204" pitchFamily="34" charset="0"/>
                <a:cs typeface="Arial" charset="0"/>
              </a:rPr>
              <a:t>R, K</a:t>
            </a:r>
            <a:r>
              <a:rPr lang="en-US" sz="1200" baseline="-25000" dirty="0" smtClean="0">
                <a:latin typeface="Ubuntu Condensed" panose="020B0506030602030204" pitchFamily="34" charset="0"/>
                <a:cs typeface="Arial" charset="0"/>
              </a:rPr>
              <a:t>0</a:t>
            </a:r>
            <a:r>
              <a:rPr lang="en-US" sz="1200" dirty="0" smtClean="0">
                <a:latin typeface="Ubuntu Condensed" panose="020B0506030602030204" pitchFamily="34" charset="0"/>
                <a:cs typeface="Arial" charset="0"/>
              </a:rPr>
              <a:t>, </a:t>
            </a:r>
            <a:r>
              <a:rPr lang="el-GR" sz="1200" dirty="0" smtClean="0">
                <a:latin typeface="Ubuntu Condensed" panose="020B0506030602030204" pitchFamily="34" charset="0"/>
                <a:cs typeface="Arial" charset="0"/>
              </a:rPr>
              <a:t>σ</a:t>
            </a:r>
            <a:r>
              <a:rPr lang="en-US" sz="1200" baseline="-25000" dirty="0" smtClean="0">
                <a:latin typeface="Ubuntu Condensed" panose="020B0506030602030204" pitchFamily="34" charset="0"/>
                <a:cs typeface="Arial" charset="0"/>
              </a:rPr>
              <a:t>0</a:t>
            </a:r>
            <a:r>
              <a:rPr lang="en-US" sz="1200" dirty="0" smtClean="0">
                <a:latin typeface="Ubuntu Condensed" panose="020B0506030602030204" pitchFamily="34" charset="0"/>
                <a:cs typeface="Arial" charset="0"/>
              </a:rPr>
              <a:t>, </a:t>
            </a:r>
            <a:r>
              <a:rPr lang="en-US" sz="1200" dirty="0">
                <a:latin typeface="Ubuntu Condensed" panose="020B0506030602030204" pitchFamily="34" charset="0"/>
                <a:cs typeface="Arial" charset="0"/>
              </a:rPr>
              <a:t>and </a:t>
            </a:r>
            <a:r>
              <a:rPr lang="el-GR" sz="1200" dirty="0" smtClean="0">
                <a:latin typeface="Ubuntu Condensed" panose="020B0506030602030204" pitchFamily="34" charset="0"/>
                <a:cs typeface="Arial" charset="0"/>
              </a:rPr>
              <a:t>α</a:t>
            </a:r>
            <a:r>
              <a:rPr lang="en-US" sz="1200" dirty="0" smtClean="0">
                <a:latin typeface="Ubuntu Condensed" panose="020B0506030602030204" pitchFamily="34" charset="0"/>
                <a:cs typeface="Arial" charset="0"/>
              </a:rPr>
              <a:t> are </a:t>
            </a:r>
            <a:r>
              <a:rPr lang="en-US" sz="1200" dirty="0">
                <a:latin typeface="Ubuntu Condensed" panose="020B0506030602030204" pitchFamily="34" charset="0"/>
                <a:cs typeface="Arial" charset="0"/>
              </a:rPr>
              <a:t>empirically derived constants</a:t>
            </a:r>
          </a:p>
        </p:txBody>
      </p:sp>
    </p:spTree>
    <p:extLst>
      <p:ext uri="{BB962C8B-B14F-4D97-AF65-F5344CB8AC3E}">
        <p14:creationId xmlns:p14="http://schemas.microsoft.com/office/powerpoint/2010/main" val="361364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74722" y="2550814"/>
            <a:ext cx="2719387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>
              <a:defRPr/>
            </a:pPr>
            <a:r>
              <a:rPr lang="en-US" altLang="zh-CN" sz="1600" dirty="0" smtClean="0">
                <a:solidFill>
                  <a:srgbClr val="122031"/>
                </a:solidFill>
                <a:latin typeface="Roboto Thin" pitchFamily="2" charset="0"/>
                <a:ea typeface="Roboto Thin" pitchFamily="2" charset="0"/>
              </a:rPr>
              <a:t>Stress/strain during loading and unloading </a:t>
            </a:r>
          </a:p>
        </p:txBody>
      </p:sp>
      <p:pic>
        <p:nvPicPr>
          <p:cNvPr id="5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6974" y="458574"/>
            <a:ext cx="2914885" cy="2092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065649"/>
            <a:ext cx="6205538" cy="2080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85578"/>
            <a:ext cx="6205537" cy="207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0" y="1504694"/>
            <a:ext cx="3967586" cy="338554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>
              <a:defRPr/>
            </a:pPr>
            <a:r>
              <a:rPr lang="en-US" altLang="zh-CN" sz="1600" dirty="0" smtClean="0">
                <a:solidFill>
                  <a:srgbClr val="000000"/>
                </a:solidFill>
                <a:latin typeface="Roboto Thin" pitchFamily="2" charset="0"/>
                <a:ea typeface="Roboto Thin" pitchFamily="2" charset="0"/>
              </a:rPr>
              <a:t>Temperature distribution (</a:t>
            </a:r>
            <a:r>
              <a:rPr lang="en-US" altLang="zh-CN" sz="1600" baseline="30000" dirty="0" err="1" smtClean="0">
                <a:solidFill>
                  <a:srgbClr val="000000"/>
                </a:solidFill>
                <a:latin typeface="Roboto Thin" pitchFamily="2" charset="0"/>
                <a:ea typeface="Roboto Thin" pitchFamily="2" charset="0"/>
              </a:rPr>
              <a:t>o</a:t>
            </a:r>
            <a:r>
              <a:rPr lang="en-US" altLang="zh-CN" sz="1600" dirty="0" err="1" smtClean="0">
                <a:solidFill>
                  <a:srgbClr val="000000"/>
                </a:solidFill>
                <a:latin typeface="Roboto Thin" pitchFamily="2" charset="0"/>
                <a:ea typeface="Roboto Thin" pitchFamily="2" charset="0"/>
              </a:rPr>
              <a:t>C</a:t>
            </a:r>
            <a:r>
              <a:rPr lang="en-US" altLang="zh-CN" sz="1600" dirty="0" smtClean="0">
                <a:solidFill>
                  <a:srgbClr val="000000"/>
                </a:solidFill>
                <a:latin typeface="Roboto Thin" pitchFamily="2" charset="0"/>
                <a:ea typeface="Roboto Thin" pitchFamily="2" charset="0"/>
              </a:rPr>
              <a:t>)</a:t>
            </a:r>
          </a:p>
        </p:txBody>
      </p:sp>
      <p:pic>
        <p:nvPicPr>
          <p:cNvPr id="10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189556"/>
            <a:ext cx="6205538" cy="2080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5"/>
          <p:cNvSpPr txBox="1">
            <a:spLocks noChangeArrowheads="1"/>
          </p:cNvSpPr>
          <p:nvPr/>
        </p:nvSpPr>
        <p:spPr bwMode="auto">
          <a:xfrm>
            <a:off x="0" y="3523003"/>
            <a:ext cx="4418437" cy="338554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>
              <a:defRPr/>
            </a:pPr>
            <a:r>
              <a:rPr lang="en-US" altLang="zh-CN" sz="1600" dirty="0" smtClean="0">
                <a:solidFill>
                  <a:srgbClr val="000000"/>
                </a:solidFill>
                <a:latin typeface="Roboto Thin" pitchFamily="2" charset="0"/>
                <a:ea typeface="Roboto Thin" pitchFamily="2" charset="0"/>
              </a:rPr>
              <a:t>Plastic strain distribution along the Y-direction</a:t>
            </a:r>
          </a:p>
        </p:txBody>
      </p:sp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0" y="5717663"/>
            <a:ext cx="4657725" cy="338554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>
              <a:defRPr/>
            </a:pPr>
            <a:r>
              <a:rPr lang="en-US" altLang="zh-CN" sz="1600" dirty="0" smtClean="0">
                <a:solidFill>
                  <a:srgbClr val="000000"/>
                </a:solidFill>
                <a:latin typeface="Roboto Thin" pitchFamily="2" charset="0"/>
                <a:ea typeface="Roboto Thin" pitchFamily="2" charset="0"/>
              </a:rPr>
              <a:t>Stress distribution along the Y-direction (Pa)</a:t>
            </a:r>
          </a:p>
        </p:txBody>
      </p:sp>
    </p:spTree>
    <p:extLst>
      <p:ext uri="{BB962C8B-B14F-4D97-AF65-F5344CB8AC3E}">
        <p14:creationId xmlns:p14="http://schemas.microsoft.com/office/powerpoint/2010/main" val="1757239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FEM coupling with DEM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825" y="1047752"/>
            <a:ext cx="8133976" cy="341408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Finite element treatment of pebble beds can give advanced understanding of interaction at the outset</a:t>
            </a:r>
          </a:p>
          <a:p>
            <a:endParaRPr lang="en-US" sz="2400" dirty="0" smtClean="0"/>
          </a:p>
          <a:p>
            <a:r>
              <a:rPr lang="en-US" sz="2400" dirty="0" smtClean="0"/>
              <a:t>Gap formation from settling and pebble damage still a major issue</a:t>
            </a:r>
          </a:p>
          <a:p>
            <a:endParaRPr lang="en-US" sz="2400" dirty="0" smtClean="0"/>
          </a:p>
          <a:p>
            <a:r>
              <a:rPr lang="en-US" sz="2400" dirty="0" smtClean="0"/>
              <a:t>Can FEM simulations integrate with DEM to intermittently provide new packing formations?</a:t>
            </a:r>
            <a:endParaRPr lang="en-US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2214390" y="4627083"/>
            <a:ext cx="3371162" cy="2060156"/>
            <a:chOff x="1872867" y="4627083"/>
            <a:chExt cx="3371162" cy="206015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" name="Rectangle 3"/>
            <p:cNvSpPr/>
            <p:nvPr/>
          </p:nvSpPr>
          <p:spPr>
            <a:xfrm>
              <a:off x="1872867" y="4627084"/>
              <a:ext cx="453529" cy="2060155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4790500" y="4627083"/>
              <a:ext cx="453529" cy="2060155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260295" y="6325518"/>
              <a:ext cx="2596307" cy="36172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2996587" y="4627084"/>
            <a:ext cx="1806767" cy="1698434"/>
          </a:xfrm>
          <a:prstGeom prst="rect">
            <a:avLst/>
          </a:prstGeom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2631194" y="4627084"/>
            <a:ext cx="2500829" cy="1674564"/>
          </a:xfrm>
          <a:custGeom>
            <a:avLst/>
            <a:gdLst>
              <a:gd name="connsiteX0" fmla="*/ 22034 w 2500829"/>
              <a:gd name="connsiteY0" fmla="*/ 154236 h 1674564"/>
              <a:gd name="connsiteX1" fmla="*/ 22034 w 2500829"/>
              <a:gd name="connsiteY1" fmla="*/ 1674564 h 1674564"/>
              <a:gd name="connsiteX2" fmla="*/ 2500829 w 2500829"/>
              <a:gd name="connsiteY2" fmla="*/ 1674564 h 1674564"/>
              <a:gd name="connsiteX3" fmla="*/ 2500829 w 2500829"/>
              <a:gd name="connsiteY3" fmla="*/ 330506 h 1674564"/>
              <a:gd name="connsiteX4" fmla="*/ 2379644 w 2500829"/>
              <a:gd name="connsiteY4" fmla="*/ 253388 h 1674564"/>
              <a:gd name="connsiteX5" fmla="*/ 2346593 w 2500829"/>
              <a:gd name="connsiteY5" fmla="*/ 220337 h 1674564"/>
              <a:gd name="connsiteX6" fmla="*/ 2313542 w 2500829"/>
              <a:gd name="connsiteY6" fmla="*/ 198304 h 1674564"/>
              <a:gd name="connsiteX7" fmla="*/ 2291509 w 2500829"/>
              <a:gd name="connsiteY7" fmla="*/ 165253 h 1674564"/>
              <a:gd name="connsiteX8" fmla="*/ 2258458 w 2500829"/>
              <a:gd name="connsiteY8" fmla="*/ 154236 h 1674564"/>
              <a:gd name="connsiteX9" fmla="*/ 2148289 w 2500829"/>
              <a:gd name="connsiteY9" fmla="*/ 132202 h 1674564"/>
              <a:gd name="connsiteX10" fmla="*/ 1861851 w 2500829"/>
              <a:gd name="connsiteY10" fmla="*/ 110169 h 1674564"/>
              <a:gd name="connsiteX11" fmla="*/ 1685581 w 2500829"/>
              <a:gd name="connsiteY11" fmla="*/ 77118 h 1674564"/>
              <a:gd name="connsiteX12" fmla="*/ 1564395 w 2500829"/>
              <a:gd name="connsiteY12" fmla="*/ 44067 h 1674564"/>
              <a:gd name="connsiteX13" fmla="*/ 1421176 w 2500829"/>
              <a:gd name="connsiteY13" fmla="*/ 11017 h 1674564"/>
              <a:gd name="connsiteX14" fmla="*/ 1255923 w 2500829"/>
              <a:gd name="connsiteY14" fmla="*/ 0 h 1674564"/>
              <a:gd name="connsiteX15" fmla="*/ 760164 w 2500829"/>
              <a:gd name="connsiteY15" fmla="*/ 22034 h 1674564"/>
              <a:gd name="connsiteX16" fmla="*/ 638979 w 2500829"/>
              <a:gd name="connsiteY16" fmla="*/ 44067 h 1674564"/>
              <a:gd name="connsiteX17" fmla="*/ 572877 w 2500829"/>
              <a:gd name="connsiteY17" fmla="*/ 55084 h 1674564"/>
              <a:gd name="connsiteX18" fmla="*/ 429658 w 2500829"/>
              <a:gd name="connsiteY18" fmla="*/ 88135 h 1674564"/>
              <a:gd name="connsiteX19" fmla="*/ 363557 w 2500829"/>
              <a:gd name="connsiteY19" fmla="*/ 110169 h 1674564"/>
              <a:gd name="connsiteX20" fmla="*/ 319489 w 2500829"/>
              <a:gd name="connsiteY20" fmla="*/ 121185 h 1674564"/>
              <a:gd name="connsiteX21" fmla="*/ 253388 w 2500829"/>
              <a:gd name="connsiteY21" fmla="*/ 132202 h 1674564"/>
              <a:gd name="connsiteX22" fmla="*/ 143219 w 2500829"/>
              <a:gd name="connsiteY22" fmla="*/ 165253 h 1674564"/>
              <a:gd name="connsiteX23" fmla="*/ 66101 w 2500829"/>
              <a:gd name="connsiteY23" fmla="*/ 187287 h 1674564"/>
              <a:gd name="connsiteX24" fmla="*/ 44068 w 2500829"/>
              <a:gd name="connsiteY24" fmla="*/ 220337 h 1674564"/>
              <a:gd name="connsiteX25" fmla="*/ 11017 w 2500829"/>
              <a:gd name="connsiteY25" fmla="*/ 242371 h 1674564"/>
              <a:gd name="connsiteX26" fmla="*/ 0 w 2500829"/>
              <a:gd name="connsiteY26" fmla="*/ 253388 h 1674564"/>
              <a:gd name="connsiteX27" fmla="*/ 11017 w 2500829"/>
              <a:gd name="connsiteY27" fmla="*/ 396607 h 1674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500829" h="1674564">
                <a:moveTo>
                  <a:pt x="22034" y="154236"/>
                </a:moveTo>
                <a:lnTo>
                  <a:pt x="22034" y="1674564"/>
                </a:lnTo>
                <a:lnTo>
                  <a:pt x="2500829" y="1674564"/>
                </a:lnTo>
                <a:lnTo>
                  <a:pt x="2500829" y="330506"/>
                </a:lnTo>
                <a:cubicBezTo>
                  <a:pt x="2460434" y="304800"/>
                  <a:pt x="2418606" y="281218"/>
                  <a:pt x="2379644" y="253388"/>
                </a:cubicBezTo>
                <a:cubicBezTo>
                  <a:pt x="2366966" y="244332"/>
                  <a:pt x="2358562" y="230311"/>
                  <a:pt x="2346593" y="220337"/>
                </a:cubicBezTo>
                <a:cubicBezTo>
                  <a:pt x="2336421" y="211861"/>
                  <a:pt x="2324559" y="205648"/>
                  <a:pt x="2313542" y="198304"/>
                </a:cubicBezTo>
                <a:cubicBezTo>
                  <a:pt x="2306198" y="187287"/>
                  <a:pt x="2301848" y="173524"/>
                  <a:pt x="2291509" y="165253"/>
                </a:cubicBezTo>
                <a:cubicBezTo>
                  <a:pt x="2282441" y="157998"/>
                  <a:pt x="2269624" y="157426"/>
                  <a:pt x="2258458" y="154236"/>
                </a:cubicBezTo>
                <a:cubicBezTo>
                  <a:pt x="2225814" y="144909"/>
                  <a:pt x="2180503" y="135222"/>
                  <a:pt x="2148289" y="132202"/>
                </a:cubicBezTo>
                <a:cubicBezTo>
                  <a:pt x="2052946" y="123264"/>
                  <a:pt x="1861851" y="110169"/>
                  <a:pt x="1861851" y="110169"/>
                </a:cubicBezTo>
                <a:cubicBezTo>
                  <a:pt x="1744993" y="80954"/>
                  <a:pt x="1803765" y="91891"/>
                  <a:pt x="1685581" y="77118"/>
                </a:cubicBezTo>
                <a:cubicBezTo>
                  <a:pt x="1543792" y="29854"/>
                  <a:pt x="1688955" y="75206"/>
                  <a:pt x="1564395" y="44067"/>
                </a:cubicBezTo>
                <a:cubicBezTo>
                  <a:pt x="1492061" y="25984"/>
                  <a:pt x="1554843" y="19928"/>
                  <a:pt x="1421176" y="11017"/>
                </a:cubicBezTo>
                <a:lnTo>
                  <a:pt x="1255923" y="0"/>
                </a:lnTo>
                <a:cubicBezTo>
                  <a:pt x="1027816" y="6709"/>
                  <a:pt x="945022" y="1494"/>
                  <a:pt x="760164" y="22034"/>
                </a:cubicBezTo>
                <a:cubicBezTo>
                  <a:pt x="634150" y="36036"/>
                  <a:pt x="728009" y="26262"/>
                  <a:pt x="638979" y="44067"/>
                </a:cubicBezTo>
                <a:cubicBezTo>
                  <a:pt x="617075" y="48448"/>
                  <a:pt x="594911" y="51412"/>
                  <a:pt x="572877" y="55084"/>
                </a:cubicBezTo>
                <a:cubicBezTo>
                  <a:pt x="455700" y="101956"/>
                  <a:pt x="589222" y="53942"/>
                  <a:pt x="429658" y="88135"/>
                </a:cubicBezTo>
                <a:cubicBezTo>
                  <a:pt x="406948" y="93001"/>
                  <a:pt x="386089" y="104536"/>
                  <a:pt x="363557" y="110169"/>
                </a:cubicBezTo>
                <a:cubicBezTo>
                  <a:pt x="348868" y="113841"/>
                  <a:pt x="334336" y="118216"/>
                  <a:pt x="319489" y="121185"/>
                </a:cubicBezTo>
                <a:cubicBezTo>
                  <a:pt x="297585" y="125566"/>
                  <a:pt x="275292" y="127821"/>
                  <a:pt x="253388" y="132202"/>
                </a:cubicBezTo>
                <a:cubicBezTo>
                  <a:pt x="165970" y="149686"/>
                  <a:pt x="255620" y="137152"/>
                  <a:pt x="143219" y="165253"/>
                </a:cubicBezTo>
                <a:cubicBezTo>
                  <a:pt x="87886" y="179087"/>
                  <a:pt x="113516" y="171482"/>
                  <a:pt x="66101" y="187287"/>
                </a:cubicBezTo>
                <a:cubicBezTo>
                  <a:pt x="58757" y="198304"/>
                  <a:pt x="53430" y="210975"/>
                  <a:pt x="44068" y="220337"/>
                </a:cubicBezTo>
                <a:cubicBezTo>
                  <a:pt x="34705" y="229700"/>
                  <a:pt x="21610" y="234427"/>
                  <a:pt x="11017" y="242371"/>
                </a:cubicBezTo>
                <a:cubicBezTo>
                  <a:pt x="6862" y="245487"/>
                  <a:pt x="3672" y="249716"/>
                  <a:pt x="0" y="253388"/>
                </a:cubicBezTo>
                <a:lnTo>
                  <a:pt x="11017" y="396607"/>
                </a:lnTo>
              </a:path>
            </a:pathLst>
          </a:custGeom>
          <a:ln w="57150">
            <a:solidFill>
              <a:schemeClr val="tx1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641513" y="4737253"/>
            <a:ext cx="0" cy="2864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87447" y="4398467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Ubuntu Condensed" panose="020B0506030602030204" pitchFamily="34" charset="0"/>
              </a:rPr>
              <a:t>g</a:t>
            </a:r>
            <a:endParaRPr lang="en-US" dirty="0">
              <a:latin typeface="Ubuntu Condensed" panose="020B0506030602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81677" y="6297442"/>
            <a:ext cx="1951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Ubuntu Condensed" panose="020B0506030602030204" pitchFamily="34" charset="0"/>
              </a:rPr>
              <a:t>Containing structure</a:t>
            </a:r>
            <a:endParaRPr lang="en-US" dirty="0">
              <a:latin typeface="Ubuntu Condensed" panose="020B0506030602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79825" y="4175125"/>
            <a:ext cx="4406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Ubuntu Condensed" panose="020B0506030602030204" pitchFamily="34" charset="0"/>
              </a:rPr>
              <a:t>FEM-derived pebble bed volume after compaction</a:t>
            </a:r>
            <a:endParaRPr lang="en-US" dirty="0">
              <a:latin typeface="Ubuntu Condensed" panose="020B0506030602030204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4279825" y="4544457"/>
            <a:ext cx="523529" cy="336015"/>
          </a:xfrm>
          <a:prstGeom prst="straightConnector1">
            <a:avLst/>
          </a:prstGeom>
          <a:ln>
            <a:tailEnd type="oval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358787" y="5993176"/>
            <a:ext cx="744559" cy="332342"/>
          </a:xfrm>
          <a:prstGeom prst="straightConnector1">
            <a:avLst/>
          </a:prstGeom>
          <a:ln>
            <a:tailEnd type="oval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52825" y="5449675"/>
            <a:ext cx="1624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Ubuntu Condensed" panose="020B0506030602030204" pitchFamily="34" charset="0"/>
              </a:rPr>
              <a:t>Gap poorly handled in FEM</a:t>
            </a:r>
            <a:endParaRPr lang="en-US" dirty="0">
              <a:latin typeface="Ubuntu Condensed" panose="020B0506030602030204" pitchFamily="34" charset="0"/>
            </a:endParaRPr>
          </a:p>
        </p:txBody>
      </p:sp>
      <p:cxnSp>
        <p:nvCxnSpPr>
          <p:cNvPr id="23" name="Straight Arrow Connector 22"/>
          <p:cNvCxnSpPr>
            <a:stCxn id="22" idx="3"/>
          </p:cNvCxnSpPr>
          <p:nvPr/>
        </p:nvCxnSpPr>
        <p:spPr>
          <a:xfrm flipV="1">
            <a:off x="2177665" y="5772840"/>
            <a:ext cx="722797" cy="1"/>
          </a:xfrm>
          <a:prstGeom prst="straightConnector1">
            <a:avLst/>
          </a:prstGeom>
          <a:ln>
            <a:tailEnd type="oval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731066" y="5001524"/>
            <a:ext cx="3162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Ubuntu Condensed" panose="020B0506030602030204" pitchFamily="34" charset="0"/>
              </a:rPr>
              <a:t>DEM predicts the pebbles to settle and fill the gap</a:t>
            </a:r>
            <a:endParaRPr lang="en-US" dirty="0">
              <a:latin typeface="Ubuntu Condensed" panose="020B0506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66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/>
      <p:bldP spid="22" grpId="0"/>
      <p:bldP spid="2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14374"/>
          </a:xfrm>
        </p:spPr>
        <p:txBody>
          <a:bodyPr/>
          <a:lstStyle/>
          <a:p>
            <a:r>
              <a:rPr lang="en-US" dirty="0" smtClean="0"/>
              <a:t>Closing remarks for </a:t>
            </a:r>
            <a:r>
              <a:rPr lang="en-US" dirty="0" err="1" smtClean="0"/>
              <a:t>thermomechanics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09650" y="714375"/>
                <a:ext cx="6867525" cy="588645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600" dirty="0" smtClean="0">
                    <a:latin typeface="Roboto Medium" panose="02000000000000000000" pitchFamily="2" charset="0"/>
                    <a:ea typeface="Roboto Medium" panose="02000000000000000000" pitchFamily="2" charset="0"/>
                  </a:rPr>
                  <a:t>Good…</a:t>
                </a:r>
              </a:p>
              <a:p>
                <a:r>
                  <a:rPr lang="en-US" dirty="0" smtClean="0"/>
                  <a:t>Non-mobile breeder avoids many of the problems associated with liquid breeders</a:t>
                </a:r>
              </a:p>
              <a:p>
                <a:pPr lvl="1"/>
                <a:r>
                  <a:rPr lang="en-US" dirty="0"/>
                  <a:t>P</a:t>
                </a:r>
                <a:r>
                  <a:rPr lang="en-US" dirty="0" smtClean="0"/>
                  <a:t>ressure drop</a:t>
                </a:r>
              </a:p>
              <a:p>
                <a:pPr lvl="1"/>
                <a:r>
                  <a:rPr lang="en-US" dirty="0" smtClean="0"/>
                  <a:t>Corrosion</a:t>
                </a:r>
              </a:p>
              <a:p>
                <a:pPr lvl="1"/>
                <a:r>
                  <a:rPr lang="en-US" dirty="0" smtClean="0"/>
                  <a:t>Large external inventory of lithium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sz="2600" dirty="0" smtClean="0">
                    <a:latin typeface="Roboto Medium" panose="02000000000000000000" pitchFamily="2" charset="0"/>
                    <a:ea typeface="Roboto Medium" panose="02000000000000000000" pitchFamily="2" charset="0"/>
                  </a:rPr>
                  <a:t>Not so good…</a:t>
                </a:r>
              </a:p>
              <a:p>
                <a:r>
                  <a:rPr lang="en-US" dirty="0" smtClean="0"/>
                  <a:t>Low thermal conductivity of ceramic</a:t>
                </a:r>
              </a:p>
              <a:p>
                <a:pPr lvl="1"/>
                <a:r>
                  <a:rPr lang="en-US" dirty="0" smtClean="0"/>
                  <a:t>Decreased further in pebble form</a:t>
                </a:r>
              </a:p>
              <a:p>
                <a:pPr lvl="1"/>
                <a:r>
                  <a:rPr lang="en-US" dirty="0" smtClean="0"/>
                  <a:t>Decreased yet again under irradiation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Bound by a temperature window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sub>
                    </m:sSub>
                  </m:oMath>
                </a14:m>
                <a:r>
                  <a:rPr lang="en-US" dirty="0" smtClean="0"/>
                  <a:t> for bulk diffusion of tritium in ceramic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ax</m:t>
                        </m:r>
                      </m:sub>
                    </m:sSub>
                  </m:oMath>
                </a14:m>
                <a:r>
                  <a:rPr lang="en-US" dirty="0" smtClean="0"/>
                  <a:t> to avoid sintering</a:t>
                </a:r>
              </a:p>
              <a:p>
                <a:endParaRPr lang="en-US" dirty="0"/>
              </a:p>
              <a:p>
                <a:r>
                  <a:rPr lang="en-US" dirty="0" smtClean="0"/>
                  <a:t>Low k and temperature window combine to limit power density and potentially achievable TBR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9650" y="714375"/>
                <a:ext cx="6867525" cy="5886450"/>
              </a:xfrm>
              <a:blipFill rotWithShape="0">
                <a:blip r:embed="rId2"/>
                <a:stretch>
                  <a:fillRect l="-1599" t="-2174" r="-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05895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35582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Advanced material investigations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35" y="1178582"/>
            <a:ext cx="4207417" cy="2727374"/>
          </a:xfrm>
        </p:spPr>
      </p:pic>
      <p:pic>
        <p:nvPicPr>
          <p:cNvPr id="3" name="Picture 2" descr="7009478197_65b9a2ca78_o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28299" y="1310069"/>
            <a:ext cx="3092370" cy="286330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981947" y="4421418"/>
            <a:ext cx="6162053" cy="2436582"/>
            <a:chOff x="1440497" y="1066800"/>
            <a:chExt cx="6263005" cy="2476500"/>
          </a:xfrm>
        </p:grpSpPr>
        <p:pic>
          <p:nvPicPr>
            <p:cNvPr id="8" name="Picture" descr="A description...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497" y="1066800"/>
              <a:ext cx="3096260" cy="247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" descr="A description...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7242" y="1066800"/>
              <a:ext cx="3096260" cy="247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Rectangle 9"/>
          <p:cNvSpPr/>
          <p:nvPr/>
        </p:nvSpPr>
        <p:spPr>
          <a:xfrm>
            <a:off x="3252158" y="5977174"/>
            <a:ext cx="2436582" cy="72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450215" algn="l"/>
              </a:tabLst>
            </a:pPr>
            <a:r>
              <a:rPr lang="en-US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Condensed" panose="020B0506030602030204" pitchFamily="34" charset="0"/>
              </a:rPr>
              <a:t>Grains on the outside of a pebble before sintering</a:t>
            </a:r>
            <a:endParaRPr lang="en-US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Ubuntu Condensed" panose="020B0506030602030204" pitchFamily="34" charset="0"/>
              <a:ea typeface="SimSun"/>
              <a:cs typeface="Lucida San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81820" y="5984558"/>
            <a:ext cx="2681226" cy="72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450215" algn="l"/>
              </a:tabLst>
            </a:pPr>
            <a:r>
              <a:rPr lang="en-US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Condensed" panose="020B0506030602030204" pitchFamily="34" charset="0"/>
              </a:rPr>
              <a:t>Grains on a pebble after spark plasma sintering</a:t>
            </a:r>
            <a:endParaRPr lang="en-US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Ubuntu Condensed" panose="020B0506030602030204" pitchFamily="34" charset="0"/>
              <a:ea typeface="SimSun"/>
              <a:cs typeface="Lucida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083063"/>
            <a:ext cx="18528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Ubuntu Condensed" panose="020B0506030602030204" pitchFamily="34" charset="0"/>
              </a:rPr>
              <a:t>Ceramic foam</a:t>
            </a:r>
          </a:p>
          <a:p>
            <a:r>
              <a:rPr lang="en-US" sz="1400" dirty="0" err="1">
                <a:latin typeface="Ubuntu Condensed" panose="020B0506030602030204" pitchFamily="34" charset="0"/>
              </a:rPr>
              <a:t>Sharafat</a:t>
            </a:r>
            <a:r>
              <a:rPr lang="en-US" sz="1400" dirty="0">
                <a:latin typeface="Ubuntu Condensed" panose="020B0506030602030204" pitchFamily="34" charset="0"/>
              </a:rPr>
              <a:t>, S., </a:t>
            </a:r>
            <a:r>
              <a:rPr lang="en-US" sz="1400" dirty="0" err="1">
                <a:latin typeface="Ubuntu Condensed" panose="020B0506030602030204" pitchFamily="34" charset="0"/>
              </a:rPr>
              <a:t>Ghoniem</a:t>
            </a:r>
            <a:r>
              <a:rPr lang="en-US" sz="1400" dirty="0">
                <a:latin typeface="Ubuntu Condensed" panose="020B0506030602030204" pitchFamily="34" charset="0"/>
              </a:rPr>
              <a:t>, N., </a:t>
            </a:r>
            <a:r>
              <a:rPr lang="en-US" sz="1400" dirty="0" err="1">
                <a:latin typeface="Ubuntu Condensed" panose="020B0506030602030204" pitchFamily="34" charset="0"/>
              </a:rPr>
              <a:t>Sawan</a:t>
            </a:r>
            <a:r>
              <a:rPr lang="en-US" sz="1400" dirty="0">
                <a:latin typeface="Ubuntu Condensed" panose="020B0506030602030204" pitchFamily="34" charset="0"/>
              </a:rPr>
              <a:t>, M. E., Ying, A., &amp; Williams, B. (2006</a:t>
            </a:r>
            <a:r>
              <a:rPr lang="en-US" sz="1400" dirty="0" smtClean="0">
                <a:latin typeface="Ubuntu Condensed" panose="020B0506030602030204" pitchFamily="34" charset="0"/>
              </a:rPr>
              <a:t>)</a:t>
            </a:r>
            <a:endParaRPr lang="en-US" sz="1400" dirty="0">
              <a:latin typeface="Ubuntu Condensed" panose="020B05060306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22133" y="4029684"/>
            <a:ext cx="2506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Ubuntu Condensed" panose="020B0506030602030204" pitchFamily="34" charset="0"/>
              </a:rPr>
              <a:t>Spark-plasma Sintering</a:t>
            </a:r>
          </a:p>
        </p:txBody>
      </p:sp>
    </p:spTree>
    <p:extLst>
      <p:ext uri="{BB962C8B-B14F-4D97-AF65-F5344CB8AC3E}">
        <p14:creationId xmlns:p14="http://schemas.microsoft.com/office/powerpoint/2010/main" val="42166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Neutron multiplier cross sections</a:t>
            </a:r>
            <a:endParaRPr lang="en-US" dirty="0"/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5001" y="1190625"/>
            <a:ext cx="4433997" cy="498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8116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material comparisons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1661984"/>
              </p:ext>
            </p:extLst>
          </p:nvPr>
        </p:nvGraphicFramePr>
        <p:xfrm>
          <a:off x="819149" y="1335881"/>
          <a:ext cx="7505702" cy="22055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6527"/>
                <a:gridCol w="1323975"/>
                <a:gridCol w="1114425"/>
                <a:gridCol w="988635"/>
                <a:gridCol w="1402140"/>
              </a:tblGrid>
              <a:tr h="66436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Properties are </a:t>
                      </a:r>
                      <a:r>
                        <a:rPr lang="en-US" sz="1600" u="none" strike="noStrike" dirty="0" smtClean="0">
                          <a:effectLst/>
                        </a:rPr>
                        <a:t>for </a:t>
                      </a:r>
                      <a:r>
                        <a:rPr lang="en-US" sz="1600" u="none" strike="noStrike" dirty="0">
                          <a:effectLst/>
                        </a:rPr>
                        <a:t>100% TD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Roboto Light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Li2O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Roboto Light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Li4SiO4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Roboto Light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Li2TiO3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Roboto Light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Li2ZrO3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Roboto Light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</a:tr>
              <a:tr h="2667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Lithium density (g/cm3)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0.94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0.51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>
                          <a:effectLst/>
                        </a:rPr>
                        <a:t>0.43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>
                          <a:effectLst/>
                        </a:rPr>
                        <a:t>0.38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Roboto Light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</a:tr>
              <a:tr h="5143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Min-max Temp for tritium release (°C)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397-795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325-925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&lt;900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400-1400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Reactivity w/ H2O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High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Little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Less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Less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Crush Load (N)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-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Low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High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High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Residence time @400°C (h)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7" name="Donut 6"/>
          <p:cNvSpPr/>
          <p:nvPr/>
        </p:nvSpPr>
        <p:spPr>
          <a:xfrm>
            <a:off x="3762376" y="1990725"/>
            <a:ext cx="819150" cy="342900"/>
          </a:xfrm>
          <a:prstGeom prst="donut">
            <a:avLst>
              <a:gd name="adj" fmla="val 857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&quot;No&quot; Symbol 11"/>
          <p:cNvSpPr/>
          <p:nvPr/>
        </p:nvSpPr>
        <p:spPr>
          <a:xfrm>
            <a:off x="3705226" y="2686050"/>
            <a:ext cx="933450" cy="438150"/>
          </a:xfrm>
          <a:prstGeom prst="noSmoking">
            <a:avLst/>
          </a:prstGeom>
          <a:noFill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584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spc="50" dirty="0" smtClean="0">
                <a:latin typeface="Roboto Light" panose="02000000000000000000" pitchFamily="2" charset="0"/>
                <a:cs typeface="Arial" pitchFamily="34" charset="0"/>
              </a:rPr>
              <a:t>Example pebble production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83968" y="2411575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spc="50" dirty="0" smtClean="0">
                <a:cs typeface="Arial" pitchFamily="34" charset="0"/>
              </a:rPr>
              <a:t>Mixing</a:t>
            </a:r>
            <a:endParaRPr lang="ko-KR" altLang="en-US" sz="1600" spc="50" dirty="0" smtClean="0"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83968" y="4240019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spc="50" dirty="0" smtClean="0">
                <a:cs typeface="Arial" pitchFamily="34" charset="0"/>
              </a:rPr>
              <a:t>Shaping</a:t>
            </a:r>
            <a:endParaRPr lang="ko-KR" altLang="en-US" sz="1600" spc="50" dirty="0" smtClean="0"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83968" y="5676927"/>
            <a:ext cx="1050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spc="50" dirty="0" smtClean="0">
                <a:cs typeface="Arial" pitchFamily="34" charset="0"/>
              </a:rPr>
              <a:t>Sintering</a:t>
            </a:r>
            <a:endParaRPr lang="ko-KR" altLang="en-US" sz="1600" spc="50" dirty="0" smtClean="0">
              <a:cs typeface="Arial" pitchFamily="34" charset="0"/>
            </a:endParaRPr>
          </a:p>
        </p:txBody>
      </p:sp>
      <p:grpSp>
        <p:nvGrpSpPr>
          <p:cNvPr id="8" name="그룹 37"/>
          <p:cNvGrpSpPr/>
          <p:nvPr/>
        </p:nvGrpSpPr>
        <p:grpSpPr>
          <a:xfrm>
            <a:off x="549766" y="2042849"/>
            <a:ext cx="3446170" cy="3947661"/>
            <a:chOff x="444717" y="2042849"/>
            <a:chExt cx="3446170" cy="3947661"/>
          </a:xfrm>
        </p:grpSpPr>
        <p:sp>
          <p:nvSpPr>
            <p:cNvPr id="9" name="TextBox 8"/>
            <p:cNvSpPr txBox="1"/>
            <p:nvPr/>
          </p:nvSpPr>
          <p:spPr>
            <a:xfrm>
              <a:off x="444717" y="2051556"/>
              <a:ext cx="1618328" cy="338554"/>
            </a:xfrm>
            <a:prstGeom prst="rect">
              <a:avLst/>
            </a:prstGeom>
            <a:gradFill>
              <a:gsLst>
                <a:gs pos="1000">
                  <a:schemeClr val="accent1">
                    <a:lumMod val="100000"/>
                    <a:alpha val="5000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50000"/>
                  </a:schemeClr>
                </a:gs>
              </a:gsLst>
              <a:lin ang="5400000" scaled="0"/>
            </a:gra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600" b="1" spc="50" dirty="0" smtClean="0">
                  <a:solidFill>
                    <a:srgbClr val="3333FF"/>
                  </a:solidFill>
                  <a:cs typeface="Arial" pitchFamily="34" charset="0"/>
                </a:rPr>
                <a:t>Li</a:t>
              </a:r>
              <a:r>
                <a:rPr lang="en-US" altLang="ko-KR" sz="1600" b="1" spc="50" baseline="-25000" dirty="0" smtClean="0">
                  <a:solidFill>
                    <a:srgbClr val="3333FF"/>
                  </a:solidFill>
                  <a:cs typeface="Arial" pitchFamily="34" charset="0"/>
                </a:rPr>
                <a:t>2</a:t>
              </a:r>
              <a:r>
                <a:rPr lang="en-US" altLang="ko-KR" sz="1600" b="1" spc="50" dirty="0" smtClean="0">
                  <a:solidFill>
                    <a:srgbClr val="3333FF"/>
                  </a:solidFill>
                  <a:cs typeface="Arial" pitchFamily="34" charset="0"/>
                </a:rPr>
                <a:t>TiO</a:t>
              </a:r>
              <a:r>
                <a:rPr lang="en-US" altLang="ko-KR" sz="1600" b="1" spc="50" baseline="-25000" dirty="0" smtClean="0">
                  <a:solidFill>
                    <a:srgbClr val="3333FF"/>
                  </a:solidFill>
                  <a:cs typeface="Arial" pitchFamily="34" charset="0"/>
                </a:rPr>
                <a:t>3</a:t>
              </a:r>
              <a:r>
                <a:rPr lang="en-US" altLang="ko-KR" sz="1600" spc="50" dirty="0" smtClean="0">
                  <a:cs typeface="Arial" pitchFamily="34" charset="0"/>
                </a:rPr>
                <a:t> Powder</a:t>
              </a:r>
              <a:endParaRPr lang="ko-KR" altLang="en-US" sz="1600" spc="50" dirty="0" smtClean="0">
                <a:cs typeface="Arial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418817" y="2042849"/>
              <a:ext cx="1472070" cy="338554"/>
            </a:xfrm>
            <a:prstGeom prst="rect">
              <a:avLst/>
            </a:prstGeom>
            <a:gradFill>
              <a:gsLst>
                <a:gs pos="1000">
                  <a:schemeClr val="accent1">
                    <a:lumMod val="100000"/>
                    <a:alpha val="5000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50000"/>
                  </a:schemeClr>
                </a:gs>
              </a:gsLst>
              <a:lin ang="5400000" scaled="0"/>
            </a:gra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600" b="1" spc="50" dirty="0" smtClean="0">
                  <a:solidFill>
                    <a:srgbClr val="FF0000"/>
                  </a:solidFill>
                  <a:cs typeface="Arial" pitchFamily="34" charset="0"/>
                </a:rPr>
                <a:t>PVA</a:t>
              </a:r>
              <a:r>
                <a:rPr lang="en-US" altLang="ko-KR" sz="1600" spc="50" dirty="0" smtClean="0">
                  <a:cs typeface="Arial" pitchFamily="34" charset="0"/>
                </a:rPr>
                <a:t> Solution</a:t>
              </a:r>
              <a:endParaRPr lang="ko-KR" altLang="en-US" sz="1600" spc="50" dirty="0" smtClean="0"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36197" y="2834352"/>
              <a:ext cx="822661" cy="338554"/>
            </a:xfrm>
            <a:prstGeom prst="rect">
              <a:avLst/>
            </a:prstGeom>
            <a:gradFill>
              <a:gsLst>
                <a:gs pos="1000">
                  <a:schemeClr val="accent1">
                    <a:lumMod val="100000"/>
                    <a:alpha val="5000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50000"/>
                  </a:schemeClr>
                </a:gs>
              </a:gsLst>
              <a:lin ang="5400000" scaled="0"/>
            </a:gra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600" spc="50" dirty="0" smtClean="0">
                  <a:cs typeface="Arial" pitchFamily="34" charset="0"/>
                </a:rPr>
                <a:t>Mixing</a:t>
              </a:r>
              <a:endParaRPr lang="ko-KR" altLang="en-US" sz="1600" spc="50" dirty="0" smtClean="0">
                <a:cs typeface="Arial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66754" y="3635732"/>
              <a:ext cx="2319866" cy="584775"/>
            </a:xfrm>
            <a:prstGeom prst="rect">
              <a:avLst/>
            </a:prstGeom>
            <a:gradFill>
              <a:gsLst>
                <a:gs pos="0">
                  <a:srgbClr val="FFC000">
                    <a:alpha val="50000"/>
                  </a:srgbClr>
                </a:gs>
                <a:gs pos="50000">
                  <a:srgbClr val="FFC000"/>
                </a:gs>
                <a:gs pos="100000">
                  <a:srgbClr val="FFC000">
                    <a:alpha val="50000"/>
                  </a:srgbClr>
                </a:gs>
              </a:gsLst>
              <a:lin ang="5400000" scaled="0"/>
            </a:gra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600" spc="50" dirty="0" smtClean="0">
                  <a:cs typeface="Arial" pitchFamily="34" charset="0"/>
                </a:rPr>
                <a:t>Dropping into Glycerin</a:t>
              </a:r>
            </a:p>
            <a:p>
              <a:r>
                <a:rPr lang="en-US" altLang="ko-KR" sz="1600" spc="50" dirty="0" smtClean="0">
                  <a:cs typeface="Arial" pitchFamily="34" charset="0"/>
                </a:rPr>
                <a:t>including </a:t>
              </a:r>
              <a:r>
                <a:rPr lang="en-US" altLang="ko-KR" sz="1600" b="1" spc="50" dirty="0" smtClean="0">
                  <a:solidFill>
                    <a:srgbClr val="FF0000"/>
                  </a:solidFill>
                  <a:cs typeface="Arial" pitchFamily="34" charset="0"/>
                </a:rPr>
                <a:t>Boric Acid</a:t>
              </a:r>
              <a:endParaRPr lang="ko-KR" altLang="en-US" sz="1600" b="1" spc="50" dirty="0" smtClean="0">
                <a:solidFill>
                  <a:srgbClr val="FF0000"/>
                </a:solidFill>
                <a:cs typeface="Arial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22732" y="4819218"/>
              <a:ext cx="803425" cy="338554"/>
            </a:xfrm>
            <a:prstGeom prst="rect">
              <a:avLst/>
            </a:prstGeom>
            <a:gradFill>
              <a:gsLst>
                <a:gs pos="0">
                  <a:srgbClr val="FFC000">
                    <a:alpha val="50000"/>
                  </a:srgbClr>
                </a:gs>
                <a:gs pos="50000">
                  <a:srgbClr val="FFC000"/>
                </a:gs>
                <a:gs pos="100000">
                  <a:srgbClr val="FFC000">
                    <a:alpha val="50000"/>
                  </a:srgbClr>
                </a:gs>
              </a:gsLst>
              <a:lin ang="5400000" scaled="0"/>
            </a:gra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600" spc="50" dirty="0" smtClean="0">
                  <a:cs typeface="Arial" pitchFamily="34" charset="0"/>
                </a:rPr>
                <a:t>Drying</a:t>
              </a:r>
              <a:endParaRPr lang="ko-KR" altLang="en-US" sz="1600" spc="50" dirty="0" smtClean="0"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708821" y="5651956"/>
              <a:ext cx="1069395" cy="338554"/>
            </a:xfrm>
            <a:prstGeom prst="rect">
              <a:avLst/>
            </a:prstGeom>
            <a:gradFill>
              <a:gsLst>
                <a:gs pos="1000">
                  <a:srgbClr val="FF0000">
                    <a:alpha val="50000"/>
                  </a:srgbClr>
                </a:gs>
                <a:gs pos="50000">
                  <a:srgbClr val="FF0000"/>
                </a:gs>
                <a:gs pos="100000">
                  <a:srgbClr val="FF0000">
                    <a:alpha val="50000"/>
                  </a:srgbClr>
                </a:gs>
              </a:gsLst>
              <a:lin ang="5400000" scaled="0"/>
            </a:gra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600" spc="50" dirty="0" smtClean="0">
                  <a:cs typeface="Arial" pitchFamily="34" charset="0"/>
                </a:rPr>
                <a:t>Sintering</a:t>
              </a:r>
              <a:endParaRPr lang="ko-KR" altLang="en-US" sz="1600" spc="50" dirty="0" smtClean="0">
                <a:cs typeface="Arial" pitchFamily="34" charset="0"/>
              </a:endParaRPr>
            </a:p>
          </p:txBody>
        </p:sp>
        <p:cxnSp>
          <p:nvCxnSpPr>
            <p:cNvPr id="15" name="꺾인 연결선 13"/>
            <p:cNvCxnSpPr>
              <a:stCxn id="9" idx="2"/>
              <a:endCxn id="11" idx="1"/>
            </p:cNvCxnSpPr>
            <p:nvPr/>
          </p:nvCxnSpPr>
          <p:spPr bwMode="auto">
            <a:xfrm rot="16200000" flipH="1">
              <a:off x="1238280" y="2405711"/>
              <a:ext cx="613519" cy="582316"/>
            </a:xfrm>
            <a:prstGeom prst="bent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6" name="꺾인 연결선 14"/>
            <p:cNvCxnSpPr>
              <a:stCxn id="10" idx="2"/>
              <a:endCxn id="11" idx="3"/>
            </p:cNvCxnSpPr>
            <p:nvPr/>
          </p:nvCxnSpPr>
          <p:spPr bwMode="auto">
            <a:xfrm rot="5400000">
              <a:off x="2595742" y="2444519"/>
              <a:ext cx="622226" cy="495994"/>
            </a:xfrm>
            <a:prstGeom prst="bent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7" name="직선 화살표 연결선 15"/>
            <p:cNvCxnSpPr>
              <a:stCxn id="11" idx="2"/>
              <a:endCxn id="12" idx="0"/>
            </p:cNvCxnSpPr>
            <p:nvPr/>
          </p:nvCxnSpPr>
          <p:spPr bwMode="auto">
            <a:xfrm flipH="1">
              <a:off x="2226687" y="3172906"/>
              <a:ext cx="20841" cy="46282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8" name="직선 화살표 연결선 16"/>
            <p:cNvCxnSpPr>
              <a:stCxn id="12" idx="2"/>
              <a:endCxn id="13" idx="0"/>
            </p:cNvCxnSpPr>
            <p:nvPr/>
          </p:nvCxnSpPr>
          <p:spPr bwMode="auto">
            <a:xfrm flipH="1">
              <a:off x="2224445" y="4220507"/>
              <a:ext cx="2242" cy="59871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9" name="직선 화살표 연결선 17"/>
            <p:cNvCxnSpPr>
              <a:stCxn id="13" idx="2"/>
              <a:endCxn id="14" idx="0"/>
            </p:cNvCxnSpPr>
            <p:nvPr/>
          </p:nvCxnSpPr>
          <p:spPr bwMode="auto">
            <a:xfrm>
              <a:off x="2224445" y="5157772"/>
              <a:ext cx="19074" cy="49418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sp>
        <p:nvSpPr>
          <p:cNvPr id="20" name="오른쪽 중괄호 18"/>
          <p:cNvSpPr/>
          <p:nvPr/>
        </p:nvSpPr>
        <p:spPr bwMode="auto">
          <a:xfrm>
            <a:off x="4139952" y="1988840"/>
            <a:ext cx="144016" cy="1214844"/>
          </a:xfrm>
          <a:prstGeom prst="rightBrace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 dirty="0">
              <a:cs typeface="Arial" pitchFamily="34" charset="0"/>
            </a:endParaRPr>
          </a:p>
        </p:txBody>
      </p:sp>
      <p:sp>
        <p:nvSpPr>
          <p:cNvPr id="21" name="오른쪽 중괄호 19"/>
          <p:cNvSpPr/>
          <p:nvPr/>
        </p:nvSpPr>
        <p:spPr bwMode="auto">
          <a:xfrm>
            <a:off x="4139952" y="3548162"/>
            <a:ext cx="144016" cy="1753046"/>
          </a:xfrm>
          <a:prstGeom prst="rightBrace">
            <a:avLst/>
          </a:prstGeom>
          <a:noFill/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 dirty="0">
              <a:cs typeface="Arial" pitchFamily="34" charset="0"/>
            </a:endParaRPr>
          </a:p>
        </p:txBody>
      </p:sp>
      <p:sp>
        <p:nvSpPr>
          <p:cNvPr id="22" name="오른쪽 중괄호 20"/>
          <p:cNvSpPr/>
          <p:nvPr/>
        </p:nvSpPr>
        <p:spPr bwMode="auto">
          <a:xfrm>
            <a:off x="4139952" y="5557882"/>
            <a:ext cx="144016" cy="607422"/>
          </a:xfrm>
          <a:prstGeom prst="rightBrac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 dirty="0"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01985" y="1506270"/>
            <a:ext cx="2117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u="sng" spc="50" dirty="0" smtClean="0">
                <a:ea typeface="+mn-ea"/>
                <a:cs typeface="Arial" pitchFamily="34" charset="0"/>
              </a:rPr>
              <a:t>Fabrication Process</a:t>
            </a:r>
            <a:endParaRPr lang="ko-KR" altLang="en-US" sz="1600" u="sng" spc="50" dirty="0" smtClean="0">
              <a:ea typeface="+mn-ea"/>
              <a:cs typeface="Arial" pitchFamily="34" charset="0"/>
            </a:endParaRPr>
          </a:p>
        </p:txBody>
      </p:sp>
      <p:grpSp>
        <p:nvGrpSpPr>
          <p:cNvPr id="24" name="그룹 27"/>
          <p:cNvGrpSpPr/>
          <p:nvPr/>
        </p:nvGrpSpPr>
        <p:grpSpPr>
          <a:xfrm>
            <a:off x="5436096" y="1844824"/>
            <a:ext cx="2284597" cy="1717948"/>
            <a:chOff x="755576" y="2276872"/>
            <a:chExt cx="2284597" cy="1717948"/>
          </a:xfrm>
        </p:grpSpPr>
        <p:grpSp>
          <p:nvGrpSpPr>
            <p:cNvPr id="25" name="그룹 28"/>
            <p:cNvGrpSpPr/>
            <p:nvPr/>
          </p:nvGrpSpPr>
          <p:grpSpPr>
            <a:xfrm>
              <a:off x="827584" y="2538462"/>
              <a:ext cx="1166027" cy="1394594"/>
              <a:chOff x="467544" y="2538462"/>
              <a:chExt cx="1166027" cy="1394594"/>
            </a:xfrm>
          </p:grpSpPr>
          <p:pic>
            <p:nvPicPr>
              <p:cNvPr id="28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544" y="2733286"/>
                <a:ext cx="1166027" cy="11997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9" name="TextBox 28"/>
              <p:cNvSpPr txBox="1"/>
              <p:nvPr/>
            </p:nvSpPr>
            <p:spPr>
              <a:xfrm>
                <a:off x="651954" y="3444261"/>
                <a:ext cx="92044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900" b="1" spc="50" dirty="0" smtClean="0">
                    <a:ea typeface="+mn-ea"/>
                    <a:cs typeface="Arial" pitchFamily="34" charset="0"/>
                  </a:rPr>
                  <a:t>PVA Solution</a:t>
                </a:r>
                <a:endParaRPr lang="ko-KR" altLang="en-US" sz="900" b="1" spc="50" dirty="0" smtClean="0"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534833" y="2538462"/>
                <a:ext cx="103162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900" b="1" spc="50" dirty="0" smtClean="0">
                    <a:ea typeface="+mn-ea"/>
                    <a:cs typeface="Arial" pitchFamily="34" charset="0"/>
                  </a:rPr>
                  <a:t>Li</a:t>
                </a:r>
                <a:r>
                  <a:rPr lang="en-US" altLang="ko-KR" sz="900" b="1" spc="50" baseline="-25000" dirty="0" smtClean="0">
                    <a:ea typeface="+mn-ea"/>
                    <a:cs typeface="Arial" pitchFamily="34" charset="0"/>
                  </a:rPr>
                  <a:t>2</a:t>
                </a:r>
                <a:r>
                  <a:rPr lang="en-US" altLang="ko-KR" sz="900" b="1" spc="50" dirty="0" smtClean="0">
                    <a:ea typeface="+mn-ea"/>
                    <a:cs typeface="Arial" pitchFamily="34" charset="0"/>
                  </a:rPr>
                  <a:t>TiO</a:t>
                </a:r>
                <a:r>
                  <a:rPr lang="en-US" altLang="ko-KR" sz="900" b="1" spc="50" baseline="-25000" dirty="0" smtClean="0">
                    <a:ea typeface="+mn-ea"/>
                    <a:cs typeface="Arial" pitchFamily="34" charset="0"/>
                  </a:rPr>
                  <a:t>3</a:t>
                </a:r>
                <a:r>
                  <a:rPr lang="en-US" altLang="ko-KR" sz="900" b="1" spc="50" dirty="0" smtClean="0">
                    <a:ea typeface="+mn-ea"/>
                    <a:cs typeface="Arial" pitchFamily="34" charset="0"/>
                  </a:rPr>
                  <a:t> Powder</a:t>
                </a:r>
                <a:endParaRPr lang="ko-KR" altLang="en-US" sz="900" b="1" spc="50" dirty="0" smtClean="0">
                  <a:ea typeface="+mn-ea"/>
                  <a:cs typeface="Arial" pitchFamily="34" charset="0"/>
                </a:endParaRPr>
              </a:p>
            </p:txBody>
          </p:sp>
        </p:grpSp>
        <p:pic>
          <p:nvPicPr>
            <p:cNvPr id="26" name="Picture 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9712" y="2276872"/>
              <a:ext cx="1060461" cy="1717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직사각형 30"/>
            <p:cNvSpPr/>
            <p:nvPr/>
          </p:nvSpPr>
          <p:spPr bwMode="auto">
            <a:xfrm>
              <a:off x="755576" y="2297906"/>
              <a:ext cx="2284597" cy="1696914"/>
            </a:xfrm>
            <a:prstGeom prst="rect">
              <a:avLst/>
            </a:prstGeom>
            <a:noFill/>
            <a:ln w="19050" algn="ctr">
              <a:solidFill>
                <a:srgbClr val="66CCFF"/>
              </a:solidFill>
              <a:round/>
              <a:headEnd/>
              <a:tailEnd/>
            </a:ln>
          </p:spPr>
          <p:txBody>
            <a:bodyPr wrap="none" lIns="91428" tIns="45715" rIns="91428" bIns="45715" rtlCol="0" anchor="ctr"/>
            <a:lstStyle/>
            <a:p>
              <a:pPr algn="l" fontAlgn="base">
                <a:lnSpc>
                  <a:spcPct val="130000"/>
                </a:lnSpc>
                <a:spcBef>
                  <a:spcPct val="0"/>
                </a:spcBef>
              </a:pPr>
              <a:endParaRPr lang="ko-KR" altLang="en-US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1" name="그룹 36"/>
          <p:cNvGrpSpPr/>
          <p:nvPr/>
        </p:nvGrpSpPr>
        <p:grpSpPr>
          <a:xfrm>
            <a:off x="5436096" y="3815805"/>
            <a:ext cx="2018257" cy="1495433"/>
            <a:chOff x="5724128" y="3610025"/>
            <a:chExt cx="2018257" cy="1495433"/>
          </a:xfrm>
        </p:grpSpPr>
        <p:sp>
          <p:nvSpPr>
            <p:cNvPr id="32" name="직사각형 34"/>
            <p:cNvSpPr/>
            <p:nvPr/>
          </p:nvSpPr>
          <p:spPr bwMode="auto">
            <a:xfrm>
              <a:off x="5729963" y="3610025"/>
              <a:ext cx="2012422" cy="1495433"/>
            </a:xfrm>
            <a:prstGeom prst="rect">
              <a:avLst/>
            </a:prstGeom>
            <a:noFill/>
            <a:ln w="19050" algn="ctr">
              <a:solidFill>
                <a:srgbClr val="FFC000"/>
              </a:solidFill>
              <a:round/>
              <a:headEnd/>
              <a:tailEnd/>
            </a:ln>
          </p:spPr>
          <p:txBody>
            <a:bodyPr wrap="none" lIns="91428" tIns="45715" rIns="91428" bIns="45715" rtlCol="0" anchor="ctr"/>
            <a:lstStyle/>
            <a:p>
              <a:pPr algn="l" fontAlgn="base">
                <a:lnSpc>
                  <a:spcPct val="130000"/>
                </a:lnSpc>
                <a:spcBef>
                  <a:spcPct val="0"/>
                </a:spcBef>
              </a:pPr>
              <a:endParaRPr lang="ko-KR" altLang="en-US" sz="1400" dirty="0">
                <a:solidFill>
                  <a:srgbClr val="000000"/>
                </a:solidFill>
              </a:endParaRPr>
            </a:p>
          </p:txBody>
        </p:sp>
        <p:pic>
          <p:nvPicPr>
            <p:cNvPr id="3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4128" y="3746919"/>
              <a:ext cx="2018256" cy="13247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54995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600" spc="50" dirty="0">
                <a:cs typeface="Arial" pitchFamily="34" charset="0"/>
              </a:rPr>
              <a:t>Effect of Sintering Time (1200</a:t>
            </a:r>
            <a:r>
              <a:rPr lang="en-US" altLang="ko-KR" sz="3600" spc="50" baseline="30000" dirty="0">
                <a:cs typeface="Arial" pitchFamily="34" charset="0"/>
              </a:rPr>
              <a:t>o</a:t>
            </a:r>
            <a:r>
              <a:rPr lang="en-US" altLang="ko-KR" sz="3600" spc="50" dirty="0">
                <a:cs typeface="Arial" pitchFamily="34" charset="0"/>
              </a:rPr>
              <a:t>C, air atmosphere</a:t>
            </a:r>
            <a:r>
              <a:rPr lang="en-US" altLang="ko-KR" sz="3600" spc="50" dirty="0" smtClean="0">
                <a:cs typeface="Arial" pitchFamily="34" charset="0"/>
              </a:rPr>
              <a:t>)</a:t>
            </a:r>
            <a:endParaRPr lang="en-US" sz="1800" dirty="0"/>
          </a:p>
        </p:txBody>
      </p:sp>
      <p:pic>
        <p:nvPicPr>
          <p:cNvPr id="4" name="Picture 2" descr="D:\NFRI\Research\Breeder\LT pebble\Boric Acid\OM\120531\10PVA-LT\10PVA-LT_5BA-GC_HV_1200060-001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39552" y="1628800"/>
            <a:ext cx="1920000" cy="14400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:\NFRI\Research\Breeder\LT pebble\Boric Acid\OM\120531\10PVA-LT\10PVA-LT_5BA-GC_HV_1200120-001.JP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9792" y="1617767"/>
            <a:ext cx="1920000" cy="14400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D:\NFRI\Research\Breeder\LT pebble\Boric Acid\OM\120531\10PVA-LT\10PVA-LT_5BA-GC_HV_1200180-003.JP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0032" y="1617767"/>
            <a:ext cx="1920000" cy="14400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D:\NFRI\Research\Breeder\LT pebble\Boric Acid\OM\120531\10PVA-LT\10PVA-LT_5BA-GC_HV_1200240-003.JP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72480" y="1617767"/>
            <a:ext cx="1920000" cy="14400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78998" y="1340768"/>
            <a:ext cx="16365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spc="50" dirty="0" smtClean="0">
                <a:latin typeface="Roboto Light" panose="02000000000000000000" pitchFamily="2" charset="0"/>
                <a:ea typeface="+mn-ea"/>
                <a:cs typeface="Arial" pitchFamily="34" charset="0"/>
              </a:rPr>
              <a:t>Sintering Time : 1 h</a:t>
            </a:r>
            <a:endParaRPr lang="ko-KR" altLang="en-US" sz="1200" spc="50" dirty="0" smtClean="0">
              <a:latin typeface="Roboto Light" panose="02000000000000000000" pitchFamily="2" charset="0"/>
              <a:ea typeface="+mn-ea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9238" y="1340768"/>
            <a:ext cx="16365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spc="50" dirty="0" smtClean="0">
                <a:latin typeface="Roboto Light" panose="02000000000000000000" pitchFamily="2" charset="0"/>
                <a:ea typeface="+mn-ea"/>
                <a:cs typeface="Arial" pitchFamily="34" charset="0"/>
              </a:rPr>
              <a:t>Sintering Time : 2 h</a:t>
            </a:r>
            <a:endParaRPr lang="ko-KR" altLang="en-US" sz="1200" spc="50" dirty="0" smtClean="0">
              <a:latin typeface="Roboto Light" panose="02000000000000000000" pitchFamily="2" charset="0"/>
              <a:ea typeface="+mn-ea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9478" y="1340768"/>
            <a:ext cx="16365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spc="50" dirty="0" smtClean="0">
                <a:latin typeface="Roboto Light" panose="02000000000000000000" pitchFamily="2" charset="0"/>
                <a:ea typeface="+mn-ea"/>
                <a:cs typeface="Arial" pitchFamily="34" charset="0"/>
              </a:rPr>
              <a:t>Sintering Time : 3 h</a:t>
            </a:r>
            <a:endParaRPr lang="ko-KR" altLang="en-US" sz="1200" spc="50" dirty="0" smtClean="0">
              <a:latin typeface="Roboto Light" panose="02000000000000000000" pitchFamily="2" charset="0"/>
              <a:ea typeface="+mn-ea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11926" y="1340768"/>
            <a:ext cx="16365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spc="50" dirty="0" smtClean="0">
                <a:latin typeface="Roboto Light" panose="02000000000000000000" pitchFamily="2" charset="0"/>
                <a:ea typeface="+mn-ea"/>
                <a:cs typeface="Arial" pitchFamily="34" charset="0"/>
              </a:rPr>
              <a:t>Sintering Time : 4 h</a:t>
            </a:r>
            <a:endParaRPr lang="ko-KR" altLang="en-US" sz="1200" spc="50" dirty="0" smtClean="0">
              <a:latin typeface="Roboto Light" panose="02000000000000000000" pitchFamily="2" charset="0"/>
              <a:ea typeface="+mn-ea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53594" y="2681341"/>
            <a:ext cx="558166" cy="339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bIns="108000" rtlCol="0">
            <a:spAutoFit/>
          </a:bodyPr>
          <a:lstStyle/>
          <a:p>
            <a:pPr algn="l"/>
            <a:r>
              <a:rPr lang="en-US" altLang="ko-KR" sz="1200" spc="50" dirty="0" smtClean="0">
                <a:latin typeface="Roboto Light" panose="02000000000000000000" pitchFamily="2" charset="0"/>
                <a:cs typeface="Arial" pitchFamily="34" charset="0"/>
              </a:rPr>
              <a:t>1mm</a:t>
            </a:r>
            <a:endParaRPr lang="ko-KR" altLang="en-US" sz="1200" spc="50" dirty="0" smtClean="0">
              <a:latin typeface="Roboto Light" panose="02000000000000000000" pitchFamily="2" charset="0"/>
              <a:cs typeface="Arial" pitchFamily="34" charset="0"/>
            </a:endParaRPr>
          </a:p>
        </p:txBody>
      </p:sp>
      <p:cxnSp>
        <p:nvCxnSpPr>
          <p:cNvPr id="13" name="직선 연결선 13"/>
          <p:cNvCxnSpPr/>
          <p:nvPr/>
        </p:nvCxnSpPr>
        <p:spPr bwMode="auto">
          <a:xfrm>
            <a:off x="2027504" y="2949220"/>
            <a:ext cx="24024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4013834" y="2681341"/>
            <a:ext cx="558166" cy="339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bIns="108000" rtlCol="0">
            <a:spAutoFit/>
          </a:bodyPr>
          <a:lstStyle/>
          <a:p>
            <a:pPr algn="l"/>
            <a:r>
              <a:rPr lang="en-US" altLang="ko-KR" sz="1200" spc="50" dirty="0" smtClean="0">
                <a:latin typeface="Roboto Light" panose="02000000000000000000" pitchFamily="2" charset="0"/>
                <a:cs typeface="Arial" pitchFamily="34" charset="0"/>
              </a:rPr>
              <a:t>1mm</a:t>
            </a:r>
            <a:endParaRPr lang="ko-KR" altLang="en-US" sz="1200" spc="50" dirty="0" smtClean="0">
              <a:latin typeface="Roboto Light" panose="02000000000000000000" pitchFamily="2" charset="0"/>
              <a:cs typeface="Arial" pitchFamily="34" charset="0"/>
            </a:endParaRPr>
          </a:p>
        </p:txBody>
      </p:sp>
      <p:cxnSp>
        <p:nvCxnSpPr>
          <p:cNvPr id="15" name="직선 연결선 15"/>
          <p:cNvCxnSpPr/>
          <p:nvPr/>
        </p:nvCxnSpPr>
        <p:spPr bwMode="auto">
          <a:xfrm>
            <a:off x="4187744" y="2949220"/>
            <a:ext cx="24024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6174074" y="2681341"/>
            <a:ext cx="558166" cy="339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bIns="108000" rtlCol="0">
            <a:spAutoFit/>
          </a:bodyPr>
          <a:lstStyle/>
          <a:p>
            <a:pPr algn="l"/>
            <a:r>
              <a:rPr lang="en-US" altLang="ko-KR" sz="1200" spc="50" dirty="0" smtClean="0">
                <a:latin typeface="Roboto Light" panose="02000000000000000000" pitchFamily="2" charset="0"/>
                <a:cs typeface="Arial" pitchFamily="34" charset="0"/>
              </a:rPr>
              <a:t>1mm</a:t>
            </a:r>
            <a:endParaRPr lang="ko-KR" altLang="en-US" sz="1200" spc="50" dirty="0" smtClean="0">
              <a:latin typeface="Roboto Light" panose="02000000000000000000" pitchFamily="2" charset="0"/>
              <a:cs typeface="Arial" pitchFamily="34" charset="0"/>
            </a:endParaRPr>
          </a:p>
        </p:txBody>
      </p:sp>
      <p:cxnSp>
        <p:nvCxnSpPr>
          <p:cNvPr id="17" name="직선 연결선 17"/>
          <p:cNvCxnSpPr/>
          <p:nvPr/>
        </p:nvCxnSpPr>
        <p:spPr bwMode="auto">
          <a:xfrm>
            <a:off x="6347984" y="2949220"/>
            <a:ext cx="24024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8284048" y="2681341"/>
            <a:ext cx="558166" cy="339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bIns="108000" rtlCol="0">
            <a:spAutoFit/>
          </a:bodyPr>
          <a:lstStyle/>
          <a:p>
            <a:pPr algn="l"/>
            <a:r>
              <a:rPr lang="en-US" altLang="ko-KR" sz="1200" spc="50" dirty="0" smtClean="0">
                <a:latin typeface="Roboto Light" panose="02000000000000000000" pitchFamily="2" charset="0"/>
                <a:cs typeface="Arial" pitchFamily="34" charset="0"/>
              </a:rPr>
              <a:t>1mm</a:t>
            </a:r>
            <a:endParaRPr lang="ko-KR" altLang="en-US" sz="1200" spc="50" dirty="0" smtClean="0">
              <a:latin typeface="Roboto Light" panose="02000000000000000000" pitchFamily="2" charset="0"/>
              <a:cs typeface="Arial" pitchFamily="34" charset="0"/>
            </a:endParaRPr>
          </a:p>
        </p:txBody>
      </p:sp>
      <p:cxnSp>
        <p:nvCxnSpPr>
          <p:cNvPr id="19" name="직선 연결선 19"/>
          <p:cNvCxnSpPr/>
          <p:nvPr/>
        </p:nvCxnSpPr>
        <p:spPr bwMode="auto">
          <a:xfrm>
            <a:off x="8457958" y="2949220"/>
            <a:ext cx="24024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4981308" y="3079993"/>
            <a:ext cx="16550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spc="50" dirty="0" smtClean="0">
                <a:latin typeface="Roboto Light" panose="02000000000000000000" pitchFamily="2" charset="0"/>
                <a:ea typeface="+mn-ea"/>
                <a:cs typeface="Arial" pitchFamily="34" charset="0"/>
              </a:rPr>
              <a:t>Avg. Dia. : 1.00 mm</a:t>
            </a:r>
            <a:endParaRPr lang="ko-KR" altLang="en-US" sz="1200" spc="50" dirty="0" smtClean="0">
              <a:latin typeface="Roboto Light" panose="02000000000000000000" pitchFamily="2" charset="0"/>
              <a:ea typeface="+mn-ea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0828" y="3079993"/>
            <a:ext cx="16550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spc="50" dirty="0" smtClean="0">
                <a:latin typeface="Roboto Light" panose="02000000000000000000" pitchFamily="2" charset="0"/>
                <a:ea typeface="+mn-ea"/>
                <a:cs typeface="Arial" pitchFamily="34" charset="0"/>
              </a:rPr>
              <a:t>Avg. Dia. : 1.03 mm</a:t>
            </a:r>
            <a:endParaRPr lang="ko-KR" altLang="en-US" sz="1200" spc="50" dirty="0" smtClean="0">
              <a:latin typeface="Roboto Light" panose="02000000000000000000" pitchFamily="2" charset="0"/>
              <a:ea typeface="+mn-ea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21068" y="3079993"/>
            <a:ext cx="16550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spc="50" dirty="0" smtClean="0">
                <a:latin typeface="Roboto Light" panose="02000000000000000000" pitchFamily="2" charset="0"/>
                <a:ea typeface="+mn-ea"/>
                <a:cs typeface="Arial" pitchFamily="34" charset="0"/>
              </a:rPr>
              <a:t>Avg. Dia. : 1.01 mm</a:t>
            </a:r>
            <a:endParaRPr lang="ko-KR" altLang="en-US" sz="1200" spc="50" dirty="0" smtClean="0">
              <a:latin typeface="Roboto Light" panose="02000000000000000000" pitchFamily="2" charset="0"/>
              <a:ea typeface="+mn-ea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93756" y="3079993"/>
            <a:ext cx="16550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spc="50" dirty="0" smtClean="0">
                <a:latin typeface="Roboto Light" panose="02000000000000000000" pitchFamily="2" charset="0"/>
                <a:ea typeface="+mn-ea"/>
                <a:cs typeface="Arial" pitchFamily="34" charset="0"/>
              </a:rPr>
              <a:t>Avg. Dia. : 0.98 mm</a:t>
            </a:r>
            <a:endParaRPr lang="ko-KR" altLang="en-US" sz="1200" spc="50" dirty="0" smtClean="0">
              <a:latin typeface="Roboto Light" panose="02000000000000000000" pitchFamily="2" charset="0"/>
              <a:ea typeface="+mn-ea"/>
              <a:cs typeface="Arial" pitchFamily="34" charset="0"/>
            </a:endParaRPr>
          </a:p>
        </p:txBody>
      </p:sp>
      <p:pic>
        <p:nvPicPr>
          <p:cNvPr id="24" name="Picture 2" descr="D:\NFRI\Research\Breeder\LT pebble\Boric Acid\SEM\Pebble\10_1h-2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9502" y="3584048"/>
            <a:ext cx="2400275" cy="1584177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3" descr="D:\NFRI\Research\Breeder\LT pebble\Boric Acid\SEM\Pebble\10_3h-2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91880" y="3584049"/>
            <a:ext cx="2400276" cy="1584176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D:\NFRI\Research\Breeder\LT pebble\Boric Acid\SEM\Pebble\10_4h-2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92204" y="3584049"/>
            <a:ext cx="2400276" cy="1584176"/>
          </a:xfrm>
          <a:prstGeom prst="rect">
            <a:avLst/>
          </a:prstGeom>
          <a:noFill/>
          <a:ln w="38100"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2261463" y="4756330"/>
            <a:ext cx="606256" cy="339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bIns="108000" rtlCol="0">
            <a:spAutoFit/>
          </a:bodyPr>
          <a:lstStyle/>
          <a:p>
            <a:pPr algn="l"/>
            <a:r>
              <a:rPr lang="en-US" altLang="ko-KR" sz="1200" spc="50" dirty="0" smtClean="0">
                <a:latin typeface="Roboto Light" panose="02000000000000000000" pitchFamily="2" charset="0"/>
                <a:cs typeface="Arial" pitchFamily="34" charset="0"/>
              </a:rPr>
              <a:t>50</a:t>
            </a:r>
            <a:r>
              <a:rPr lang="el-GR" altLang="ko-KR" sz="1200" spc="50" dirty="0" smtClean="0">
                <a:latin typeface="Roboto Light" panose="02000000000000000000" pitchFamily="2" charset="0"/>
                <a:cs typeface="Arial" pitchFamily="34" charset="0"/>
              </a:rPr>
              <a:t>μ</a:t>
            </a:r>
            <a:r>
              <a:rPr lang="en-US" altLang="ko-KR" sz="1200" spc="50" dirty="0" smtClean="0">
                <a:latin typeface="Roboto Light" panose="02000000000000000000" pitchFamily="2" charset="0"/>
                <a:cs typeface="Arial" pitchFamily="34" charset="0"/>
              </a:rPr>
              <a:t>m</a:t>
            </a:r>
            <a:endParaRPr lang="ko-KR" altLang="en-US" sz="1200" spc="50" dirty="0" smtClean="0">
              <a:latin typeface="Roboto Light" panose="02000000000000000000" pitchFamily="2" charset="0"/>
              <a:cs typeface="Arial" pitchFamily="34" charset="0"/>
            </a:endParaRPr>
          </a:p>
        </p:txBody>
      </p:sp>
      <p:cxnSp>
        <p:nvCxnSpPr>
          <p:cNvPr id="28" name="직선 연결선 28"/>
          <p:cNvCxnSpPr/>
          <p:nvPr/>
        </p:nvCxnSpPr>
        <p:spPr bwMode="auto">
          <a:xfrm>
            <a:off x="2330476" y="5024209"/>
            <a:ext cx="4680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5204545" y="4756330"/>
            <a:ext cx="606256" cy="339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bIns="108000" rtlCol="0">
            <a:spAutoFit/>
          </a:bodyPr>
          <a:lstStyle/>
          <a:p>
            <a:pPr algn="l"/>
            <a:r>
              <a:rPr lang="en-US" altLang="ko-KR" sz="1200" spc="50" dirty="0" smtClean="0">
                <a:latin typeface="Roboto Light" panose="02000000000000000000" pitchFamily="2" charset="0"/>
                <a:cs typeface="Arial" pitchFamily="34" charset="0"/>
              </a:rPr>
              <a:t>50</a:t>
            </a:r>
            <a:r>
              <a:rPr lang="el-GR" altLang="ko-KR" sz="1200" spc="50" dirty="0" smtClean="0">
                <a:latin typeface="Roboto Light" panose="02000000000000000000" pitchFamily="2" charset="0"/>
                <a:cs typeface="Arial" pitchFamily="34" charset="0"/>
              </a:rPr>
              <a:t>μ</a:t>
            </a:r>
            <a:r>
              <a:rPr lang="en-US" altLang="ko-KR" sz="1200" spc="50" dirty="0" smtClean="0">
                <a:latin typeface="Roboto Light" panose="02000000000000000000" pitchFamily="2" charset="0"/>
                <a:cs typeface="Arial" pitchFamily="34" charset="0"/>
              </a:rPr>
              <a:t>m</a:t>
            </a:r>
            <a:endParaRPr lang="ko-KR" altLang="en-US" sz="1200" spc="50" dirty="0" smtClean="0">
              <a:latin typeface="Roboto Light" panose="02000000000000000000" pitchFamily="2" charset="0"/>
              <a:cs typeface="Arial" pitchFamily="34" charset="0"/>
            </a:endParaRPr>
          </a:p>
        </p:txBody>
      </p:sp>
      <p:cxnSp>
        <p:nvCxnSpPr>
          <p:cNvPr id="30" name="직선 연결선 30"/>
          <p:cNvCxnSpPr/>
          <p:nvPr/>
        </p:nvCxnSpPr>
        <p:spPr bwMode="auto">
          <a:xfrm>
            <a:off x="5273558" y="5024209"/>
            <a:ext cx="4680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8226221" y="4756330"/>
            <a:ext cx="606256" cy="339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bIns="108000" rtlCol="0">
            <a:spAutoFit/>
          </a:bodyPr>
          <a:lstStyle/>
          <a:p>
            <a:pPr algn="l"/>
            <a:r>
              <a:rPr lang="en-US" altLang="ko-KR" sz="1200" spc="50" dirty="0" smtClean="0">
                <a:latin typeface="Roboto Light" panose="02000000000000000000" pitchFamily="2" charset="0"/>
                <a:cs typeface="Arial" pitchFamily="34" charset="0"/>
              </a:rPr>
              <a:t>50</a:t>
            </a:r>
            <a:r>
              <a:rPr lang="el-GR" altLang="ko-KR" sz="1200" spc="50" dirty="0" smtClean="0">
                <a:latin typeface="Roboto Light" panose="02000000000000000000" pitchFamily="2" charset="0"/>
                <a:cs typeface="Arial" pitchFamily="34" charset="0"/>
              </a:rPr>
              <a:t>μ</a:t>
            </a:r>
            <a:r>
              <a:rPr lang="en-US" altLang="ko-KR" sz="1200" spc="50" dirty="0" smtClean="0">
                <a:latin typeface="Roboto Light" panose="02000000000000000000" pitchFamily="2" charset="0"/>
                <a:cs typeface="Arial" pitchFamily="34" charset="0"/>
              </a:rPr>
              <a:t>m</a:t>
            </a:r>
            <a:endParaRPr lang="ko-KR" altLang="en-US" sz="1200" spc="50" dirty="0" smtClean="0">
              <a:latin typeface="Roboto Light" panose="02000000000000000000" pitchFamily="2" charset="0"/>
              <a:cs typeface="Arial" pitchFamily="34" charset="0"/>
            </a:endParaRPr>
          </a:p>
        </p:txBody>
      </p:sp>
      <p:cxnSp>
        <p:nvCxnSpPr>
          <p:cNvPr id="32" name="직선 연결선 32"/>
          <p:cNvCxnSpPr/>
          <p:nvPr/>
        </p:nvCxnSpPr>
        <p:spPr bwMode="auto">
          <a:xfrm>
            <a:off x="8295234" y="5024209"/>
            <a:ext cx="4680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직선 연결선 33"/>
          <p:cNvCxnSpPr/>
          <p:nvPr/>
        </p:nvCxnSpPr>
        <p:spPr bwMode="auto">
          <a:xfrm>
            <a:off x="7284343" y="2492896"/>
            <a:ext cx="1608137" cy="109115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직선 연결선 34"/>
          <p:cNvCxnSpPr/>
          <p:nvPr/>
        </p:nvCxnSpPr>
        <p:spPr bwMode="auto">
          <a:xfrm flipH="1">
            <a:off x="6453157" y="2492896"/>
            <a:ext cx="831187" cy="109115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직선 연결선 35"/>
          <p:cNvCxnSpPr/>
          <p:nvPr/>
        </p:nvCxnSpPr>
        <p:spPr bwMode="auto">
          <a:xfrm flipH="1">
            <a:off x="3491880" y="2492896"/>
            <a:ext cx="1944216" cy="109115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직선 연결선 36"/>
          <p:cNvCxnSpPr/>
          <p:nvPr/>
        </p:nvCxnSpPr>
        <p:spPr bwMode="auto">
          <a:xfrm>
            <a:off x="5436096" y="2492896"/>
            <a:ext cx="456060" cy="109115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직선 연결선 37"/>
          <p:cNvCxnSpPr/>
          <p:nvPr/>
        </p:nvCxnSpPr>
        <p:spPr bwMode="auto">
          <a:xfrm>
            <a:off x="1331640" y="2492896"/>
            <a:ext cx="1608137" cy="109115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직선 연결선 38"/>
          <p:cNvCxnSpPr/>
          <p:nvPr/>
        </p:nvCxnSpPr>
        <p:spPr bwMode="auto">
          <a:xfrm flipH="1">
            <a:off x="520700" y="2492896"/>
            <a:ext cx="810940" cy="109115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타원 39"/>
          <p:cNvSpPr/>
          <p:nvPr/>
        </p:nvSpPr>
        <p:spPr bwMode="auto">
          <a:xfrm>
            <a:off x="1319735" y="2480706"/>
            <a:ext cx="36000" cy="36000"/>
          </a:xfrm>
          <a:prstGeom prst="ellipse">
            <a:avLst/>
          </a:prstGeom>
          <a:noFill/>
          <a:ln w="38100" algn="ctr">
            <a:solidFill>
              <a:schemeClr val="accent1"/>
            </a:solidFill>
            <a:round/>
            <a:headEnd/>
            <a:tailEnd/>
          </a:ln>
        </p:spPr>
        <p:txBody>
          <a:bodyPr wrap="none" lIns="91428" tIns="45715" rIns="91428" bIns="45715" rtlCol="0" anchor="ctr"/>
          <a:lstStyle/>
          <a:p>
            <a:pPr algn="l" fontAlgn="base">
              <a:lnSpc>
                <a:spcPct val="130000"/>
              </a:lnSpc>
              <a:spcBef>
                <a:spcPct val="0"/>
              </a:spcBef>
            </a:pPr>
            <a:endParaRPr lang="ko-KR" altLang="en-US" sz="1400" dirty="0">
              <a:solidFill>
                <a:srgbClr val="000000"/>
              </a:solidFill>
              <a:latin typeface="Roboto Light" panose="02000000000000000000" pitchFamily="2" charset="0"/>
              <a:cs typeface="Arial" pitchFamily="34" charset="0"/>
            </a:endParaRPr>
          </a:p>
        </p:txBody>
      </p:sp>
      <p:sp>
        <p:nvSpPr>
          <p:cNvPr id="40" name="타원 40"/>
          <p:cNvSpPr/>
          <p:nvPr/>
        </p:nvSpPr>
        <p:spPr bwMode="auto">
          <a:xfrm>
            <a:off x="5415715" y="2488897"/>
            <a:ext cx="36000" cy="36000"/>
          </a:xfrm>
          <a:prstGeom prst="ellipse">
            <a:avLst/>
          </a:prstGeom>
          <a:noFill/>
          <a:ln w="38100" algn="ctr">
            <a:solidFill>
              <a:srgbClr val="FFC000"/>
            </a:solidFill>
            <a:round/>
            <a:headEnd/>
            <a:tailEnd/>
          </a:ln>
        </p:spPr>
        <p:txBody>
          <a:bodyPr wrap="none" lIns="91428" tIns="45715" rIns="91428" bIns="45715" rtlCol="0" anchor="ctr"/>
          <a:lstStyle/>
          <a:p>
            <a:pPr algn="l" fontAlgn="base">
              <a:lnSpc>
                <a:spcPct val="130000"/>
              </a:lnSpc>
              <a:spcBef>
                <a:spcPct val="0"/>
              </a:spcBef>
            </a:pPr>
            <a:endParaRPr lang="ko-KR" altLang="en-US" sz="1400" dirty="0">
              <a:solidFill>
                <a:srgbClr val="000000"/>
              </a:solidFill>
              <a:latin typeface="Roboto Light" panose="02000000000000000000" pitchFamily="2" charset="0"/>
              <a:cs typeface="Arial" pitchFamily="34" charset="0"/>
            </a:endParaRPr>
          </a:p>
        </p:txBody>
      </p:sp>
      <p:sp>
        <p:nvSpPr>
          <p:cNvPr id="41" name="타원 41"/>
          <p:cNvSpPr/>
          <p:nvPr/>
        </p:nvSpPr>
        <p:spPr bwMode="auto">
          <a:xfrm>
            <a:off x="7265126" y="2482039"/>
            <a:ext cx="36000" cy="36000"/>
          </a:xfrm>
          <a:prstGeom prst="ellipse">
            <a:avLst/>
          </a:prstGeom>
          <a:noFill/>
          <a:ln w="38100" algn="ctr">
            <a:solidFill>
              <a:srgbClr val="92D050"/>
            </a:solidFill>
            <a:round/>
            <a:headEnd/>
            <a:tailEnd/>
          </a:ln>
        </p:spPr>
        <p:txBody>
          <a:bodyPr wrap="none" lIns="91428" tIns="45715" rIns="91428" bIns="45715" rtlCol="0" anchor="ctr"/>
          <a:lstStyle/>
          <a:p>
            <a:pPr algn="l" fontAlgn="base">
              <a:lnSpc>
                <a:spcPct val="130000"/>
              </a:lnSpc>
              <a:spcBef>
                <a:spcPct val="0"/>
              </a:spcBef>
            </a:pPr>
            <a:endParaRPr lang="ko-KR" altLang="en-US" sz="1400" dirty="0">
              <a:solidFill>
                <a:srgbClr val="000000"/>
              </a:solidFill>
              <a:latin typeface="Roboto Light" panose="02000000000000000000" pitchFamily="2" charset="0"/>
              <a:cs typeface="Arial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619792" y="6083832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cs typeface="Arial" pitchFamily="34" charset="0"/>
              </a:rPr>
              <a:t>open porosity ~ 10%</a:t>
            </a:r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6174074" y="3435386"/>
            <a:ext cx="0" cy="26606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112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c 4"/>
          <p:cNvSpPr/>
          <p:nvPr/>
        </p:nvSpPr>
        <p:spPr>
          <a:xfrm rot="2700000" flipV="1">
            <a:off x="1229286" y="-2715903"/>
            <a:ext cx="6076950" cy="6076950"/>
          </a:xfrm>
          <a:prstGeom prst="arc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Sphere-sphere contact mechanics</a:t>
            </a:r>
            <a:endParaRPr lang="en-US" dirty="0"/>
          </a:p>
        </p:txBody>
      </p:sp>
      <p:sp>
        <p:nvSpPr>
          <p:cNvPr id="4" name="Arc 3"/>
          <p:cNvSpPr/>
          <p:nvPr/>
        </p:nvSpPr>
        <p:spPr>
          <a:xfrm rot="18900000">
            <a:off x="1266824" y="3213138"/>
            <a:ext cx="6076950" cy="6076950"/>
          </a:xfrm>
          <a:prstGeom prst="arc">
            <a:avLst/>
          </a:prstGeom>
          <a:solidFill>
            <a:schemeClr val="bg1"/>
          </a:solidFill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600450" y="3257550"/>
            <a:ext cx="1409700" cy="1714508"/>
          </a:xfrm>
          <a:custGeom>
            <a:avLst/>
            <a:gdLst>
              <a:gd name="connsiteX0" fmla="*/ 0 w 1409700"/>
              <a:gd name="connsiteY0" fmla="*/ 19050 h 1714508"/>
              <a:gd name="connsiteX1" fmla="*/ 704850 w 1409700"/>
              <a:gd name="connsiteY1" fmla="*/ 1714500 h 1714508"/>
              <a:gd name="connsiteX2" fmla="*/ 1409700 w 1409700"/>
              <a:gd name="connsiteY2" fmla="*/ 0 h 1714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9700" h="1714508">
                <a:moveTo>
                  <a:pt x="0" y="19050"/>
                </a:moveTo>
                <a:cubicBezTo>
                  <a:pt x="234950" y="868362"/>
                  <a:pt x="469900" y="1717675"/>
                  <a:pt x="704850" y="1714500"/>
                </a:cubicBezTo>
                <a:cubicBezTo>
                  <a:pt x="939800" y="1711325"/>
                  <a:pt x="1174750" y="855662"/>
                  <a:pt x="1409700" y="0"/>
                </a:cubicBezTo>
              </a:path>
            </a:pathLst>
          </a:cu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771900" y="3257550"/>
            <a:ext cx="0" cy="4857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933825" y="3224210"/>
            <a:ext cx="0" cy="9953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095750" y="3224210"/>
            <a:ext cx="0" cy="14049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8" idx="1"/>
          </p:cNvCxnSpPr>
          <p:nvPr/>
        </p:nvCxnSpPr>
        <p:spPr>
          <a:xfrm>
            <a:off x="4267761" y="3224210"/>
            <a:ext cx="37539" cy="17478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543425" y="3224210"/>
            <a:ext cx="0" cy="13716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733925" y="3248025"/>
            <a:ext cx="0" cy="9120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886325" y="3343275"/>
            <a:ext cx="0" cy="3286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577459" y="4602718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P(r)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4305300" y="2438400"/>
            <a:ext cx="0" cy="67627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305300" y="2590800"/>
            <a:ext cx="4286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721729" y="2364982"/>
            <a:ext cx="26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5010150" y="2981325"/>
            <a:ext cx="0" cy="1333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305300" y="3048000"/>
            <a:ext cx="7048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453379" y="270637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7343775" y="3371008"/>
            <a:ext cx="12545" cy="495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220426" y="301140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6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582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Transient Discrete Element Method</a:t>
            </a:r>
            <a:endParaRPr lang="en-US" dirty="0"/>
          </a:p>
        </p:txBody>
      </p:sp>
      <p:grpSp>
        <p:nvGrpSpPr>
          <p:cNvPr id="67" name="Group 66"/>
          <p:cNvGrpSpPr/>
          <p:nvPr/>
        </p:nvGrpSpPr>
        <p:grpSpPr>
          <a:xfrm>
            <a:off x="1864692" y="1352068"/>
            <a:ext cx="4955207" cy="5046411"/>
            <a:chOff x="1293922" y="20130693"/>
            <a:chExt cx="5204759" cy="5300556"/>
          </a:xfrm>
        </p:grpSpPr>
        <p:grpSp>
          <p:nvGrpSpPr>
            <p:cNvPr id="70" name="Group 69"/>
            <p:cNvGrpSpPr/>
            <p:nvPr/>
          </p:nvGrpSpPr>
          <p:grpSpPr>
            <a:xfrm>
              <a:off x="1293922" y="20130693"/>
              <a:ext cx="5204759" cy="5300556"/>
              <a:chOff x="1161083" y="14807093"/>
              <a:chExt cx="5204759" cy="5300556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1161083" y="14807093"/>
                <a:ext cx="5204759" cy="5300556"/>
                <a:chOff x="1816100" y="806694"/>
                <a:chExt cx="5204759" cy="5300556"/>
              </a:xfrm>
            </p:grpSpPr>
            <p:sp>
              <p:nvSpPr>
                <p:cNvPr id="75" name="Oval 74"/>
                <p:cNvSpPr/>
                <p:nvPr/>
              </p:nvSpPr>
              <p:spPr>
                <a:xfrm>
                  <a:off x="3955479" y="3041868"/>
                  <a:ext cx="3065380" cy="3065382"/>
                </a:xfrm>
                <a:prstGeom prst="ellipse">
                  <a:avLst/>
                </a:prstGeom>
                <a:noFill/>
                <a:ln w="38100">
                  <a:prstDash val="soli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cxnSp>
              <p:nvCxnSpPr>
                <p:cNvPr id="76" name="Straight Connector 75"/>
                <p:cNvCxnSpPr/>
                <p:nvPr/>
              </p:nvCxnSpPr>
              <p:spPr>
                <a:xfrm>
                  <a:off x="3352800" y="2339385"/>
                  <a:ext cx="2039576" cy="204358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/>
                <p:cNvCxnSpPr/>
                <p:nvPr/>
              </p:nvCxnSpPr>
              <p:spPr>
                <a:xfrm flipH="1">
                  <a:off x="2899112" y="2339385"/>
                  <a:ext cx="453687" cy="46625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/>
                <p:cNvCxnSpPr/>
                <p:nvPr/>
              </p:nvCxnSpPr>
              <p:spPr>
                <a:xfrm flipV="1">
                  <a:off x="5414864" y="3976352"/>
                  <a:ext cx="389036" cy="40662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/>
                <p:nvPr/>
              </p:nvCxnSpPr>
              <p:spPr>
                <a:xfrm>
                  <a:off x="3348790" y="2339384"/>
                  <a:ext cx="0" cy="70248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/>
                <p:cNvCxnSpPr/>
                <p:nvPr/>
              </p:nvCxnSpPr>
              <p:spPr>
                <a:xfrm>
                  <a:off x="5392376" y="4382973"/>
                  <a:ext cx="0" cy="70248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1" name="Oval 80"/>
                <p:cNvSpPr/>
                <p:nvPr/>
              </p:nvSpPr>
              <p:spPr>
                <a:xfrm>
                  <a:off x="3995041" y="1310104"/>
                  <a:ext cx="359723" cy="35972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smtClean="0">
                      <a:latin typeface="Roboto Light" panose="02000000000000000000" pitchFamily="2" charset="0"/>
                    </a:rPr>
                    <a:t>J</a:t>
                  </a:r>
                  <a:endParaRPr lang="en-US" sz="2000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82" name="Oval 81"/>
                <p:cNvSpPr/>
                <p:nvPr/>
              </p:nvSpPr>
              <p:spPr>
                <a:xfrm>
                  <a:off x="6396428" y="4725734"/>
                  <a:ext cx="359723" cy="35972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err="1">
                      <a:latin typeface="Roboto Light" panose="02000000000000000000" pitchFamily="2" charset="0"/>
                    </a:rPr>
                    <a:t>I</a:t>
                  </a:r>
                  <a:endParaRPr lang="en-US" sz="2000" dirty="0">
                    <a:latin typeface="Roboto Light" panose="02000000000000000000" pitchFamily="2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3" name="TextBox 82"/>
                    <p:cNvSpPr txBox="1"/>
                    <p:nvPr/>
                  </p:nvSpPr>
                  <p:spPr>
                    <a:xfrm>
                      <a:off x="2779932" y="2947211"/>
                      <a:ext cx="741381" cy="44618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oMath>
                        </m:oMathPara>
                      </a14:m>
                      <a:endParaRPr lang="en-US" sz="2000" dirty="0">
                        <a:latin typeface="Roboto Light" panose="02000000000000000000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3" name="TextBox 8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79932" y="2947211"/>
                      <a:ext cx="741381" cy="446189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 b="-1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4" name="TextBox 83"/>
                    <p:cNvSpPr txBox="1"/>
                    <p:nvPr/>
                  </p:nvSpPr>
                  <p:spPr>
                    <a:xfrm>
                      <a:off x="4794482" y="4952253"/>
                      <a:ext cx="741785" cy="4202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oMath>
                        </m:oMathPara>
                      </a14:m>
                      <a:endParaRPr lang="en-US" sz="2000" dirty="0">
                        <a:latin typeface="Roboto Light" panose="02000000000000000000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4" name="TextBox 8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94482" y="4952253"/>
                      <a:ext cx="741785" cy="420260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b="-909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5" name="Straight Arrow Connector 84"/>
                <p:cNvCxnSpPr/>
                <p:nvPr/>
              </p:nvCxnSpPr>
              <p:spPr>
                <a:xfrm>
                  <a:off x="3348790" y="2339384"/>
                  <a:ext cx="506886" cy="51089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6" name="TextBox 85"/>
                    <p:cNvSpPr txBox="1"/>
                    <p:nvPr/>
                  </p:nvSpPr>
                  <p:spPr>
                    <a:xfrm>
                      <a:off x="2276360" y="2634927"/>
                      <a:ext cx="613283" cy="44618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>
                        <a:latin typeface="Roboto Light" panose="02000000000000000000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6" name="TextBox 8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76360" y="2634927"/>
                      <a:ext cx="613283" cy="446189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b="-1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TextBox 86"/>
                    <p:cNvSpPr txBox="1"/>
                    <p:nvPr/>
                  </p:nvSpPr>
                  <p:spPr>
                    <a:xfrm>
                      <a:off x="3632213" y="2481914"/>
                      <a:ext cx="653491" cy="44618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>
                        <a:latin typeface="Roboto Light" panose="02000000000000000000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TextBox 8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32213" y="2481914"/>
                      <a:ext cx="653491" cy="446189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1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8" name="Straight Arrow Connector 87"/>
                <p:cNvCxnSpPr/>
                <p:nvPr/>
              </p:nvCxnSpPr>
              <p:spPr>
                <a:xfrm flipH="1" flipV="1">
                  <a:off x="4898912" y="3872076"/>
                  <a:ext cx="489454" cy="51089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9" name="TextBox 88"/>
                    <p:cNvSpPr txBox="1"/>
                    <p:nvPr/>
                  </p:nvSpPr>
                  <p:spPr>
                    <a:xfrm>
                      <a:off x="4263747" y="3777119"/>
                      <a:ext cx="653894" cy="43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>
                        <a:latin typeface="Roboto Light" panose="02000000000000000000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9" name="TextBox 8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63747" y="3777119"/>
                      <a:ext cx="653894" cy="434336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0" name="TextBox 89"/>
                    <p:cNvSpPr txBox="1"/>
                    <p:nvPr/>
                  </p:nvSpPr>
                  <p:spPr>
                    <a:xfrm>
                      <a:off x="5725772" y="3671902"/>
                      <a:ext cx="613687" cy="43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>
                        <a:latin typeface="Roboto Light" panose="02000000000000000000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90" name="TextBox 8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25772" y="3671902"/>
                      <a:ext cx="613687" cy="434336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1" name="Circular Arrow 90"/>
                <p:cNvSpPr/>
                <p:nvPr/>
              </p:nvSpPr>
              <p:spPr>
                <a:xfrm flipH="1">
                  <a:off x="3003886" y="2106222"/>
                  <a:ext cx="685800" cy="685800"/>
                </a:xfrm>
                <a:prstGeom prst="circularArrow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92" name="Circular Arrow 91"/>
                <p:cNvSpPr/>
                <p:nvPr/>
              </p:nvSpPr>
              <p:spPr>
                <a:xfrm flipV="1">
                  <a:off x="5085757" y="3997653"/>
                  <a:ext cx="685800" cy="685800"/>
                </a:xfrm>
                <a:prstGeom prst="circularArrow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Roboto Light" panose="02000000000000000000" pitchFamily="2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3" name="TextBox 92"/>
                    <p:cNvSpPr txBox="1"/>
                    <p:nvPr/>
                  </p:nvSpPr>
                  <p:spPr>
                    <a:xfrm>
                      <a:off x="5324987" y="4574558"/>
                      <a:ext cx="541892" cy="4202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>
                        <a:latin typeface="Roboto Light" panose="02000000000000000000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93" name="TextBox 9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24987" y="4574558"/>
                      <a:ext cx="541892" cy="420260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b="-303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TextBox 93"/>
                    <p:cNvSpPr txBox="1"/>
                    <p:nvPr/>
                  </p:nvSpPr>
                  <p:spPr>
                    <a:xfrm>
                      <a:off x="3239965" y="1592965"/>
                      <a:ext cx="541489" cy="44618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>
                        <a:latin typeface="Roboto Light" panose="02000000000000000000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94" name="TextBox 9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39965" y="1592965"/>
                      <a:ext cx="541489" cy="44618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b="-1014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5" name="Oval 94"/>
                <p:cNvSpPr/>
                <p:nvPr/>
              </p:nvSpPr>
              <p:spPr>
                <a:xfrm>
                  <a:off x="3859686" y="2850282"/>
                  <a:ext cx="3065380" cy="3065382"/>
                </a:xfrm>
                <a:prstGeom prst="ellipse">
                  <a:avLst/>
                </a:prstGeom>
                <a:noFill/>
                <a:ln w="38100">
                  <a:prstDash val="dashDot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96" name="Oval 95"/>
                <p:cNvSpPr/>
                <p:nvPr/>
              </p:nvSpPr>
              <p:spPr>
                <a:xfrm>
                  <a:off x="1816100" y="806694"/>
                  <a:ext cx="3065380" cy="3065382"/>
                </a:xfrm>
                <a:prstGeom prst="ellipse">
                  <a:avLst/>
                </a:prstGeom>
                <a:noFill/>
                <a:ln w="38100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Roboto Light" panose="02000000000000000000" pitchFamily="2" charset="0"/>
                  </a:endParaRPr>
                </a:p>
              </p:txBody>
            </p:sp>
            <p:sp>
              <p:nvSpPr>
                <p:cNvPr id="97" name="Right Arrow 96"/>
                <p:cNvSpPr/>
                <p:nvPr/>
              </p:nvSpPr>
              <p:spPr>
                <a:xfrm rot="2737313">
                  <a:off x="3542439" y="3402995"/>
                  <a:ext cx="1005974" cy="790273"/>
                </a:xfrm>
                <a:prstGeom prst="rightArrow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smtClean="0">
                      <a:latin typeface="Roboto Light" panose="02000000000000000000" pitchFamily="2" charset="0"/>
                    </a:rPr>
                    <a:t>Q</a:t>
                  </a:r>
                  <a:endParaRPr lang="en-US" sz="2000" dirty="0">
                    <a:latin typeface="Roboto Light" panose="02000000000000000000" pitchFamily="2" charset="0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/>
                  <p:cNvSpPr txBox="1"/>
                  <p:nvPr/>
                </p:nvSpPr>
                <p:spPr>
                  <a:xfrm>
                    <a:off x="2179219" y="15098105"/>
                    <a:ext cx="477170" cy="44618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latin typeface="Roboto Light" panose="02000000000000000000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73" name="TextBox 7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79219" y="15098105"/>
                    <a:ext cx="477170" cy="446189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/>
                  <p:cNvSpPr txBox="1"/>
                  <p:nvPr/>
                </p:nvSpPr>
                <p:spPr>
                  <a:xfrm>
                    <a:off x="4603219" y="17168056"/>
                    <a:ext cx="477574" cy="4202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latin typeface="Roboto Light" panose="02000000000000000000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74" name="TextBox 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03219" y="17168056"/>
                    <a:ext cx="477574" cy="420260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4903967" y="21294575"/>
                  <a:ext cx="50680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2000" b="0" i="1" dirty="0" smtClean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3967" y="21294575"/>
                  <a:ext cx="506805" cy="40011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48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Straight Connector 67"/>
            <p:cNvCxnSpPr>
              <a:stCxn id="95" idx="1"/>
            </p:cNvCxnSpPr>
            <p:nvPr/>
          </p:nvCxnSpPr>
          <p:spPr>
            <a:xfrm flipV="1">
              <a:off x="3786423" y="21612414"/>
              <a:ext cx="1063234" cy="1010782"/>
            </a:xfrm>
            <a:prstGeom prst="line">
              <a:avLst/>
            </a:prstGeom>
            <a:ln w="28575">
              <a:prstDash val="dash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96" idx="5"/>
            </p:cNvCxnSpPr>
            <p:nvPr/>
          </p:nvCxnSpPr>
          <p:spPr>
            <a:xfrm flipV="1">
              <a:off x="3910387" y="21775148"/>
              <a:ext cx="1043789" cy="972012"/>
            </a:xfrm>
            <a:prstGeom prst="line">
              <a:avLst/>
            </a:prstGeom>
            <a:ln w="28575">
              <a:prstDash val="dash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020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81" y="380337"/>
            <a:ext cx="2099513" cy="307847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694" y="380337"/>
            <a:ext cx="2099513" cy="30784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207" y="380337"/>
            <a:ext cx="2099513" cy="30784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720" y="595824"/>
            <a:ext cx="2398421" cy="29923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52875"/>
            <a:ext cx="4076700" cy="29051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276399" y="13752"/>
                <a:ext cx="3600601" cy="3896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Filling </a:t>
                </a:r>
                <a:r>
                  <a:rPr lang="en-US" dirty="0" smtClean="0">
                    <a:sym typeface="Wingdings" panose="05000000000000000000" pitchFamily="2" charset="2"/>
                  </a:rPr>
                  <a:t></a:t>
                </a:r>
                <a:r>
                  <a:rPr lang="en-US" dirty="0" smtClean="0"/>
                  <a:t> packing </a:t>
                </a:r>
                <a:r>
                  <a:rPr lang="en-US" dirty="0">
                    <a:sym typeface="Wingdings" panose="05000000000000000000" pitchFamily="2" charset="2"/>
                  </a:rPr>
                  <a:t></a:t>
                </a:r>
                <a:r>
                  <a:rPr lang="en-US" dirty="0" smtClean="0"/>
                  <a:t> heating</a:t>
                </a:r>
                <a:r>
                  <a:rPr lang="en-US" dirty="0">
                    <a:sym typeface="Wingdings" panose="05000000000000000000" pitchFamily="2" charset="2"/>
                  </a:rPr>
                  <a:t>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399" y="13752"/>
                <a:ext cx="3600601" cy="389658"/>
              </a:xfrm>
              <a:prstGeom prst="rect">
                <a:avLst/>
              </a:prstGeom>
              <a:blipFill rotWithShape="0">
                <a:blip r:embed="rId7"/>
                <a:stretch>
                  <a:fillRect l="-1354" t="-7813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112181" y="3768209"/>
            <a:ext cx="385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Contact force probability distribution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918" y="4137541"/>
            <a:ext cx="3709082" cy="270013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115702" y="3747883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Simulating </a:t>
            </a:r>
            <a:r>
              <a:rPr lang="en-US" dirty="0" err="1" smtClean="0"/>
              <a:t>oedometric</a:t>
            </a:r>
            <a:r>
              <a:rPr lang="en-US" dirty="0" smtClean="0"/>
              <a:t> compression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757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Roboto"/>
        <a:ea typeface=""/>
        <a:cs typeface=""/>
      </a:majorFont>
      <a:minorFont>
        <a:latin typeface="Robot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1958</TotalTime>
  <Words>1128</Words>
  <Application>Microsoft Office PowerPoint</Application>
  <PresentationFormat>On-screen Show (4:3)</PresentationFormat>
  <Paragraphs>597</Paragraphs>
  <Slides>26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41" baseType="lpstr">
      <vt:lpstr>MS Gothic</vt:lpstr>
      <vt:lpstr>MS Mincho</vt:lpstr>
      <vt:lpstr>MS PGothic</vt:lpstr>
      <vt:lpstr>Roboto</vt:lpstr>
      <vt:lpstr>Roboto Light</vt:lpstr>
      <vt:lpstr>Roboto Medium</vt:lpstr>
      <vt:lpstr>Roboto Thin</vt:lpstr>
      <vt:lpstr>SimSun</vt:lpstr>
      <vt:lpstr>Ubuntu Condensed</vt:lpstr>
      <vt:lpstr>Arial</vt:lpstr>
      <vt:lpstr>Cambria Math</vt:lpstr>
      <vt:lpstr>Lucida Sans</vt:lpstr>
      <vt:lpstr>Wingdings</vt:lpstr>
      <vt:lpstr>Office Theme</vt:lpstr>
      <vt:lpstr>Picture</vt:lpstr>
      <vt:lpstr>Required readings</vt:lpstr>
      <vt:lpstr>Lithium cross sections</vt:lpstr>
      <vt:lpstr>Neutron multiplier cross sections</vt:lpstr>
      <vt:lpstr>Some material comparisons</vt:lpstr>
      <vt:lpstr>Example pebble production</vt:lpstr>
      <vt:lpstr>Effect of Sintering Time (1200oC, air atmosphere)</vt:lpstr>
      <vt:lpstr>Sphere-sphere contact mechanics</vt:lpstr>
      <vt:lpstr>Transient Discrete Element Method</vt:lpstr>
      <vt:lpstr>PowerPoint Presentation</vt:lpstr>
      <vt:lpstr>PowerPoint Presentation</vt:lpstr>
      <vt:lpstr>PowerPoint Presentation</vt:lpstr>
      <vt:lpstr>Single pebble properties</vt:lpstr>
      <vt:lpstr>Pebble failure prediction: strain energy</vt:lpstr>
      <vt:lpstr>Pebble bed designs (Japanese solid breeder)</vt:lpstr>
      <vt:lpstr>Engineering data of pebble bed thermomechanics</vt:lpstr>
      <vt:lpstr>Effective thermal conductivity - ceramic</vt:lpstr>
      <vt:lpstr>Creep properties of ceramic pebble beds</vt:lpstr>
      <vt:lpstr>Effective thermal expansion</vt:lpstr>
      <vt:lpstr>Effective properties - Beryllium</vt:lpstr>
      <vt:lpstr>Demonstrating effective conductivity, modulus, plastic rearrangement</vt:lpstr>
      <vt:lpstr>Continuum material treatment of pebble bed</vt:lpstr>
      <vt:lpstr>UCLA’s “unified cap” implementation of FEM</vt:lpstr>
      <vt:lpstr>PowerPoint Presentation</vt:lpstr>
      <vt:lpstr>FEM coupling with DEM</vt:lpstr>
      <vt:lpstr>Closing remarks for thermomechanics</vt:lpstr>
      <vt:lpstr>Advanced material investigations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</dc:creator>
  <cp:lastModifiedBy>Jon Van Lew</cp:lastModifiedBy>
  <cp:revision>31</cp:revision>
  <dcterms:created xsi:type="dcterms:W3CDTF">2014-02-17T02:49:37Z</dcterms:created>
  <dcterms:modified xsi:type="dcterms:W3CDTF">2016-02-12T01:01:41Z</dcterms:modified>
</cp:coreProperties>
</file>